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9"/>
  </p:notesMasterIdLst>
  <p:handoutMasterIdLst>
    <p:handoutMasterId r:id="rId10"/>
  </p:handoutMasterIdLst>
  <p:sldIdLst>
    <p:sldId id="256" r:id="rId2"/>
    <p:sldId id="261" r:id="rId3"/>
    <p:sldId id="262" r:id="rId4"/>
    <p:sldId id="264" r:id="rId5"/>
    <p:sldId id="265" r:id="rId6"/>
    <p:sldId id="266" r:id="rId7"/>
    <p:sldId id="260" r:id="rId8"/>
  </p:sldIdLst>
  <p:sldSz cx="12192000" cy="6858000"/>
  <p:notesSz cx="6858000" cy="9144000"/>
  <p:defaultTextStyle>
    <a:defPPr rtl="0">
      <a:defRPr lang="es-MX"/>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8" autoAdjust="0"/>
  </p:normalViewPr>
  <p:slideViewPr>
    <p:cSldViewPr snapToGrid="0">
      <p:cViewPr varScale="1">
        <p:scale>
          <a:sx n="60" d="100"/>
          <a:sy n="60" d="100"/>
        </p:scale>
        <p:origin x="908" y="4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3" d="100"/>
          <a:sy n="93" d="100"/>
        </p:scale>
        <p:origin x="370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MX"/>
          </a:p>
        </p:txBody>
      </p:sp>
      <p:sp>
        <p:nvSpPr>
          <p:cNvPr id="3" name="Marcador de fecha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A675962-B91C-485F-82BA-AFFFD56C2049}" type="datetime1">
              <a:rPr lang="es-MX" smtClean="0"/>
              <a:t>05/02/2025</a:t>
            </a:fld>
            <a:endParaRPr lang="es-MX"/>
          </a:p>
        </p:txBody>
      </p:sp>
      <p:sp>
        <p:nvSpPr>
          <p:cNvPr id="4" name="Marcador de pie de página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MX"/>
          </a:p>
        </p:txBody>
      </p:sp>
      <p:sp>
        <p:nvSpPr>
          <p:cNvPr id="5" name="Marcador de número de diapositiva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D90168E-626C-4E60-93C0-A00D25609468}" type="slidenum">
              <a:rPr lang="es-MX" smtClean="0"/>
              <a:t>‹Nº›</a:t>
            </a:fld>
            <a:endParaRPr lang="es-MX"/>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MX"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7CAB0AAD-FDE6-4B91-9BBB-87BEBEEE1304}" type="datetime1">
              <a:rPr lang="es-MX" noProof="0" smtClean="0"/>
              <a:t>05/02/2025</a:t>
            </a:fld>
            <a:endParaRPr lang="es-MX"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MX"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MX" noProof="0"/>
              <a:t>Haga clic para modificar los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MX"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B3AB32-59DF-41F1-9618-EDFBF5049629}" type="slidenum">
              <a:rPr lang="es-MX" noProof="0" smtClean="0"/>
              <a:t>‹Nº›</a:t>
            </a:fld>
            <a:endParaRPr lang="es-MX" noProof="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MX"/>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MX" smtClean="0"/>
              <a:t>1</a:t>
            </a:fld>
            <a:endParaRPr lang="es-MX"/>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MX"/>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MX" smtClean="0"/>
              <a:t>7</a:t>
            </a:fld>
            <a:endParaRPr lang="es-MX"/>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ángulo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es-ES" noProof="0"/>
              <a:t>Haga clic para modificar el estilo de título del patrón</a:t>
            </a:r>
            <a:endParaRPr lang="es-MX" noProof="0"/>
          </a:p>
        </p:txBody>
      </p:sp>
      <p:sp>
        <p:nvSpPr>
          <p:cNvPr id="3" name="Subtítulo 2"/>
          <p:cNvSpPr>
            <a:spLocks noGrp="1"/>
          </p:cNvSpPr>
          <p:nvPr>
            <p:ph type="subTitle" idx="1" hasCustomPrompt="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MX" noProof="0"/>
              <a:t>Haga clic para editar el estilo de subtítulo del patrón</a:t>
            </a:r>
          </a:p>
        </p:txBody>
      </p:sp>
      <p:sp>
        <p:nvSpPr>
          <p:cNvPr id="4" name="Marcador de fecha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20DEF857-DA8F-4439-98D4-119A7351E455}" type="datetime1">
              <a:rPr lang="es-MX" noProof="0" smtClean="0"/>
              <a:t>05/02/2025</a:t>
            </a:fld>
            <a:endParaRPr lang="es-MX" noProof="0"/>
          </a:p>
        </p:txBody>
      </p:sp>
      <p:sp>
        <p:nvSpPr>
          <p:cNvPr id="5" name="Marcador de pie de página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es-MX" noProof="0"/>
          </a:p>
        </p:txBody>
      </p:sp>
      <p:sp>
        <p:nvSpPr>
          <p:cNvPr id="6" name="Marcador de número de diapositiva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es-MX" noProof="0" smtClean="0"/>
              <a:pPr rtl="0"/>
              <a:t>‹Nº›</a:t>
            </a:fld>
            <a:endParaRPr lang="es-MX"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ángulo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ítulo 1"/>
          <p:cNvSpPr>
            <a:spLocks noGrp="1"/>
          </p:cNvSpPr>
          <p:nvPr>
            <p:ph type="title"/>
          </p:nvPr>
        </p:nvSpPr>
        <p:spPr>
          <a:xfrm>
            <a:off x="581192" y="702156"/>
            <a:ext cx="11029616" cy="1013800"/>
          </a:xfrm>
        </p:spPr>
        <p:txBody>
          <a:bodyPr rtlCol="0"/>
          <a:lstStyle/>
          <a:p>
            <a:pPr rtl="0"/>
            <a:r>
              <a:rPr lang="es-ES" noProof="0"/>
              <a:t>Haga clic para modificar el estilo de título del patrón</a:t>
            </a:r>
            <a:endParaRPr lang="es-MX" noProof="0"/>
          </a:p>
        </p:txBody>
      </p:sp>
      <p:sp>
        <p:nvSpPr>
          <p:cNvPr id="3" name="Marcador de posición de texto vertical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es-MX" noProof="0"/>
              <a:t>Editar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4" name="Marcador de fecha 3"/>
          <p:cNvSpPr>
            <a:spLocks noGrp="1"/>
          </p:cNvSpPr>
          <p:nvPr>
            <p:ph type="dt" sz="half" idx="10"/>
          </p:nvPr>
        </p:nvSpPr>
        <p:spPr/>
        <p:txBody>
          <a:bodyPr rtlCol="0"/>
          <a:lstStyle/>
          <a:p>
            <a:pPr rtl="0"/>
            <a:fld id="{BD0932E2-0636-48CC-883C-3BBC48C9B14E}" type="datetime1">
              <a:rPr lang="es-MX" noProof="0" smtClean="0"/>
              <a:t>05/02/2025</a:t>
            </a:fld>
            <a:endParaRPr lang="es-MX" noProof="0"/>
          </a:p>
        </p:txBody>
      </p:sp>
      <p:sp>
        <p:nvSpPr>
          <p:cNvPr id="5" name="Marcador de pie de página 4"/>
          <p:cNvSpPr>
            <a:spLocks noGrp="1"/>
          </p:cNvSpPr>
          <p:nvPr>
            <p:ph type="ftr" sz="quarter" idx="11"/>
          </p:nvPr>
        </p:nvSpPr>
        <p:spPr/>
        <p:txBody>
          <a:bodyPr rtlCol="0"/>
          <a:lstStyle/>
          <a:p>
            <a:pPr rtl="0"/>
            <a:endParaRPr lang="es-MX" noProof="0"/>
          </a:p>
        </p:txBody>
      </p:sp>
      <p:sp>
        <p:nvSpPr>
          <p:cNvPr id="6" name="Marcador de número de diapositiva 5"/>
          <p:cNvSpPr>
            <a:spLocks noGrp="1"/>
          </p:cNvSpPr>
          <p:nvPr>
            <p:ph type="sldNum" sz="quarter" idx="12"/>
          </p:nvPr>
        </p:nvSpPr>
        <p:spPr/>
        <p:txBody>
          <a:bodyPr rtlCol="0"/>
          <a:lstStyle/>
          <a:p>
            <a:pPr rtl="0"/>
            <a:fld id="{D57F1E4F-1CFF-5643-939E-217C01CDF565}" type="slidenum">
              <a:rPr lang="es-MX" noProof="0" smtClean="0"/>
              <a:pPr rtl="0"/>
              <a:t>‹Nº›</a:t>
            </a:fld>
            <a:endParaRPr lang="es-MX"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ángulo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vertical 1"/>
          <p:cNvSpPr>
            <a:spLocks noGrp="1"/>
          </p:cNvSpPr>
          <p:nvPr>
            <p:ph type="title" orient="vert"/>
          </p:nvPr>
        </p:nvSpPr>
        <p:spPr>
          <a:xfrm>
            <a:off x="8839201" y="675726"/>
            <a:ext cx="2004164" cy="5183073"/>
          </a:xfrm>
        </p:spPr>
        <p:txBody>
          <a:bodyPr vert="eaVert" rtlCol="0"/>
          <a:lstStyle/>
          <a:p>
            <a:pPr rtl="0"/>
            <a:r>
              <a:rPr lang="es-ES" noProof="0"/>
              <a:t>Haga clic para modificar el estilo de título del patrón</a:t>
            </a:r>
            <a:endParaRPr lang="es-MX" noProof="0"/>
          </a:p>
        </p:txBody>
      </p:sp>
      <p:sp>
        <p:nvSpPr>
          <p:cNvPr id="3" name="Marcador de posición de texto vertical 2"/>
          <p:cNvSpPr>
            <a:spLocks noGrp="1"/>
          </p:cNvSpPr>
          <p:nvPr>
            <p:ph type="body" orient="vert" idx="1" hasCustomPrompt="1"/>
          </p:nvPr>
        </p:nvSpPr>
        <p:spPr>
          <a:xfrm>
            <a:off x="774923" y="675726"/>
            <a:ext cx="7896279" cy="5183073"/>
          </a:xfrm>
        </p:spPr>
        <p:txBody>
          <a:bodyPr vert="eaVert" rtlCol="0" anchor="t"/>
          <a:lstStyle/>
          <a:p>
            <a:pPr lvl="0" rtl="0"/>
            <a:r>
              <a:rPr lang="es-MX" noProof="0"/>
              <a:t>Editar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4" name="Marcador de fecha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43EA9BAE-AB85-46D2-8596-23E804B52F3A}" type="datetime1">
              <a:rPr lang="es-MX" noProof="0" smtClean="0"/>
              <a:t>05/02/2025</a:t>
            </a:fld>
            <a:endParaRPr lang="es-MX" noProof="0"/>
          </a:p>
        </p:txBody>
      </p:sp>
      <p:sp>
        <p:nvSpPr>
          <p:cNvPr id="5" name="Marcador de pie de página 4"/>
          <p:cNvSpPr>
            <a:spLocks noGrp="1"/>
          </p:cNvSpPr>
          <p:nvPr>
            <p:ph type="ftr" sz="quarter" idx="11"/>
          </p:nvPr>
        </p:nvSpPr>
        <p:spPr>
          <a:xfrm>
            <a:off x="774923" y="5951811"/>
            <a:ext cx="7896279" cy="365125"/>
          </a:xfrm>
        </p:spPr>
        <p:txBody>
          <a:bodyPr rtlCol="0"/>
          <a:lstStyle/>
          <a:p>
            <a:pPr rtl="0"/>
            <a:endParaRPr lang="es-MX" noProof="0"/>
          </a:p>
        </p:txBody>
      </p:sp>
      <p:sp>
        <p:nvSpPr>
          <p:cNvPr id="6" name="Marcador de número de diapositiva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es-MX" noProof="0" smtClean="0"/>
              <a:pPr rtl="0"/>
              <a:t>‹Nº›</a:t>
            </a:fld>
            <a:endParaRPr lang="es-MX"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7" name="Rectángulo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702156"/>
            <a:ext cx="11029616" cy="1013800"/>
          </a:xfrm>
        </p:spPr>
        <p:txBody>
          <a:bodyPr rtlCol="0"/>
          <a:lstStyle/>
          <a:p>
            <a:pPr rtl="0"/>
            <a:r>
              <a:rPr lang="es-ES" noProof="0"/>
              <a:t>Haga clic para modificar el estilo de título del patrón</a:t>
            </a:r>
            <a:endParaRPr lang="es-MX" noProof="0"/>
          </a:p>
        </p:txBody>
      </p:sp>
      <p:sp>
        <p:nvSpPr>
          <p:cNvPr id="3" name="Marcador de contenido 2"/>
          <p:cNvSpPr>
            <a:spLocks noGrp="1"/>
          </p:cNvSpPr>
          <p:nvPr>
            <p:ph idx="1" hasCustomPrompt="1"/>
          </p:nvPr>
        </p:nvSpPr>
        <p:spPr>
          <a:xfrm>
            <a:off x="581192" y="2180496"/>
            <a:ext cx="11029615" cy="3678303"/>
          </a:xfrm>
        </p:spPr>
        <p:txBody>
          <a:bodyPr rtlCol="0"/>
          <a:lstStyle/>
          <a:p>
            <a:pPr lvl="0" rtl="0"/>
            <a:r>
              <a:rPr lang="es-MX" noProof="0"/>
              <a:t>Editar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4" name="Marcador de fecha 3"/>
          <p:cNvSpPr>
            <a:spLocks noGrp="1"/>
          </p:cNvSpPr>
          <p:nvPr>
            <p:ph type="dt" sz="half" idx="10"/>
          </p:nvPr>
        </p:nvSpPr>
        <p:spPr/>
        <p:txBody>
          <a:bodyPr rtlCol="0"/>
          <a:lstStyle/>
          <a:p>
            <a:pPr rtl="0"/>
            <a:fld id="{721131E1-3BD0-460E-BA82-FC23801633FC}" type="datetime1">
              <a:rPr lang="es-MX" noProof="0" smtClean="0"/>
              <a:t>05/02/2025</a:t>
            </a:fld>
            <a:endParaRPr lang="es-MX" noProof="0"/>
          </a:p>
        </p:txBody>
      </p:sp>
      <p:sp>
        <p:nvSpPr>
          <p:cNvPr id="5" name="Marcador de pie de página 4"/>
          <p:cNvSpPr>
            <a:spLocks noGrp="1"/>
          </p:cNvSpPr>
          <p:nvPr>
            <p:ph type="ftr" sz="quarter" idx="11"/>
          </p:nvPr>
        </p:nvSpPr>
        <p:spPr/>
        <p:txBody>
          <a:bodyPr rtlCol="0"/>
          <a:lstStyle/>
          <a:p>
            <a:pPr rtl="0"/>
            <a:endParaRPr lang="es-MX" noProof="0"/>
          </a:p>
        </p:txBody>
      </p:sp>
      <p:sp>
        <p:nvSpPr>
          <p:cNvPr id="6" name="Marcador de número de diapositiva 5"/>
          <p:cNvSpPr>
            <a:spLocks noGrp="1"/>
          </p:cNvSpPr>
          <p:nvPr>
            <p:ph type="sldNum" sz="quarter" idx="12"/>
          </p:nvPr>
        </p:nvSpPr>
        <p:spPr>
          <a:xfrm>
            <a:off x="10558300" y="5956137"/>
            <a:ext cx="1052508" cy="365125"/>
          </a:xfrm>
        </p:spPr>
        <p:txBody>
          <a:bodyPr rtlCol="0"/>
          <a:lstStyle/>
          <a:p>
            <a:pPr rtl="0"/>
            <a:fld id="{D57F1E4F-1CFF-5643-939E-217C01CDF565}" type="slidenum">
              <a:rPr lang="es-MX" noProof="0" smtClean="0"/>
              <a:pPr rtl="0"/>
              <a:t>‹Nº›</a:t>
            </a:fld>
            <a:endParaRPr lang="es-MX"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ángulo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es-ES" noProof="0"/>
              <a:t>Haga clic para modificar el estilo de título del patrón</a:t>
            </a:r>
            <a:endParaRPr lang="es-MX" noProof="0"/>
          </a:p>
        </p:txBody>
      </p:sp>
      <p:sp>
        <p:nvSpPr>
          <p:cNvPr id="3" name="Marcador de texto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MX" noProof="0"/>
              <a:t>Editar estilos de texto del patrón</a:t>
            </a:r>
          </a:p>
        </p:txBody>
      </p:sp>
      <p:sp>
        <p:nvSpPr>
          <p:cNvPr id="4" name="Marcador de fecha 3"/>
          <p:cNvSpPr>
            <a:spLocks noGrp="1"/>
          </p:cNvSpPr>
          <p:nvPr>
            <p:ph type="dt" sz="half" idx="10"/>
          </p:nvPr>
        </p:nvSpPr>
        <p:spPr/>
        <p:txBody>
          <a:bodyPr rtlCol="0"/>
          <a:lstStyle>
            <a:lvl1pPr>
              <a:defRPr>
                <a:solidFill>
                  <a:schemeClr val="accent1">
                    <a:lumMod val="75000"/>
                    <a:lumOff val="25000"/>
                  </a:schemeClr>
                </a:solidFill>
              </a:defRPr>
            </a:lvl1pPr>
          </a:lstStyle>
          <a:p>
            <a:pPr rtl="0"/>
            <a:fld id="{66AD931A-E78D-42E6-B12F-6684BAA6AF27}" type="datetime1">
              <a:rPr lang="es-MX" noProof="0" smtClean="0"/>
              <a:t>05/02/2025</a:t>
            </a:fld>
            <a:endParaRPr lang="es-MX" noProof="0"/>
          </a:p>
        </p:txBody>
      </p:sp>
      <p:sp>
        <p:nvSpPr>
          <p:cNvPr id="5" name="Marcador de pie de página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MX" noProof="0"/>
          </a:p>
        </p:txBody>
      </p:sp>
      <p:sp>
        <p:nvSpPr>
          <p:cNvPr id="6" name="Marcador de número de diapositiva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MX" noProof="0" smtClean="0"/>
              <a:pPr rtl="0"/>
              <a:t>‹Nº›</a:t>
            </a:fld>
            <a:endParaRPr lang="es-MX"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8" name="Rectángulo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729658"/>
            <a:ext cx="11029616" cy="988332"/>
          </a:xfrm>
        </p:spPr>
        <p:txBody>
          <a:bodyPr rtlCol="0"/>
          <a:lstStyle/>
          <a:p>
            <a:pPr rtl="0"/>
            <a:r>
              <a:rPr lang="es-ES" noProof="0"/>
              <a:t>Haga clic para modificar el estilo de título del patrón</a:t>
            </a:r>
            <a:endParaRPr lang="es-MX" noProof="0"/>
          </a:p>
        </p:txBody>
      </p:sp>
      <p:sp>
        <p:nvSpPr>
          <p:cNvPr id="3" name="Marcador de contenido 2"/>
          <p:cNvSpPr>
            <a:spLocks noGrp="1"/>
          </p:cNvSpPr>
          <p:nvPr>
            <p:ph sz="half" idx="1" hasCustomPrompt="1"/>
          </p:nvPr>
        </p:nvSpPr>
        <p:spPr>
          <a:xfrm>
            <a:off x="581193" y="2228003"/>
            <a:ext cx="5422390" cy="3633047"/>
          </a:xfrm>
        </p:spPr>
        <p:txBody>
          <a:bodyPr rtlCol="0">
            <a:normAutofit/>
          </a:bodyPr>
          <a:lstStyle/>
          <a:p>
            <a:pPr lvl="0" rtl="0"/>
            <a:r>
              <a:rPr lang="es-MX" noProof="0"/>
              <a:t>Editar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4" name="Marcador de contenido 3"/>
          <p:cNvSpPr>
            <a:spLocks noGrp="1"/>
          </p:cNvSpPr>
          <p:nvPr>
            <p:ph sz="half" idx="2" hasCustomPrompt="1"/>
          </p:nvPr>
        </p:nvSpPr>
        <p:spPr>
          <a:xfrm>
            <a:off x="6188417" y="2228003"/>
            <a:ext cx="5422392" cy="3633047"/>
          </a:xfrm>
        </p:spPr>
        <p:txBody>
          <a:bodyPr rtlCol="0">
            <a:normAutofit/>
          </a:bodyPr>
          <a:lstStyle/>
          <a:p>
            <a:pPr lvl="0" rtl="0"/>
            <a:r>
              <a:rPr lang="es-MX" noProof="0"/>
              <a:t>Editar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5" name="Marcador de fecha 4"/>
          <p:cNvSpPr>
            <a:spLocks noGrp="1"/>
          </p:cNvSpPr>
          <p:nvPr>
            <p:ph type="dt" sz="half" idx="10"/>
          </p:nvPr>
        </p:nvSpPr>
        <p:spPr/>
        <p:txBody>
          <a:bodyPr rtlCol="0"/>
          <a:lstStyle/>
          <a:p>
            <a:pPr rtl="0"/>
            <a:fld id="{2EB21643-1C8A-4D2C-BA22-463B171FBC68}" type="datetime1">
              <a:rPr lang="es-MX" noProof="0" smtClean="0"/>
              <a:t>05/02/2025</a:t>
            </a:fld>
            <a:endParaRPr lang="es-MX" noProof="0"/>
          </a:p>
        </p:txBody>
      </p:sp>
      <p:sp>
        <p:nvSpPr>
          <p:cNvPr id="6" name="Marcador de posición de pie de página 5"/>
          <p:cNvSpPr>
            <a:spLocks noGrp="1"/>
          </p:cNvSpPr>
          <p:nvPr>
            <p:ph type="ftr" sz="quarter" idx="11"/>
          </p:nvPr>
        </p:nvSpPr>
        <p:spPr/>
        <p:txBody>
          <a:bodyPr rtlCol="0"/>
          <a:lstStyle/>
          <a:p>
            <a:pPr rtl="0"/>
            <a:endParaRPr lang="es-MX" noProof="0"/>
          </a:p>
        </p:txBody>
      </p:sp>
      <p:sp>
        <p:nvSpPr>
          <p:cNvPr id="7" name="Marcador de número de diapositiva 6"/>
          <p:cNvSpPr>
            <a:spLocks noGrp="1"/>
          </p:cNvSpPr>
          <p:nvPr>
            <p:ph type="sldNum" sz="quarter" idx="12"/>
          </p:nvPr>
        </p:nvSpPr>
        <p:spPr/>
        <p:txBody>
          <a:bodyPr rtlCol="0"/>
          <a:lstStyle/>
          <a:p>
            <a:pPr rtl="0"/>
            <a:fld id="{D57F1E4F-1CFF-5643-939E-217C01CDF565}" type="slidenum">
              <a:rPr lang="es-MX" noProof="0" smtClean="0"/>
              <a:pPr rtl="0"/>
              <a:t>‹Nº›</a:t>
            </a:fld>
            <a:endParaRPr lang="es-MX"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ángulo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ítulo 1"/>
          <p:cNvSpPr>
            <a:spLocks noGrp="1"/>
          </p:cNvSpPr>
          <p:nvPr>
            <p:ph type="title"/>
          </p:nvPr>
        </p:nvSpPr>
        <p:spPr>
          <a:xfrm>
            <a:off x="581193" y="729658"/>
            <a:ext cx="11029616" cy="988332"/>
          </a:xfrm>
        </p:spPr>
        <p:txBody>
          <a:bodyPr rtlCol="0"/>
          <a:lstStyle/>
          <a:p>
            <a:pPr rtl="0"/>
            <a:r>
              <a:rPr lang="es-ES" noProof="0"/>
              <a:t>Haga clic para modificar el estilo de título del patrón</a:t>
            </a:r>
            <a:endParaRPr lang="es-MX" noProof="0"/>
          </a:p>
        </p:txBody>
      </p:sp>
      <p:sp>
        <p:nvSpPr>
          <p:cNvPr id="3" name="Marcador de texto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MX" noProof="0"/>
              <a:t>Editar estilos de texto del patrón</a:t>
            </a:r>
          </a:p>
        </p:txBody>
      </p:sp>
      <p:sp>
        <p:nvSpPr>
          <p:cNvPr id="4" name="Marcador de contenido 3"/>
          <p:cNvSpPr>
            <a:spLocks noGrp="1"/>
          </p:cNvSpPr>
          <p:nvPr>
            <p:ph sz="half" idx="2" hasCustomPrompt="1"/>
          </p:nvPr>
        </p:nvSpPr>
        <p:spPr>
          <a:xfrm>
            <a:off x="581194" y="2926052"/>
            <a:ext cx="5393100" cy="2934999"/>
          </a:xfrm>
        </p:spPr>
        <p:txBody>
          <a:bodyPr rtlCol="0" anchor="t">
            <a:normAutofit/>
          </a:bodyPr>
          <a:lstStyle/>
          <a:p>
            <a:pPr lvl="0" rtl="0"/>
            <a:r>
              <a:rPr lang="es-MX" noProof="0"/>
              <a:t>Editar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5" name="Marcador de texto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MX" noProof="0"/>
              <a:t>Editar estilos de texto del patrón</a:t>
            </a:r>
          </a:p>
        </p:txBody>
      </p:sp>
      <p:sp>
        <p:nvSpPr>
          <p:cNvPr id="6" name="Marcador de contenido 5"/>
          <p:cNvSpPr>
            <a:spLocks noGrp="1"/>
          </p:cNvSpPr>
          <p:nvPr>
            <p:ph sz="quarter" idx="4" hasCustomPrompt="1"/>
          </p:nvPr>
        </p:nvSpPr>
        <p:spPr>
          <a:xfrm>
            <a:off x="6217709" y="2926052"/>
            <a:ext cx="5393100" cy="2934999"/>
          </a:xfrm>
        </p:spPr>
        <p:txBody>
          <a:bodyPr rtlCol="0" anchor="t">
            <a:normAutofit/>
          </a:bodyPr>
          <a:lstStyle/>
          <a:p>
            <a:pPr lvl="0" rtl="0"/>
            <a:r>
              <a:rPr lang="es-MX" noProof="0"/>
              <a:t>Editar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7" name="Marcador de fecha 6"/>
          <p:cNvSpPr>
            <a:spLocks noGrp="1"/>
          </p:cNvSpPr>
          <p:nvPr>
            <p:ph type="dt" sz="half" idx="10"/>
          </p:nvPr>
        </p:nvSpPr>
        <p:spPr/>
        <p:txBody>
          <a:bodyPr rtlCol="0"/>
          <a:lstStyle/>
          <a:p>
            <a:pPr rtl="0"/>
            <a:fld id="{0B338924-A0A5-4959-B0C7-BF88A8B970C6}" type="datetime1">
              <a:rPr lang="es-MX" noProof="0" smtClean="0"/>
              <a:t>05/02/2025</a:t>
            </a:fld>
            <a:endParaRPr lang="es-MX" noProof="0"/>
          </a:p>
        </p:txBody>
      </p:sp>
      <p:sp>
        <p:nvSpPr>
          <p:cNvPr id="8" name="Marcador de pie de página 7"/>
          <p:cNvSpPr>
            <a:spLocks noGrp="1"/>
          </p:cNvSpPr>
          <p:nvPr>
            <p:ph type="ftr" sz="quarter" idx="11"/>
          </p:nvPr>
        </p:nvSpPr>
        <p:spPr/>
        <p:txBody>
          <a:bodyPr rtlCol="0"/>
          <a:lstStyle/>
          <a:p>
            <a:pPr rtl="0"/>
            <a:endParaRPr lang="es-MX" noProof="0"/>
          </a:p>
        </p:txBody>
      </p:sp>
      <p:sp>
        <p:nvSpPr>
          <p:cNvPr id="9" name="Marcador de número de diapositiva 8"/>
          <p:cNvSpPr>
            <a:spLocks noGrp="1"/>
          </p:cNvSpPr>
          <p:nvPr>
            <p:ph type="sldNum" sz="quarter" idx="12"/>
          </p:nvPr>
        </p:nvSpPr>
        <p:spPr/>
        <p:txBody>
          <a:bodyPr rtlCol="0"/>
          <a:lstStyle/>
          <a:p>
            <a:pPr rtl="0"/>
            <a:fld id="{D57F1E4F-1CFF-5643-939E-217C01CDF565}" type="slidenum">
              <a:rPr lang="es-MX" noProof="0" smtClean="0"/>
              <a:pPr rtl="0"/>
              <a:t>‹Nº›</a:t>
            </a:fld>
            <a:endParaRPr lang="es-MX"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rtlCol="0"/>
          <a:lstStyle/>
          <a:p>
            <a:pPr rtl="0"/>
            <a:fld id="{BB896A21-D44E-4B50-9C1A-F3021CA46749}" type="datetime1">
              <a:rPr lang="es-MX" noProof="0" smtClean="0"/>
              <a:t>05/02/2025</a:t>
            </a:fld>
            <a:endParaRPr lang="es-MX" noProof="0"/>
          </a:p>
        </p:txBody>
      </p:sp>
      <p:sp>
        <p:nvSpPr>
          <p:cNvPr id="4" name="Marcador de pie de página 3"/>
          <p:cNvSpPr>
            <a:spLocks noGrp="1"/>
          </p:cNvSpPr>
          <p:nvPr>
            <p:ph type="ftr" sz="quarter" idx="11"/>
          </p:nvPr>
        </p:nvSpPr>
        <p:spPr/>
        <p:txBody>
          <a:bodyPr rtlCol="0"/>
          <a:lstStyle/>
          <a:p>
            <a:pPr rtl="0"/>
            <a:endParaRPr lang="es-MX" noProof="0"/>
          </a:p>
        </p:txBody>
      </p:sp>
      <p:sp>
        <p:nvSpPr>
          <p:cNvPr id="5" name="Marcador de número de diapositiva 4"/>
          <p:cNvSpPr>
            <a:spLocks noGrp="1"/>
          </p:cNvSpPr>
          <p:nvPr>
            <p:ph type="sldNum" sz="quarter" idx="12"/>
          </p:nvPr>
        </p:nvSpPr>
        <p:spPr/>
        <p:txBody>
          <a:bodyPr rtlCol="0"/>
          <a:lstStyle/>
          <a:p>
            <a:pPr rtl="0"/>
            <a:fld id="{D57F1E4F-1CFF-5643-939E-217C01CDF565}" type="slidenum">
              <a:rPr lang="es-MX" noProof="0" smtClean="0"/>
              <a:pPr rtl="0"/>
              <a:t>‹Nº›</a:t>
            </a:fld>
            <a:endParaRPr lang="es-MX" noProof="0"/>
          </a:p>
        </p:txBody>
      </p:sp>
      <p:sp>
        <p:nvSpPr>
          <p:cNvPr id="7" name="Rectángulo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ítulo 1"/>
          <p:cNvSpPr>
            <a:spLocks noGrp="1"/>
          </p:cNvSpPr>
          <p:nvPr>
            <p:ph type="title"/>
          </p:nvPr>
        </p:nvSpPr>
        <p:spPr>
          <a:xfrm>
            <a:off x="575894" y="729658"/>
            <a:ext cx="11029616" cy="988332"/>
          </a:xfrm>
        </p:spPr>
        <p:txBody>
          <a:bodyPr rtlCol="0"/>
          <a:lstStyle/>
          <a:p>
            <a:pPr rtl="0"/>
            <a:r>
              <a:rPr lang="es-ES" noProof="0"/>
              <a:t>Haga clic para modificar el estilo de título del patrón</a:t>
            </a:r>
            <a:endParaRPr lang="es-MX" noProof="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19FB3CFC-2F50-4731-88BC-F499B3DDC9F1}" type="datetime1">
              <a:rPr lang="es-MX" noProof="0" smtClean="0"/>
              <a:t>05/02/2025</a:t>
            </a:fld>
            <a:endParaRPr lang="es-MX" noProof="0"/>
          </a:p>
        </p:txBody>
      </p:sp>
      <p:sp>
        <p:nvSpPr>
          <p:cNvPr id="3" name="Marcador de pie de página 2"/>
          <p:cNvSpPr>
            <a:spLocks noGrp="1"/>
          </p:cNvSpPr>
          <p:nvPr>
            <p:ph type="ftr" sz="quarter" idx="11"/>
          </p:nvPr>
        </p:nvSpPr>
        <p:spPr/>
        <p:txBody>
          <a:bodyPr rtlCol="0"/>
          <a:lstStyle/>
          <a:p>
            <a:pPr rtl="0"/>
            <a:endParaRPr lang="es-MX" noProof="0"/>
          </a:p>
        </p:txBody>
      </p:sp>
      <p:sp>
        <p:nvSpPr>
          <p:cNvPr id="4" name="Marcador de número de diapositiva 3"/>
          <p:cNvSpPr>
            <a:spLocks noGrp="1"/>
          </p:cNvSpPr>
          <p:nvPr>
            <p:ph type="sldNum" sz="quarter" idx="12"/>
          </p:nvPr>
        </p:nvSpPr>
        <p:spPr/>
        <p:txBody>
          <a:bodyPr rtlCol="0"/>
          <a:lstStyle/>
          <a:p>
            <a:pPr rtl="0"/>
            <a:fld id="{D57F1E4F-1CFF-5643-939E-217C01CDF565}" type="slidenum">
              <a:rPr lang="es-MX" noProof="0" smtClean="0"/>
              <a:pPr rtl="0"/>
              <a:t>‹Nº›</a:t>
            </a:fld>
            <a:endParaRPr lang="es-MX"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ángulo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es-ES" noProof="0"/>
              <a:t>Haga clic para modificar el estilo de título del patrón</a:t>
            </a:r>
            <a:endParaRPr lang="es-MX" noProof="0"/>
          </a:p>
        </p:txBody>
      </p:sp>
      <p:sp>
        <p:nvSpPr>
          <p:cNvPr id="3" name="Marcador de contenido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es-MX" noProof="0"/>
              <a:t>Editar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4" name="Marcador de texto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MX" noProof="0"/>
              <a:t>Editar estilos de texto del patrón</a:t>
            </a:r>
          </a:p>
        </p:txBody>
      </p:sp>
      <p:sp>
        <p:nvSpPr>
          <p:cNvPr id="5" name="Marcador de fecha 4"/>
          <p:cNvSpPr>
            <a:spLocks noGrp="1"/>
          </p:cNvSpPr>
          <p:nvPr>
            <p:ph type="dt" sz="half" idx="10"/>
          </p:nvPr>
        </p:nvSpPr>
        <p:spPr/>
        <p:txBody>
          <a:bodyPr rtlCol="0"/>
          <a:lstStyle>
            <a:lvl1pPr>
              <a:defRPr>
                <a:solidFill>
                  <a:schemeClr val="accent1">
                    <a:lumMod val="75000"/>
                    <a:lumOff val="25000"/>
                  </a:schemeClr>
                </a:solidFill>
              </a:defRPr>
            </a:lvl1pPr>
          </a:lstStyle>
          <a:p>
            <a:pPr rtl="0"/>
            <a:fld id="{A0228AB8-0EDD-44A2-BD0C-4DFA9597124E}" type="datetime1">
              <a:rPr lang="es-MX" noProof="0" smtClean="0"/>
              <a:t>05/02/2025</a:t>
            </a:fld>
            <a:endParaRPr lang="es-MX" noProof="0"/>
          </a:p>
        </p:txBody>
      </p:sp>
      <p:sp>
        <p:nvSpPr>
          <p:cNvPr id="6" name="Marcador de posición de pie de página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MX" noProof="0"/>
          </a:p>
        </p:txBody>
      </p:sp>
      <p:sp>
        <p:nvSpPr>
          <p:cNvPr id="7" name="Marcador de número de diapositiva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MX" noProof="0" smtClean="0"/>
              <a:pPr rtl="0"/>
              <a:t>‹Nº›</a:t>
            </a:fld>
            <a:endParaRPr lang="es-MX"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es-ES" noProof="0"/>
              <a:t>Haga clic para modificar el estilo de título del patrón</a:t>
            </a:r>
            <a:endParaRPr lang="es-MX" noProof="0"/>
          </a:p>
        </p:txBody>
      </p:sp>
      <p:sp>
        <p:nvSpPr>
          <p:cNvPr id="3" name="Marcador de posición de imagen 2"/>
          <p:cNvSpPr>
            <a:spLocks noGrp="1" noChangeAspect="1"/>
          </p:cNvSpPr>
          <p:nvPr>
            <p:ph type="pic" idx="1" hasCustomPrompt="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MX" noProof="0"/>
              <a:t>Haz clic en el ícono para agregar una imagen</a:t>
            </a:r>
          </a:p>
        </p:txBody>
      </p:sp>
      <p:sp>
        <p:nvSpPr>
          <p:cNvPr id="4" name="Marcador de texto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MX" noProof="0"/>
              <a:t>Editar estilos de texto del patrón</a:t>
            </a:r>
          </a:p>
        </p:txBody>
      </p:sp>
      <p:sp>
        <p:nvSpPr>
          <p:cNvPr id="5" name="Marcador de fecha 4"/>
          <p:cNvSpPr>
            <a:spLocks noGrp="1"/>
          </p:cNvSpPr>
          <p:nvPr>
            <p:ph type="dt" sz="half" idx="10"/>
          </p:nvPr>
        </p:nvSpPr>
        <p:spPr/>
        <p:txBody>
          <a:bodyPr rtlCol="0"/>
          <a:lstStyle/>
          <a:p>
            <a:pPr rtl="0"/>
            <a:fld id="{26D352A9-1247-4C43-978C-EFE731D087A6}" type="datetime1">
              <a:rPr lang="es-MX" noProof="0" smtClean="0"/>
              <a:t>05/02/2025</a:t>
            </a:fld>
            <a:endParaRPr lang="es-MX" noProof="0"/>
          </a:p>
        </p:txBody>
      </p:sp>
      <p:sp>
        <p:nvSpPr>
          <p:cNvPr id="6" name="Marcador de posición de pie de página 5"/>
          <p:cNvSpPr>
            <a:spLocks noGrp="1"/>
          </p:cNvSpPr>
          <p:nvPr>
            <p:ph type="ftr" sz="quarter" idx="11"/>
          </p:nvPr>
        </p:nvSpPr>
        <p:spPr/>
        <p:txBody>
          <a:bodyPr rtlCol="0"/>
          <a:lstStyle/>
          <a:p>
            <a:pPr rtl="0"/>
            <a:endParaRPr lang="es-MX" noProof="0"/>
          </a:p>
        </p:txBody>
      </p:sp>
      <p:sp>
        <p:nvSpPr>
          <p:cNvPr id="7" name="Marcador de número de diapositiva 6"/>
          <p:cNvSpPr>
            <a:spLocks noGrp="1"/>
          </p:cNvSpPr>
          <p:nvPr>
            <p:ph type="sldNum" sz="quarter" idx="12"/>
          </p:nvPr>
        </p:nvSpPr>
        <p:spPr/>
        <p:txBody>
          <a:bodyPr rtlCol="0"/>
          <a:lstStyle/>
          <a:p>
            <a:pPr rtl="0"/>
            <a:fld id="{D57F1E4F-1CFF-5643-939E-217C01CDF565}" type="slidenum">
              <a:rPr lang="es-MX" noProof="0" smtClean="0"/>
              <a:pPr rtl="0"/>
              <a:t>‹Nº›</a:t>
            </a:fld>
            <a:endParaRPr lang="es-MX"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es-MX" noProof="0"/>
              <a:t>Haga clic para modificar el estilo de título del patrón</a:t>
            </a:r>
          </a:p>
        </p:txBody>
      </p:sp>
      <p:sp>
        <p:nvSpPr>
          <p:cNvPr id="3" name="Marcador de texto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es-MX" noProof="0"/>
              <a:t>Editar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4" name="Marcador de fecha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EBFB8F8B-610F-451B-BF60-DC0410C03F50}" type="datetime1">
              <a:rPr lang="es-MX" noProof="0" smtClean="0"/>
              <a:t>05/02/2025</a:t>
            </a:fld>
            <a:endParaRPr lang="es-MX" noProof="0"/>
          </a:p>
        </p:txBody>
      </p:sp>
      <p:sp>
        <p:nvSpPr>
          <p:cNvPr id="5" name="Marcador de pie de página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es-MX" noProof="0"/>
          </a:p>
        </p:txBody>
      </p:sp>
      <p:sp>
        <p:nvSpPr>
          <p:cNvPr id="6" name="Marcador de número de diapositiva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es-MX" noProof="0" smtClean="0"/>
              <a:pPr rtl="0"/>
              <a:t>‹Nº›</a:t>
            </a:fld>
            <a:endParaRPr lang="es-MX" noProof="0"/>
          </a:p>
        </p:txBody>
      </p:sp>
      <p:sp>
        <p:nvSpPr>
          <p:cNvPr id="9" name="Rectángulo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ángulo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ángulo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ángulo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pic>
        <p:nvPicPr>
          <p:cNvPr id="7" name="Imagen 6" descr="Conexiones digitale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upo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ángulo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19" name="Rectángulo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20" name="Rectángulo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grpSp>
      <p:sp>
        <p:nvSpPr>
          <p:cNvPr id="22" name="Rectángulo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2" name="Título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rtlCol="0">
            <a:noAutofit/>
          </a:bodyPr>
          <a:lstStyle/>
          <a:p>
            <a:pPr rtl="0"/>
            <a:r>
              <a:rPr lang="es-MX" sz="6000" dirty="0" err="1">
                <a:solidFill>
                  <a:schemeClr val="bg1"/>
                </a:solidFill>
              </a:rPr>
              <a:t>Area</a:t>
            </a:r>
            <a:r>
              <a:rPr lang="es-MX" sz="6000" dirty="0">
                <a:solidFill>
                  <a:schemeClr val="bg1"/>
                </a:solidFill>
              </a:rPr>
              <a:t> y aplicación de la </a:t>
            </a:r>
            <a:r>
              <a:rPr lang="es-MX" sz="6000" dirty="0" err="1">
                <a:solidFill>
                  <a:schemeClr val="bg1"/>
                </a:solidFill>
              </a:rPr>
              <a:t>ia</a:t>
            </a:r>
            <a:endParaRPr lang="es-MX" sz="6000" dirty="0">
              <a:solidFill>
                <a:schemeClr val="bg1"/>
              </a:solidFill>
            </a:endParaRPr>
          </a:p>
        </p:txBody>
      </p:sp>
      <p:sp>
        <p:nvSpPr>
          <p:cNvPr id="3" name="Subtítulo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rtlCol="0">
            <a:normAutofit/>
          </a:bodyPr>
          <a:lstStyle/>
          <a:p>
            <a:pPr rtl="0"/>
            <a:r>
              <a:rPr lang="es-MX" dirty="0">
                <a:solidFill>
                  <a:srgbClr val="7CEBFF"/>
                </a:solidFill>
              </a:rPr>
              <a:t>Isaac Pacheco</a:t>
            </a:r>
          </a:p>
        </p:txBody>
      </p:sp>
    </p:spTree>
    <p:extLst>
      <p:ext uri="{BB962C8B-B14F-4D97-AF65-F5344CB8AC3E}">
        <p14:creationId xmlns:p14="http://schemas.microsoft.com/office/powerpoint/2010/main" val="148770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F78A3A-255F-EFC3-1DE7-482AF777C325}"/>
              </a:ext>
            </a:extLst>
          </p:cNvPr>
          <p:cNvSpPr>
            <a:spLocks noGrp="1"/>
          </p:cNvSpPr>
          <p:nvPr>
            <p:ph type="title"/>
          </p:nvPr>
        </p:nvSpPr>
        <p:spPr/>
        <p:txBody>
          <a:bodyPr/>
          <a:lstStyle/>
          <a:p>
            <a:r>
              <a:rPr lang="es-MX" dirty="0"/>
              <a:t>Que es?</a:t>
            </a:r>
          </a:p>
        </p:txBody>
      </p:sp>
      <p:sp>
        <p:nvSpPr>
          <p:cNvPr id="3" name="Marcador de contenido 2">
            <a:extLst>
              <a:ext uri="{FF2B5EF4-FFF2-40B4-BE49-F238E27FC236}">
                <a16:creationId xmlns:a16="http://schemas.microsoft.com/office/drawing/2014/main" id="{CC501695-7202-354D-2C3B-9EF2DC24B52A}"/>
              </a:ext>
            </a:extLst>
          </p:cNvPr>
          <p:cNvSpPr>
            <a:spLocks noGrp="1"/>
          </p:cNvSpPr>
          <p:nvPr>
            <p:ph idx="1"/>
          </p:nvPr>
        </p:nvSpPr>
        <p:spPr/>
        <p:txBody>
          <a:bodyPr/>
          <a:lstStyle/>
          <a:p>
            <a:r>
              <a:rPr lang="es-MX" dirty="0"/>
              <a:t>Es un conjunto de tecnologías que permiten que las computadoras realicen una variedad de funciones avanzadas, incluida la capacidad de ver, comprender y traducir lenguaje hablado y escrito, analizar datos, hacer recomendaciones y mucho más.</a:t>
            </a:r>
          </a:p>
          <a:p>
            <a:r>
              <a:rPr lang="es-MX" dirty="0"/>
              <a:t>En la vida cotidiana la IA tiene muchas utilidades hoy en día, aunque antes solo servía para generar cálculos o estudiar estadísticas, hoy en día a evolucionado que hace de los hábitos humanos algo más rápido y eficaz.</a:t>
            </a:r>
          </a:p>
        </p:txBody>
      </p:sp>
    </p:spTree>
    <p:extLst>
      <p:ext uri="{BB962C8B-B14F-4D97-AF65-F5344CB8AC3E}">
        <p14:creationId xmlns:p14="http://schemas.microsoft.com/office/powerpoint/2010/main" val="3456550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2AD706-32B4-0552-4539-D2C81E3EC62C}"/>
              </a:ext>
            </a:extLst>
          </p:cNvPr>
          <p:cNvSpPr>
            <a:spLocks noGrp="1"/>
          </p:cNvSpPr>
          <p:nvPr>
            <p:ph type="title"/>
          </p:nvPr>
        </p:nvSpPr>
        <p:spPr/>
        <p:txBody>
          <a:bodyPr/>
          <a:lstStyle/>
          <a:p>
            <a:r>
              <a:rPr lang="es-MX" dirty="0"/>
              <a:t>Aplicaciones y </a:t>
            </a:r>
            <a:r>
              <a:rPr lang="es-MX" dirty="0" err="1"/>
              <a:t>Areas</a:t>
            </a:r>
            <a:endParaRPr lang="es-MX" dirty="0"/>
          </a:p>
        </p:txBody>
      </p:sp>
      <p:sp>
        <p:nvSpPr>
          <p:cNvPr id="3" name="Marcador de contenido 2">
            <a:extLst>
              <a:ext uri="{FF2B5EF4-FFF2-40B4-BE49-F238E27FC236}">
                <a16:creationId xmlns:a16="http://schemas.microsoft.com/office/drawing/2014/main" id="{EF3E482D-9EF1-A31F-598D-95875537052B}"/>
              </a:ext>
            </a:extLst>
          </p:cNvPr>
          <p:cNvSpPr>
            <a:spLocks noGrp="1"/>
          </p:cNvSpPr>
          <p:nvPr>
            <p:ph idx="1"/>
          </p:nvPr>
        </p:nvSpPr>
        <p:spPr/>
        <p:txBody>
          <a:bodyPr/>
          <a:lstStyle/>
          <a:p>
            <a:r>
              <a:rPr lang="es-MX" b="1" dirty="0"/>
              <a:t>Compras por internet y publicidad</a:t>
            </a:r>
            <a:r>
              <a:rPr lang="es-MX" dirty="0"/>
              <a:t> </a:t>
            </a:r>
          </a:p>
          <a:p>
            <a:r>
              <a:rPr lang="es-MX" dirty="0"/>
              <a:t>La IA a mejorado mucho en este sentido puesto que antes los comercios tenían que ir preguntando si le gusto el producto para recomendar otro ya sea de otra marca u objeto, pero ahora la IA se encarga de eso gracias a su sofisticado sistema que permite ver tus búsquedas y recomendarte por medio de publicidad el artículo que deseas comprar.</a:t>
            </a:r>
          </a:p>
          <a:p>
            <a:r>
              <a:rPr lang="es-MX" b="1" dirty="0"/>
              <a:t>Búsquedas en la web </a:t>
            </a:r>
          </a:p>
          <a:p>
            <a:r>
              <a:rPr lang="es-MX" dirty="0"/>
              <a:t>Como ya mencioné la IA se basa en usar tu historial del buscador para encontrar el producto que deseas, pero esto a la vez también te ayuda a encontrar un articulo o pagina que te sea de utilidad en algún trabajo o documento. </a:t>
            </a:r>
          </a:p>
          <a:p>
            <a:endParaRPr lang="es-MX" dirty="0"/>
          </a:p>
        </p:txBody>
      </p:sp>
    </p:spTree>
    <p:extLst>
      <p:ext uri="{BB962C8B-B14F-4D97-AF65-F5344CB8AC3E}">
        <p14:creationId xmlns:p14="http://schemas.microsoft.com/office/powerpoint/2010/main" val="2777287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59ABFE-885F-895C-D4FC-5E34147E972F}"/>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D6A8B7D1-066C-FD8F-3717-B89FA7D11296}"/>
              </a:ext>
            </a:extLst>
          </p:cNvPr>
          <p:cNvSpPr>
            <a:spLocks noGrp="1"/>
          </p:cNvSpPr>
          <p:nvPr>
            <p:ph idx="1"/>
          </p:nvPr>
        </p:nvSpPr>
        <p:spPr/>
        <p:txBody>
          <a:bodyPr/>
          <a:lstStyle/>
          <a:p>
            <a:r>
              <a:rPr lang="es-MX" b="1" dirty="0"/>
              <a:t>Asistentes personales digitales </a:t>
            </a:r>
          </a:p>
          <a:p>
            <a:r>
              <a:rPr lang="es-MX" dirty="0"/>
              <a:t>En la vida laboral o domestica la IA se encargar de encajar en tu ambiente es por ello que el ser humano a desarrollado objetos (teléfonos, computadoras, aparatos electrodomésticos) en donde la IA es un asistente personal virtual capaz de realizar tareas que tú le propongas.</a:t>
            </a:r>
          </a:p>
          <a:p>
            <a:r>
              <a:rPr lang="es-MX" b="1" dirty="0"/>
              <a:t>Traducciones automáticas </a:t>
            </a:r>
          </a:p>
          <a:p>
            <a:r>
              <a:rPr lang="es-MX" dirty="0"/>
              <a:t>También en el ámbito de las lenguas la IA se a encargado de traducir y transcribir en otro idioma un texto que hayas escrito en tu país nativo.</a:t>
            </a:r>
          </a:p>
          <a:p>
            <a:endParaRPr lang="es-MX" dirty="0"/>
          </a:p>
        </p:txBody>
      </p:sp>
    </p:spTree>
    <p:extLst>
      <p:ext uri="{BB962C8B-B14F-4D97-AF65-F5344CB8AC3E}">
        <p14:creationId xmlns:p14="http://schemas.microsoft.com/office/powerpoint/2010/main" val="2743442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4776E2-7E6D-EF00-3EFB-63C0DFEA90ED}"/>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553335CE-0EDB-26C9-4AD3-7652E70B0D67}"/>
              </a:ext>
            </a:extLst>
          </p:cNvPr>
          <p:cNvSpPr>
            <a:spLocks noGrp="1"/>
          </p:cNvSpPr>
          <p:nvPr>
            <p:ph idx="1"/>
          </p:nvPr>
        </p:nvSpPr>
        <p:spPr/>
        <p:txBody>
          <a:bodyPr/>
          <a:lstStyle/>
          <a:p>
            <a:r>
              <a:rPr lang="es-MX" b="1" dirty="0"/>
              <a:t>Ciberseguridad</a:t>
            </a:r>
            <a:r>
              <a:rPr lang="es-MX" dirty="0"/>
              <a:t> </a:t>
            </a:r>
          </a:p>
          <a:p>
            <a:r>
              <a:rPr lang="es-MX" dirty="0"/>
              <a:t>La IA como es de saber se encargar por medio de algoritmo la protección de tu información y también a ayudado a empresas a tener una seguridad contra maliciosos que quieran robarla por lo tanto son entrenadas para detectar cuando se hace un ataque al sistema y como solucionarlo. </a:t>
            </a:r>
          </a:p>
          <a:p>
            <a:r>
              <a:rPr lang="es-MX" b="1" dirty="0"/>
              <a:t>Salud</a:t>
            </a:r>
            <a:r>
              <a:rPr lang="es-MX" dirty="0"/>
              <a:t> </a:t>
            </a:r>
          </a:p>
          <a:p>
            <a:r>
              <a:rPr lang="es-MX" dirty="0"/>
              <a:t>Los investigadores estudian cómo usar la IA para analizar grandes cantidades de datos sobre la salud para encontrar patrones que podrían llevar a nuevos descubrimientos en la medicina y a otras formas de mejorar los diagnósticos individuales. </a:t>
            </a:r>
          </a:p>
        </p:txBody>
      </p:sp>
    </p:spTree>
    <p:extLst>
      <p:ext uri="{BB962C8B-B14F-4D97-AF65-F5344CB8AC3E}">
        <p14:creationId xmlns:p14="http://schemas.microsoft.com/office/powerpoint/2010/main" val="1358537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C6C2BE-D6BF-9571-25F5-FA386C3A5459}"/>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83340171-0915-7FD0-E83B-E7C1913FBCDE}"/>
              </a:ext>
            </a:extLst>
          </p:cNvPr>
          <p:cNvSpPr>
            <a:spLocks noGrp="1"/>
          </p:cNvSpPr>
          <p:nvPr>
            <p:ph idx="1"/>
          </p:nvPr>
        </p:nvSpPr>
        <p:spPr/>
        <p:txBody>
          <a:bodyPr/>
          <a:lstStyle/>
          <a:p>
            <a:r>
              <a:rPr lang="es-MX" b="1" dirty="0"/>
              <a:t>Conducción autónoma</a:t>
            </a:r>
          </a:p>
          <a:p>
            <a:r>
              <a:rPr lang="es-MX" dirty="0"/>
              <a:t> Aun que parezca imposible hoy en día hay vehículos operados por IA esto se debela combinación de sensores, algoritmos de aprendizaje automático y sistemas de toma de decisiones facilitan a los vehículos autónomos operar de manera independiente. Esto quiere decir que no se produce intervención humana directa, según el grado de autonomía del coche. Algunos aspectos clave son la percepción del entorno, la seguridad vial, el control del vehículo o la eficiencia y la comodidad. </a:t>
            </a:r>
          </a:p>
        </p:txBody>
      </p:sp>
    </p:spTree>
    <p:extLst>
      <p:ext uri="{BB962C8B-B14F-4D97-AF65-F5344CB8AC3E}">
        <p14:creationId xmlns:p14="http://schemas.microsoft.com/office/powerpoint/2010/main" val="1819124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ángulo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12" name="Rectángulo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grpSp>
        <p:nvGrpSpPr>
          <p:cNvPr id="14" name="Grupo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ángulo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16" name="Rectángulo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17" name="Rectángulo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grpSp>
      <p:sp>
        <p:nvSpPr>
          <p:cNvPr id="2" name="Título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rtlCol="0">
            <a:normAutofit/>
          </a:bodyPr>
          <a:lstStyle/>
          <a:p>
            <a:pPr rtl="0"/>
            <a:r>
              <a:rPr lang="es-MX" dirty="0">
                <a:solidFill>
                  <a:srgbClr val="FFFFFF"/>
                </a:solidFill>
              </a:rPr>
              <a:t>Gracias</a:t>
            </a:r>
          </a:p>
        </p:txBody>
      </p:sp>
      <p:sp>
        <p:nvSpPr>
          <p:cNvPr id="3" name="Subtítulo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rtlCol="0">
            <a:normAutofit/>
          </a:bodyPr>
          <a:lstStyle/>
          <a:p>
            <a:pPr rtl="0"/>
            <a:endParaRPr lang="es-MX" dirty="0">
              <a:solidFill>
                <a:schemeClr val="bg2"/>
              </a:solidFill>
            </a:endParaRPr>
          </a:p>
          <a:p>
            <a:pPr rtl="0"/>
            <a:endParaRPr lang="es-MX" dirty="0">
              <a:solidFill>
                <a:schemeClr val="bg2"/>
              </a:solidFill>
            </a:endParaRPr>
          </a:p>
        </p:txBody>
      </p:sp>
      <p:pic>
        <p:nvPicPr>
          <p:cNvPr id="5" name="Imagen 4" descr="Números digitale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61209671_TF56390039_Win32" id="{6E439996-84EB-442B-81F0-3A34FA2EB35A}" vid="{07E61665-08E7-4204-B220-B3D664A24A22}"/>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{B2150CF9-5185-4DEF-ABC8-AF610243E0F5}tf56390039_win32</Template>
  <TotalTime>7</TotalTime>
  <Words>475</Words>
  <Application>Microsoft Office PowerPoint</Application>
  <PresentationFormat>Panorámica</PresentationFormat>
  <Paragraphs>23</Paragraphs>
  <Slides>7</Slides>
  <Notes>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Calibri</vt:lpstr>
      <vt:lpstr>Gill Sans MT</vt:lpstr>
      <vt:lpstr>Wingdings 2</vt:lpstr>
      <vt:lpstr>Dividendo</vt:lpstr>
      <vt:lpstr>Area y aplicación de la ia</vt:lpstr>
      <vt:lpstr>Que es?</vt:lpstr>
      <vt:lpstr>Aplicaciones y Areas</vt:lpstr>
      <vt:lpstr>Presentación de PowerPoint</vt:lpstr>
      <vt:lpstr>Presentación de PowerPoint</vt:lpstr>
      <vt:lpstr>Presentación de PowerPoint</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isaac Pacheco</dc:creator>
  <cp:lastModifiedBy>isaac Pacheco</cp:lastModifiedBy>
  <cp:revision>2</cp:revision>
  <dcterms:created xsi:type="dcterms:W3CDTF">2025-02-06T05:35:32Z</dcterms:created>
  <dcterms:modified xsi:type="dcterms:W3CDTF">2025-02-06T05:43:00Z</dcterms:modified>
</cp:coreProperties>
</file>