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8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40"/>
  </p:notesMasterIdLst>
  <p:handoutMasterIdLst>
    <p:handoutMasterId r:id="rId41"/>
  </p:handoutMasterIdLst>
  <p:sldIdLst>
    <p:sldId id="330" r:id="rId2"/>
    <p:sldId id="319" r:id="rId3"/>
    <p:sldId id="334" r:id="rId4"/>
    <p:sldId id="331" r:id="rId5"/>
    <p:sldId id="320" r:id="rId6"/>
    <p:sldId id="321" r:id="rId7"/>
    <p:sldId id="322" r:id="rId8"/>
    <p:sldId id="297" r:id="rId9"/>
    <p:sldId id="261" r:id="rId10"/>
    <p:sldId id="294" r:id="rId11"/>
    <p:sldId id="323" r:id="rId12"/>
    <p:sldId id="324" r:id="rId13"/>
    <p:sldId id="296" r:id="rId14"/>
    <p:sldId id="298" r:id="rId15"/>
    <p:sldId id="325" r:id="rId16"/>
    <p:sldId id="299" r:id="rId17"/>
    <p:sldId id="306" r:id="rId18"/>
    <p:sldId id="307" r:id="rId19"/>
    <p:sldId id="308" r:id="rId20"/>
    <p:sldId id="309" r:id="rId21"/>
    <p:sldId id="301" r:id="rId22"/>
    <p:sldId id="303" r:id="rId23"/>
    <p:sldId id="304" r:id="rId24"/>
    <p:sldId id="263" r:id="rId25"/>
    <p:sldId id="311" r:id="rId26"/>
    <p:sldId id="265" r:id="rId27"/>
    <p:sldId id="269" r:id="rId28"/>
    <p:sldId id="270" r:id="rId29"/>
    <p:sldId id="271" r:id="rId30"/>
    <p:sldId id="305" r:id="rId31"/>
    <p:sldId id="273" r:id="rId32"/>
    <p:sldId id="332" r:id="rId33"/>
    <p:sldId id="326" r:id="rId34"/>
    <p:sldId id="313" r:id="rId35"/>
    <p:sldId id="274" r:id="rId36"/>
    <p:sldId id="333" r:id="rId37"/>
    <p:sldId id="278" r:id="rId38"/>
    <p:sldId id="317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u Minh" initials="HM" lastIdx="24" clrIdx="0">
    <p:extLst>
      <p:ext uri="{19B8F6BF-5375-455C-9EA6-DF929625EA0E}">
        <p15:presenceInfo xmlns:p15="http://schemas.microsoft.com/office/powerpoint/2012/main" userId="9d60a31cfbb37e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21" autoAdjust="0"/>
    <p:restoredTop sz="83777" autoAdjust="0"/>
  </p:normalViewPr>
  <p:slideViewPr>
    <p:cSldViewPr>
      <p:cViewPr varScale="1">
        <p:scale>
          <a:sx n="74" d="100"/>
          <a:sy n="74" d="100"/>
        </p:scale>
        <p:origin x="715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9.xml"/><Relationship Id="rId3" Type="http://schemas.openxmlformats.org/officeDocument/2006/relationships/slide" Target="slides/slide10.xml"/><Relationship Id="rId7" Type="http://schemas.openxmlformats.org/officeDocument/2006/relationships/slide" Target="slides/slide28.xml"/><Relationship Id="rId12" Type="http://schemas.openxmlformats.org/officeDocument/2006/relationships/slide" Target="slides/slide38.xml"/><Relationship Id="rId2" Type="http://schemas.openxmlformats.org/officeDocument/2006/relationships/slide" Target="slides/slide9.xml"/><Relationship Id="rId1" Type="http://schemas.openxmlformats.org/officeDocument/2006/relationships/slide" Target="slides/slide1.xml"/><Relationship Id="rId6" Type="http://schemas.openxmlformats.org/officeDocument/2006/relationships/slide" Target="slides/slide27.xml"/><Relationship Id="rId11" Type="http://schemas.openxmlformats.org/officeDocument/2006/relationships/slide" Target="slides/slide35.xml"/><Relationship Id="rId5" Type="http://schemas.openxmlformats.org/officeDocument/2006/relationships/slide" Target="slides/slide26.xml"/><Relationship Id="rId10" Type="http://schemas.openxmlformats.org/officeDocument/2006/relationships/slide" Target="slides/slide32.xml"/><Relationship Id="rId4" Type="http://schemas.openxmlformats.org/officeDocument/2006/relationships/slide" Target="slides/slide24.xml"/><Relationship Id="rId9" Type="http://schemas.openxmlformats.org/officeDocument/2006/relationships/slide" Target="slides/slide3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3T07:22:06.348" idx="1">
    <p:pos x="3508" y="890"/>
    <p:text>memory buffer: bộ nhớ đệm</p:text>
    <p:extLst>
      <p:ext uri="{C676402C-5697-4E1C-873F-D02D1690AC5C}">
        <p15:threadingInfo xmlns:p15="http://schemas.microsoft.com/office/powerpoint/2012/main" timeZoneBias="-420"/>
      </p:ext>
    </p:extLst>
  </p:cm>
  <p:cm authorId="1" dt="2021-01-13T07:24:46.163" idx="2">
    <p:pos x="1293" y="2662"/>
    <p:text>specifies: chỉ định
particular: cụ thể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3T07:26:09.090" idx="3">
    <p:pos x="10" y="10"/>
    <p:text>thanh ghi tham gia vào quá trình xử lý bộ nhớ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3T07:28:32.062" idx="5">
    <p:pos x="2489" y="1417"/>
    <p:text>fetch cycle: vòng lấy</p:text>
    <p:extLst>
      <p:ext uri="{C676402C-5697-4E1C-873F-D02D1690AC5C}">
        <p15:threadingInfo xmlns:p15="http://schemas.microsoft.com/office/powerpoint/2012/main" timeZoneBias="-420"/>
      </p:ext>
    </p:extLst>
  </p:cm>
  <p:cm authorId="1" dt="2021-01-13T07:29:11.457" idx="6">
    <p:pos x="5069" y="2045"/>
    <p:text>halt: tạm dừng</p:text>
    <p:extLst>
      <p:ext uri="{C676402C-5697-4E1C-873F-D02D1690AC5C}">
        <p15:threadingInfo xmlns:p15="http://schemas.microsoft.com/office/powerpoint/2012/main" timeZoneBias="-420"/>
      </p:ext>
    </p:extLst>
  </p:cm>
  <p:cm authorId="1" dt="2021-01-13T07:29:38.780" idx="7">
    <p:pos x="10" y="10"/>
    <p:text>quy trình cơ bản: tìm nạp, thực thi và lặp lại đến khi kết thúc ct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3T07:30:25.099" idx="8">
    <p:pos x="10" y="10"/>
    <p:text>mỗi đầu chu kì sẽ nạp lệnh từ bộ nhớ</p:text>
    <p:extLst>
      <p:ext uri="{C676402C-5697-4E1C-873F-D02D1690AC5C}">
        <p15:threadingInfo xmlns:p15="http://schemas.microsoft.com/office/powerpoint/2012/main" timeZoneBias="-420"/>
      </p:ext>
    </p:extLst>
  </p:cm>
  <p:cm authorId="1" dt="2021-01-13T07:31:46.728" idx="9">
    <p:pos x="10" y="146"/>
    <p:text>thanh ghi PC sẽ giữ địa chỉ của lệnh</p:text>
    <p:extLst>
      <p:ext uri="{C676402C-5697-4E1C-873F-D02D1690AC5C}">
        <p15:threadingInfo xmlns:p15="http://schemas.microsoft.com/office/powerpoint/2012/main" timeZoneBias="-420">
          <p15:parentCm authorId="1" idx="8"/>
        </p15:threadingInfo>
      </p:ext>
    </p:extLst>
  </p:cm>
  <p:cm authorId="1" dt="2021-01-13T07:32:53.300" idx="10">
    <p:pos x="10" y="282"/>
    <p:text>bộ xử lý sẽ tăng thanh ghi PC sau mỗi chu kì nạp</p:text>
    <p:extLst>
      <p:ext uri="{C676402C-5697-4E1C-873F-D02D1690AC5C}">
        <p15:threadingInfo xmlns:p15="http://schemas.microsoft.com/office/powerpoint/2012/main" timeZoneBias="-420">
          <p15:parentCm authorId="1" idx="8"/>
        </p15:threadingInfo>
      </p:ext>
    </p:extLst>
  </p:cm>
  <p:cm authorId="1" dt="2021-01-13T07:33:31.688" idx="11">
    <p:pos x="10" y="418"/>
    <p:text>quá trình tiền nạp lệnh được nạp vào thanh ghi IR</p:text>
    <p:extLst>
      <p:ext uri="{C676402C-5697-4E1C-873F-D02D1690AC5C}">
        <p15:threadingInfo xmlns:p15="http://schemas.microsoft.com/office/powerpoint/2012/main" timeZoneBias="-420">
          <p15:parentCm authorId="1" idx="8"/>
        </p15:threadingInfo>
      </p:ext>
    </p:extLst>
  </p:cm>
  <p:cm authorId="1" dt="2021-01-13T07:34:03.020" idx="12">
    <p:pos x="10" y="554"/>
    <p:text>bộ xử lý đọc lệnh và biểu diễn hành động</p:text>
    <p:extLst>
      <p:ext uri="{C676402C-5697-4E1C-873F-D02D1690AC5C}">
        <p15:threadingInfo xmlns:p15="http://schemas.microsoft.com/office/powerpoint/2012/main" timeZoneBias="-420">
          <p15:parentCm authorId="1" idx="8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3T07:40:33.587" idx="13">
    <p:pos x="3276" y="472"/>
    <p:text>mã lệnh đc đưa vào thanh ghi IR, địa chỉ đcc đưa vào thanh ghi PC</p:text>
    <p:extLst mod="1">
      <p:ext uri="{C676402C-5697-4E1C-873F-D02D1690AC5C}">
        <p15:threadingInfo xmlns:p15="http://schemas.microsoft.com/office/powerpoint/2012/main" timeZoneBias="-420"/>
      </p:ext>
    </p:extLst>
  </p:cm>
  <p:cm authorId="1" dt="2021-01-13T07:42:06.050" idx="14">
    <p:pos x="4706" y="591"/>
    <p:text>1940(h)
1(h): opcode = 0001(b)
=&gt; load AC from memory 940(h)</p:text>
    <p:extLst mod="1">
      <p:ext uri="{C676402C-5697-4E1C-873F-D02D1690AC5C}">
        <p15:threadingInfo xmlns:p15="http://schemas.microsoft.com/office/powerpoint/2012/main" timeZoneBias="-420"/>
      </p:ext>
    </p:extLst>
  </p:cm>
  <p:cm authorId="1" dt="2021-01-13T07:46:41.583" idx="15">
    <p:pos x="5094" y="197"/>
    <p:text>sau khi tác động thì PC tăng 1 giá trị</p:text>
    <p:extLst>
      <p:ext uri="{C676402C-5697-4E1C-873F-D02D1690AC5C}">
        <p15:threadingInfo xmlns:p15="http://schemas.microsoft.com/office/powerpoint/2012/main" timeZoneBias="-420"/>
      </p:ext>
    </p:extLst>
  </p:cm>
  <p:cm authorId="1" dt="2021-01-13T07:48:55.229" idx="17">
    <p:pos x="5094" y="333"/>
    <p:text>301 nạp 5941 vào IR</p:text>
    <p:extLst>
      <p:ext uri="{C676402C-5697-4E1C-873F-D02D1690AC5C}">
        <p15:threadingInfo xmlns:p15="http://schemas.microsoft.com/office/powerpoint/2012/main" timeZoneBias="-420">
          <p15:parentCm authorId="1" idx="15"/>
        </p15:threadingInfo>
      </p:ext>
    </p:extLst>
  </p:cm>
  <p:cm authorId="1" dt="2021-01-13T07:47:26.165" idx="16">
    <p:pos x="5098" y="1795"/>
    <p:text>5941(h)
5(h): opcode=0101(b)
load ô 941 vào AC =&gt;0002+0003=0005
PC tăng 1 giá trị lên thành 302</p:text>
    <p:extLst>
      <p:ext uri="{C676402C-5697-4E1C-873F-D02D1690AC5C}">
        <p15:threadingInfo xmlns:p15="http://schemas.microsoft.com/office/powerpoint/2012/main" timeZoneBias="-420"/>
      </p:ext>
    </p:extLst>
  </p:cm>
  <p:cm authorId="1" dt="2021-01-13T07:50:39.601" idx="18">
    <p:pos x="3627" y="2909"/>
    <p:text>nạp 302 vào IR, xuất AC vào 941</p:text>
    <p:extLst>
      <p:ext uri="{C676402C-5697-4E1C-873F-D02D1690AC5C}">
        <p15:threadingInfo xmlns:p15="http://schemas.microsoft.com/office/powerpoint/2012/main" timeZoneBias="-420"/>
      </p:ext>
    </p:extLst>
  </p:cm>
  <p:cm authorId="1" dt="2021-01-13T07:55:04.677" idx="19">
    <p:pos x="3627" y="3045"/>
    <p:text>PC tăng 1 thành 303</p:text>
    <p:extLst>
      <p:ext uri="{C676402C-5697-4E1C-873F-D02D1690AC5C}">
        <p15:threadingInfo xmlns:p15="http://schemas.microsoft.com/office/powerpoint/2012/main" timeZoneBias="-420">
          <p15:parentCm authorId="1" idx="18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3T08:08:57.004" idx="20">
    <p:pos x="10" y="10"/>
    <p:text>chuyển bằng điểu khiển nghỉ: làm tới việc i xonng chuyển qua làm việc tring interrupt handle, xong mới chuyển sang i+1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3T08:12:33.349" idx="21">
    <p:pos x="4752" y="426"/>
    <p:text>chu kì lệnh kết hợp với ngắt</p:text>
    <p:extLst>
      <p:ext uri="{C676402C-5697-4E1C-873F-D02D1690AC5C}">
        <p15:threadingInfo xmlns:p15="http://schemas.microsoft.com/office/powerpoint/2012/main" timeZoneBias="-420"/>
      </p:ext>
    </p:extLst>
  </p:cm>
  <p:cm authorId="1" dt="2021-01-13T08:16:00.143" idx="22">
    <p:pos x="3325" y="1540"/>
    <p:text>khi interrupts disable thì chu kì hoạt động như bth, nếu enable thì thêm quá trình kiểm tra ngắt và quá trình ngắt rồi lặp lại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5T07:21:04.108" idx="23">
    <p:pos x="10" y="10"/>
    <p:text>một số ngắt có hại nhưng hầu hết là có lợi do con người tạo ra để giải quyết lãng phí tài nguyên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5T07:23:56.278" idx="24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C30105-BBE0-F74F-A388-D0D0D0C8543C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013D74-4496-6145-974D-3AD7B3DF03D9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 smtClean="0"/>
            <a:t>Software</a:t>
          </a:r>
          <a:endParaRPr lang="en-US" dirty="0"/>
        </a:p>
      </dgm:t>
    </dgm:pt>
    <dgm:pt modelId="{FD5101E8-59C9-984B-946A-F1CD6221CEF5}" type="parTrans" cxnId="{CC9F5922-37AD-B248-AF43-253EB23D1B0E}">
      <dgm:prSet/>
      <dgm:spPr/>
      <dgm:t>
        <a:bodyPr/>
        <a:lstStyle/>
        <a:p>
          <a:endParaRPr lang="en-US"/>
        </a:p>
      </dgm:t>
    </dgm:pt>
    <dgm:pt modelId="{EB825CBB-6EAB-174F-8D70-872CE0C06302}" type="sibTrans" cxnId="{CC9F5922-37AD-B248-AF43-253EB23D1B0E}">
      <dgm:prSet/>
      <dgm:spPr/>
      <dgm:t>
        <a:bodyPr/>
        <a:lstStyle/>
        <a:p>
          <a:endParaRPr lang="en-US"/>
        </a:p>
      </dgm:t>
    </dgm:pt>
    <dgm:pt modelId="{33B2E1D5-7076-B64B-A7DA-BF991DF39737}">
      <dgm:prSet/>
      <dgm:spPr/>
      <dgm:t>
        <a:bodyPr/>
        <a:lstStyle/>
        <a:p>
          <a:pPr rtl="0"/>
          <a:r>
            <a:rPr lang="en-US" dirty="0" smtClean="0"/>
            <a:t>A sequence of codes or instructions</a:t>
          </a:r>
          <a:endParaRPr lang="en-US" dirty="0"/>
        </a:p>
      </dgm:t>
    </dgm:pt>
    <dgm:pt modelId="{0552F9CF-6805-9F44-A08C-A640CECAE02A}" type="parTrans" cxnId="{8D54DEB6-2CB9-C649-AED1-FDF20EC35323}">
      <dgm:prSet/>
      <dgm:spPr/>
      <dgm:t>
        <a:bodyPr/>
        <a:lstStyle/>
        <a:p>
          <a:endParaRPr lang="en-US"/>
        </a:p>
      </dgm:t>
    </dgm:pt>
    <dgm:pt modelId="{DAE790BE-2467-CB43-8CEB-39796D3F9248}" type="sibTrans" cxnId="{8D54DEB6-2CB9-C649-AED1-FDF20EC35323}">
      <dgm:prSet/>
      <dgm:spPr/>
      <dgm:t>
        <a:bodyPr/>
        <a:lstStyle/>
        <a:p>
          <a:endParaRPr lang="en-US"/>
        </a:p>
      </dgm:t>
    </dgm:pt>
    <dgm:pt modelId="{E49359DF-E4C7-3E4C-B7F3-501F92A360B3}">
      <dgm:prSet/>
      <dgm:spPr/>
      <dgm:t>
        <a:bodyPr/>
        <a:lstStyle/>
        <a:p>
          <a:pPr rtl="0"/>
          <a:r>
            <a:rPr lang="en-US" dirty="0" smtClean="0"/>
            <a:t>Part of the hardware interprets each instruction and generates control signals</a:t>
          </a:r>
          <a:endParaRPr lang="en-US" dirty="0"/>
        </a:p>
      </dgm:t>
    </dgm:pt>
    <dgm:pt modelId="{E3F14906-8F33-FD44-BE44-8ECB73B43A97}" type="parTrans" cxnId="{D82BA876-664D-2849-8497-ABB849C5D360}">
      <dgm:prSet/>
      <dgm:spPr/>
      <dgm:t>
        <a:bodyPr/>
        <a:lstStyle/>
        <a:p>
          <a:endParaRPr lang="en-US"/>
        </a:p>
      </dgm:t>
    </dgm:pt>
    <dgm:pt modelId="{29509CF6-40D7-A941-81D4-46C13F33C8F5}" type="sibTrans" cxnId="{D82BA876-664D-2849-8497-ABB849C5D360}">
      <dgm:prSet/>
      <dgm:spPr/>
      <dgm:t>
        <a:bodyPr/>
        <a:lstStyle/>
        <a:p>
          <a:endParaRPr lang="en-US"/>
        </a:p>
      </dgm:t>
    </dgm:pt>
    <dgm:pt modelId="{F042A6B9-4955-0C42-B5FE-6657EE6789DC}">
      <dgm:prSet/>
      <dgm:spPr/>
      <dgm:t>
        <a:bodyPr/>
        <a:lstStyle/>
        <a:p>
          <a:pPr rtl="0"/>
          <a:r>
            <a:rPr lang="en-US" dirty="0" smtClean="0"/>
            <a:t>Provide a new sequence of codes for each new program instead of rewiring the hardware</a:t>
          </a:r>
          <a:endParaRPr lang="en-US" dirty="0"/>
        </a:p>
      </dgm:t>
    </dgm:pt>
    <dgm:pt modelId="{939BE1BD-AC78-634C-A4F2-A2143CE02EBA}" type="parTrans" cxnId="{59262761-8F1F-2444-9B06-892560221F22}">
      <dgm:prSet/>
      <dgm:spPr/>
      <dgm:t>
        <a:bodyPr/>
        <a:lstStyle/>
        <a:p>
          <a:endParaRPr lang="en-US"/>
        </a:p>
      </dgm:t>
    </dgm:pt>
    <dgm:pt modelId="{612D2958-397F-544D-9802-F37A5D3AFCB3}" type="sibTrans" cxnId="{59262761-8F1F-2444-9B06-892560221F22}">
      <dgm:prSet/>
      <dgm:spPr/>
      <dgm:t>
        <a:bodyPr/>
        <a:lstStyle/>
        <a:p>
          <a:endParaRPr lang="en-US"/>
        </a:p>
      </dgm:t>
    </dgm:pt>
    <dgm:pt modelId="{E037D4F1-8C5F-BB41-A625-2334E757E45E}">
      <dgm:prSet/>
      <dgm:spPr/>
      <dgm:t>
        <a:bodyPr/>
        <a:lstStyle/>
        <a:p>
          <a:pPr rtl="0"/>
          <a:r>
            <a:rPr lang="en-US" dirty="0" smtClean="0"/>
            <a:t>Major components:</a:t>
          </a:r>
          <a:endParaRPr lang="en-US" dirty="0"/>
        </a:p>
      </dgm:t>
    </dgm:pt>
    <dgm:pt modelId="{2518649E-74D5-1446-85AC-B3F416C1B89C}" type="parTrans" cxnId="{80C724BD-936C-E34B-91A0-B2EA8D8A0E6B}">
      <dgm:prSet/>
      <dgm:spPr/>
      <dgm:t>
        <a:bodyPr/>
        <a:lstStyle/>
        <a:p>
          <a:endParaRPr lang="en-US"/>
        </a:p>
      </dgm:t>
    </dgm:pt>
    <dgm:pt modelId="{89391C87-0FC1-954B-9C37-906B39F142A8}" type="sibTrans" cxnId="{80C724BD-936C-E34B-91A0-B2EA8D8A0E6B}">
      <dgm:prSet/>
      <dgm:spPr/>
      <dgm:t>
        <a:bodyPr/>
        <a:lstStyle/>
        <a:p>
          <a:endParaRPr lang="en-US"/>
        </a:p>
      </dgm:t>
    </dgm:pt>
    <dgm:pt modelId="{234E42D5-31BB-0A4C-9CD6-B6D224CD535C}">
      <dgm:prSet/>
      <dgm:spPr/>
      <dgm:t>
        <a:bodyPr/>
        <a:lstStyle/>
        <a:p>
          <a:pPr rtl="0"/>
          <a:r>
            <a:rPr lang="en-US" dirty="0" smtClean="0"/>
            <a:t>Means of reporting results</a:t>
          </a:r>
          <a:endParaRPr lang="en-US" dirty="0"/>
        </a:p>
      </dgm:t>
    </dgm:pt>
    <dgm:pt modelId="{24FAF873-5FB9-624E-A49D-5B08A05DCBF5}">
      <dgm:prSet/>
      <dgm:spPr/>
      <dgm:t>
        <a:bodyPr/>
        <a:lstStyle/>
        <a:p>
          <a:pPr rtl="0"/>
          <a:r>
            <a:rPr lang="en-US" dirty="0" smtClean="0"/>
            <a:t>Output module</a:t>
          </a:r>
          <a:endParaRPr lang="en-US" dirty="0"/>
        </a:p>
      </dgm:t>
    </dgm:pt>
    <dgm:pt modelId="{D002FA64-CDE6-0940-AC00-543365586A19}" type="sibTrans" cxnId="{4EBA38F4-3A1B-1742-BA72-AB710EA8C3C7}">
      <dgm:prSet/>
      <dgm:spPr/>
      <dgm:t>
        <a:bodyPr/>
        <a:lstStyle/>
        <a:p>
          <a:endParaRPr lang="en-US"/>
        </a:p>
      </dgm:t>
    </dgm:pt>
    <dgm:pt modelId="{B008B530-2D2D-4D43-966B-A433E3A4A2C8}" type="parTrans" cxnId="{4EBA38F4-3A1B-1742-BA72-AB710EA8C3C7}">
      <dgm:prSet/>
      <dgm:spPr/>
      <dgm:t>
        <a:bodyPr/>
        <a:lstStyle/>
        <a:p>
          <a:endParaRPr lang="en-US"/>
        </a:p>
      </dgm:t>
    </dgm:pt>
    <dgm:pt modelId="{4C804830-6C20-2741-AE9E-45F450C8F352}">
      <dgm:prSet/>
      <dgm:spPr/>
      <dgm:t>
        <a:bodyPr/>
        <a:lstStyle/>
        <a:p>
          <a:pPr rtl="0"/>
          <a:r>
            <a:rPr lang="en-US" dirty="0" smtClean="0"/>
            <a:t>Contains basic components for accepting data and instructions and converting them into an internal form of signals usable by the system</a:t>
          </a:r>
          <a:endParaRPr lang="en-US" dirty="0"/>
        </a:p>
      </dgm:t>
    </dgm:pt>
    <dgm:pt modelId="{948C7C32-FC71-034A-A9D1-2D2E150E1953}">
      <dgm:prSet/>
      <dgm:spPr/>
      <dgm:t>
        <a:bodyPr/>
        <a:lstStyle/>
        <a:p>
          <a:pPr rtl="0"/>
          <a:r>
            <a:rPr lang="en-US" dirty="0" smtClean="0"/>
            <a:t>Input module</a:t>
          </a:r>
          <a:endParaRPr lang="en-US" dirty="0"/>
        </a:p>
      </dgm:t>
    </dgm:pt>
    <dgm:pt modelId="{D6DC2FD5-CEDD-3D49-9DE0-8C0B4BA26801}" type="sibTrans" cxnId="{34022C4D-3E17-604D-AEAE-B0FEF57DFD0E}">
      <dgm:prSet/>
      <dgm:spPr/>
      <dgm:t>
        <a:bodyPr/>
        <a:lstStyle/>
        <a:p>
          <a:endParaRPr lang="en-US"/>
        </a:p>
      </dgm:t>
    </dgm:pt>
    <dgm:pt modelId="{F5DA14C9-CFF8-8C4C-9835-74F10C62CE79}" type="parTrans" cxnId="{34022C4D-3E17-604D-AEAE-B0FEF57DFD0E}">
      <dgm:prSet/>
      <dgm:spPr/>
      <dgm:t>
        <a:bodyPr/>
        <a:lstStyle/>
        <a:p>
          <a:endParaRPr lang="en-US"/>
        </a:p>
      </dgm:t>
    </dgm:pt>
    <dgm:pt modelId="{7553F031-D91F-B34C-9D28-1D3C7C5C7FF5}">
      <dgm:prSet/>
      <dgm:spPr/>
      <dgm:t>
        <a:bodyPr/>
        <a:lstStyle/>
        <a:p>
          <a:pPr rtl="0"/>
          <a:r>
            <a:rPr lang="en-US" dirty="0" smtClean="0"/>
            <a:t>I/O Components</a:t>
          </a:r>
          <a:endParaRPr lang="en-US" dirty="0"/>
        </a:p>
      </dgm:t>
    </dgm:pt>
    <dgm:pt modelId="{F5C111B9-16D2-4F4E-8812-F869ABB36A3D}" type="sibTrans" cxnId="{916F1E77-62DF-1840-BE91-704D6A2132EB}">
      <dgm:prSet/>
      <dgm:spPr/>
      <dgm:t>
        <a:bodyPr/>
        <a:lstStyle/>
        <a:p>
          <a:endParaRPr lang="en-US"/>
        </a:p>
      </dgm:t>
    </dgm:pt>
    <dgm:pt modelId="{7B3DD069-B5EB-9740-94E2-D305A5602EE7}" type="parTrans" cxnId="{916F1E77-62DF-1840-BE91-704D6A2132EB}">
      <dgm:prSet/>
      <dgm:spPr/>
      <dgm:t>
        <a:bodyPr/>
        <a:lstStyle/>
        <a:p>
          <a:endParaRPr lang="en-US"/>
        </a:p>
      </dgm:t>
    </dgm:pt>
    <dgm:pt modelId="{2486CEE9-6B01-C845-9D12-D4366D3B3FC6}" type="sibTrans" cxnId="{6C187B61-9F7C-3342-8AA2-116AA48197D2}">
      <dgm:prSet/>
      <dgm:spPr/>
      <dgm:t>
        <a:bodyPr/>
        <a:lstStyle/>
        <a:p>
          <a:endParaRPr lang="en-US"/>
        </a:p>
      </dgm:t>
    </dgm:pt>
    <dgm:pt modelId="{CA858E07-9B8E-C648-A6B1-9EDBB304E22B}" type="parTrans" cxnId="{6C187B61-9F7C-3342-8AA2-116AA48197D2}">
      <dgm:prSet/>
      <dgm:spPr/>
      <dgm:t>
        <a:bodyPr/>
        <a:lstStyle/>
        <a:p>
          <a:endParaRPr lang="en-US"/>
        </a:p>
      </dgm:t>
    </dgm:pt>
    <dgm:pt modelId="{766F468D-E105-6441-AFDA-C35BA0DDAE2B}" type="sibTrans" cxnId="{CE8CFF92-3E5C-0E4C-8F40-8946C262CA7F}">
      <dgm:prSet/>
      <dgm:spPr/>
      <dgm:t>
        <a:bodyPr/>
        <a:lstStyle/>
        <a:p>
          <a:endParaRPr lang="en-US"/>
        </a:p>
      </dgm:t>
    </dgm:pt>
    <dgm:pt modelId="{BCAE0029-0DEE-2246-A8F3-1BA27774EF73}" type="parTrans" cxnId="{CE8CFF92-3E5C-0E4C-8F40-8946C262CA7F}">
      <dgm:prSet/>
      <dgm:spPr/>
      <dgm:t>
        <a:bodyPr/>
        <a:lstStyle/>
        <a:p>
          <a:endParaRPr lang="en-US"/>
        </a:p>
      </dgm:t>
    </dgm:pt>
    <dgm:pt modelId="{B261E502-5543-7B4D-9ACE-70EA3B42B175}">
      <dgm:prSet/>
      <dgm:spPr/>
      <dgm:t>
        <a:bodyPr/>
        <a:lstStyle/>
        <a:p>
          <a:pPr rtl="0"/>
          <a:r>
            <a:rPr lang="en-US" dirty="0" smtClean="0"/>
            <a:t>Module of general-purpose arithmetic and logic functions</a:t>
          </a:r>
          <a:endParaRPr lang="en-US" dirty="0"/>
        </a:p>
      </dgm:t>
    </dgm:pt>
    <dgm:pt modelId="{C19AC66C-2A37-8644-927E-F197C32A21CF}">
      <dgm:prSet/>
      <dgm:spPr/>
      <dgm:t>
        <a:bodyPr/>
        <a:lstStyle/>
        <a:p>
          <a:pPr rtl="0"/>
          <a:r>
            <a:rPr lang="en-US" dirty="0" smtClean="0"/>
            <a:t>Instruction interpreter</a:t>
          </a:r>
          <a:endParaRPr lang="en-US" dirty="0"/>
        </a:p>
      </dgm:t>
    </dgm:pt>
    <dgm:pt modelId="{CE0386A9-076E-F94F-A620-AD660D7C9972}">
      <dgm:prSet/>
      <dgm:spPr/>
      <dgm:t>
        <a:bodyPr/>
        <a:lstStyle/>
        <a:p>
          <a:pPr rtl="0"/>
          <a:r>
            <a:rPr lang="en-US" dirty="0" smtClean="0"/>
            <a:t>CPU	</a:t>
          </a:r>
          <a:endParaRPr lang="en-US" dirty="0"/>
        </a:p>
      </dgm:t>
    </dgm:pt>
    <dgm:pt modelId="{EBA51D91-D31F-1740-B59A-1DC7B6D4F2A0}" type="sibTrans" cxnId="{7CDDD54B-8B29-E84C-B118-CFEC7AC133CB}">
      <dgm:prSet/>
      <dgm:spPr/>
      <dgm:t>
        <a:bodyPr/>
        <a:lstStyle/>
        <a:p>
          <a:endParaRPr lang="en-US"/>
        </a:p>
      </dgm:t>
    </dgm:pt>
    <dgm:pt modelId="{8ED039CD-8D5F-6947-B753-AB16F627CB91}" type="parTrans" cxnId="{7CDDD54B-8B29-E84C-B118-CFEC7AC133CB}">
      <dgm:prSet/>
      <dgm:spPr/>
      <dgm:t>
        <a:bodyPr/>
        <a:lstStyle/>
        <a:p>
          <a:endParaRPr lang="en-US"/>
        </a:p>
      </dgm:t>
    </dgm:pt>
    <dgm:pt modelId="{91C4B158-54E2-E34F-84AB-BFBD35FCCA63}" type="sibTrans" cxnId="{CEB98A90-4183-3449-8248-A46BEE5B578B}">
      <dgm:prSet/>
      <dgm:spPr/>
      <dgm:t>
        <a:bodyPr/>
        <a:lstStyle/>
        <a:p>
          <a:endParaRPr lang="en-US"/>
        </a:p>
      </dgm:t>
    </dgm:pt>
    <dgm:pt modelId="{AFECB01D-41D5-6A41-AF16-839155C4AA53}" type="parTrans" cxnId="{CEB98A90-4183-3449-8248-A46BEE5B578B}">
      <dgm:prSet/>
      <dgm:spPr/>
      <dgm:t>
        <a:bodyPr/>
        <a:lstStyle/>
        <a:p>
          <a:endParaRPr lang="en-US"/>
        </a:p>
      </dgm:t>
    </dgm:pt>
    <dgm:pt modelId="{6FDCA9DF-F661-5E46-B8AA-407165CD3F27}" type="sibTrans" cxnId="{E24ECB5F-D390-F14C-AF65-BB63F1ADA24A}">
      <dgm:prSet/>
      <dgm:spPr/>
      <dgm:t>
        <a:bodyPr/>
        <a:lstStyle/>
        <a:p>
          <a:endParaRPr lang="en-US"/>
        </a:p>
      </dgm:t>
    </dgm:pt>
    <dgm:pt modelId="{475F3117-F8E4-F648-8030-30A218B5E838}" type="parTrans" cxnId="{E24ECB5F-D390-F14C-AF65-BB63F1ADA24A}">
      <dgm:prSet/>
      <dgm:spPr/>
      <dgm:t>
        <a:bodyPr/>
        <a:lstStyle/>
        <a:p>
          <a:endParaRPr lang="en-US"/>
        </a:p>
      </dgm:t>
    </dgm:pt>
    <dgm:pt modelId="{96DA18E2-7555-CC4E-8486-7B36FB2B9A75}" type="pres">
      <dgm:prSet presAssocID="{84C30105-BBE0-F74F-A388-D0D0D0C854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92244F-0972-284B-BD79-4BDF0FE0F3E9}" type="pres">
      <dgm:prSet presAssocID="{7C013D74-4496-6145-974D-3AD7B3DF03D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14588-5A20-EA4F-979E-F796522A9FDC}" type="pres">
      <dgm:prSet presAssocID="{7C013D74-4496-6145-974D-3AD7B3DF03D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BB5A2-667B-D94C-B06E-5A570D0844D7}" type="pres">
      <dgm:prSet presAssocID="{E037D4F1-8C5F-BB41-A625-2334E757E45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A7FB0B-C6BF-A948-80B4-3819DEC8407E}" type="pres">
      <dgm:prSet presAssocID="{E037D4F1-8C5F-BB41-A625-2334E757E45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138266-5E73-AF45-9017-AF324E24FBE5}" type="presOf" srcId="{234E42D5-31BB-0A4C-9CD6-B6D224CD535C}" destId="{71A7FB0B-C6BF-A948-80B4-3819DEC8407E}" srcOrd="0" destOrd="7" presId="urn:microsoft.com/office/officeart/2005/8/layout/vList2"/>
    <dgm:cxn modelId="{6C187B61-9F7C-3342-8AA2-116AA48197D2}" srcId="{7553F031-D91F-B34C-9D28-1D3C7C5C7FF5}" destId="{24FAF873-5FB9-624E-A49D-5B08A05DCBF5}" srcOrd="1" destOrd="0" parTransId="{CA858E07-9B8E-C648-A6B1-9EDBB304E22B}" sibTransId="{2486CEE9-6B01-C845-9D12-D4366D3B3FC6}"/>
    <dgm:cxn modelId="{59262761-8F1F-2444-9B06-892560221F22}" srcId="{7C013D74-4496-6145-974D-3AD7B3DF03D9}" destId="{F042A6B9-4955-0C42-B5FE-6657EE6789DC}" srcOrd="2" destOrd="0" parTransId="{939BE1BD-AC78-634C-A4F2-A2143CE02EBA}" sibTransId="{612D2958-397F-544D-9802-F37A5D3AFCB3}"/>
    <dgm:cxn modelId="{58E97D5A-B821-7047-9C0C-DE9ADFC401F7}" type="presOf" srcId="{4C804830-6C20-2741-AE9E-45F450C8F352}" destId="{71A7FB0B-C6BF-A948-80B4-3819DEC8407E}" srcOrd="0" destOrd="5" presId="urn:microsoft.com/office/officeart/2005/8/layout/vList2"/>
    <dgm:cxn modelId="{B02096F1-22E2-A04F-97D3-F403F7B2E563}" type="presOf" srcId="{84C30105-BBE0-F74F-A388-D0D0D0C8543C}" destId="{96DA18E2-7555-CC4E-8486-7B36FB2B9A75}" srcOrd="0" destOrd="0" presId="urn:microsoft.com/office/officeart/2005/8/layout/vList2"/>
    <dgm:cxn modelId="{8F75E936-22E9-8343-965F-FEC47404A232}" type="presOf" srcId="{7553F031-D91F-B34C-9D28-1D3C7C5C7FF5}" destId="{71A7FB0B-C6BF-A948-80B4-3819DEC8407E}" srcOrd="0" destOrd="3" presId="urn:microsoft.com/office/officeart/2005/8/layout/vList2"/>
    <dgm:cxn modelId="{916F1E77-62DF-1840-BE91-704D6A2132EB}" srcId="{E037D4F1-8C5F-BB41-A625-2334E757E45E}" destId="{7553F031-D91F-B34C-9D28-1D3C7C5C7FF5}" srcOrd="1" destOrd="0" parTransId="{7B3DD069-B5EB-9740-94E2-D305A5602EE7}" sibTransId="{F5C111B9-16D2-4F4E-8812-F869ABB36A3D}"/>
    <dgm:cxn modelId="{B283D809-3DA6-BB41-8ED5-99A31F687EE2}" type="presOf" srcId="{E49359DF-E4C7-3E4C-B7F3-501F92A360B3}" destId="{13B14588-5A20-EA4F-979E-F796522A9FDC}" srcOrd="0" destOrd="1" presId="urn:microsoft.com/office/officeart/2005/8/layout/vList2"/>
    <dgm:cxn modelId="{D82BA876-664D-2849-8497-ABB849C5D360}" srcId="{7C013D74-4496-6145-974D-3AD7B3DF03D9}" destId="{E49359DF-E4C7-3E4C-B7F3-501F92A360B3}" srcOrd="1" destOrd="0" parTransId="{E3F14906-8F33-FD44-BE44-8ECB73B43A97}" sibTransId="{29509CF6-40D7-A941-81D4-46C13F33C8F5}"/>
    <dgm:cxn modelId="{7CDDD54B-8B29-E84C-B118-CFEC7AC133CB}" srcId="{E037D4F1-8C5F-BB41-A625-2334E757E45E}" destId="{CE0386A9-076E-F94F-A620-AD660D7C9972}" srcOrd="0" destOrd="0" parTransId="{8ED039CD-8D5F-6947-B753-AB16F627CB91}" sibTransId="{EBA51D91-D31F-1740-B59A-1DC7B6D4F2A0}"/>
    <dgm:cxn modelId="{D247B67D-A3E6-6048-89E9-61835D628673}" type="presOf" srcId="{C19AC66C-2A37-8644-927E-F197C32A21CF}" destId="{71A7FB0B-C6BF-A948-80B4-3819DEC8407E}" srcOrd="0" destOrd="1" presId="urn:microsoft.com/office/officeart/2005/8/layout/vList2"/>
    <dgm:cxn modelId="{4EBA38F4-3A1B-1742-BA72-AB710EA8C3C7}" srcId="{24FAF873-5FB9-624E-A49D-5B08A05DCBF5}" destId="{234E42D5-31BB-0A4C-9CD6-B6D224CD535C}" srcOrd="0" destOrd="0" parTransId="{B008B530-2D2D-4D43-966B-A433E3A4A2C8}" sibTransId="{D002FA64-CDE6-0940-AC00-543365586A19}"/>
    <dgm:cxn modelId="{CEB98A90-4183-3449-8248-A46BEE5B578B}" srcId="{CE0386A9-076E-F94F-A620-AD660D7C9972}" destId="{B261E502-5543-7B4D-9ACE-70EA3B42B175}" srcOrd="1" destOrd="0" parTransId="{AFECB01D-41D5-6A41-AF16-839155C4AA53}" sibTransId="{91C4B158-54E2-E34F-84AB-BFBD35FCCA63}"/>
    <dgm:cxn modelId="{CC9F5922-37AD-B248-AF43-253EB23D1B0E}" srcId="{84C30105-BBE0-F74F-A388-D0D0D0C8543C}" destId="{7C013D74-4496-6145-974D-3AD7B3DF03D9}" srcOrd="0" destOrd="0" parTransId="{FD5101E8-59C9-984B-946A-F1CD6221CEF5}" sibTransId="{EB825CBB-6EAB-174F-8D70-872CE0C06302}"/>
    <dgm:cxn modelId="{82E774B1-F131-FF4C-9E15-C13E091010B3}" type="presOf" srcId="{948C7C32-FC71-034A-A9D1-2D2E150E1953}" destId="{71A7FB0B-C6BF-A948-80B4-3819DEC8407E}" srcOrd="0" destOrd="4" presId="urn:microsoft.com/office/officeart/2005/8/layout/vList2"/>
    <dgm:cxn modelId="{C821A0AC-3D6C-FE4D-8F10-156B715B05FE}" type="presOf" srcId="{33B2E1D5-7076-B64B-A7DA-BF991DF39737}" destId="{13B14588-5A20-EA4F-979E-F796522A9FDC}" srcOrd="0" destOrd="0" presId="urn:microsoft.com/office/officeart/2005/8/layout/vList2"/>
    <dgm:cxn modelId="{1D6C5B9B-C8DF-BC49-941A-DEF872B2DDF3}" type="presOf" srcId="{24FAF873-5FB9-624E-A49D-5B08A05DCBF5}" destId="{71A7FB0B-C6BF-A948-80B4-3819DEC8407E}" srcOrd="0" destOrd="6" presId="urn:microsoft.com/office/officeart/2005/8/layout/vList2"/>
    <dgm:cxn modelId="{8D54DEB6-2CB9-C649-AED1-FDF20EC35323}" srcId="{7C013D74-4496-6145-974D-3AD7B3DF03D9}" destId="{33B2E1D5-7076-B64B-A7DA-BF991DF39737}" srcOrd="0" destOrd="0" parTransId="{0552F9CF-6805-9F44-A08C-A640CECAE02A}" sibTransId="{DAE790BE-2467-CB43-8CEB-39796D3F9248}"/>
    <dgm:cxn modelId="{34022C4D-3E17-604D-AEAE-B0FEF57DFD0E}" srcId="{948C7C32-FC71-034A-A9D1-2D2E150E1953}" destId="{4C804830-6C20-2741-AE9E-45F450C8F352}" srcOrd="0" destOrd="0" parTransId="{F5DA14C9-CFF8-8C4C-9835-74F10C62CE79}" sibTransId="{D6DC2FD5-CEDD-3D49-9DE0-8C0B4BA26801}"/>
    <dgm:cxn modelId="{F1A8D392-DADE-9042-A5FB-1BEBAEA85D9B}" type="presOf" srcId="{F042A6B9-4955-0C42-B5FE-6657EE6789DC}" destId="{13B14588-5A20-EA4F-979E-F796522A9FDC}" srcOrd="0" destOrd="2" presId="urn:microsoft.com/office/officeart/2005/8/layout/vList2"/>
    <dgm:cxn modelId="{38443469-1F4E-9443-84A4-E8DF807D2C27}" type="presOf" srcId="{7C013D74-4496-6145-974D-3AD7B3DF03D9}" destId="{F992244F-0972-284B-BD79-4BDF0FE0F3E9}" srcOrd="0" destOrd="0" presId="urn:microsoft.com/office/officeart/2005/8/layout/vList2"/>
    <dgm:cxn modelId="{A4BC23E1-D803-5544-894F-7EE14A68A0DC}" type="presOf" srcId="{E037D4F1-8C5F-BB41-A625-2334E757E45E}" destId="{759BB5A2-667B-D94C-B06E-5A570D0844D7}" srcOrd="0" destOrd="0" presId="urn:microsoft.com/office/officeart/2005/8/layout/vList2"/>
    <dgm:cxn modelId="{5FE3A80C-2F59-AF46-A8A4-2364E2A3B74B}" type="presOf" srcId="{CE0386A9-076E-F94F-A620-AD660D7C9972}" destId="{71A7FB0B-C6BF-A948-80B4-3819DEC8407E}" srcOrd="0" destOrd="0" presId="urn:microsoft.com/office/officeart/2005/8/layout/vList2"/>
    <dgm:cxn modelId="{CE8CFF92-3E5C-0E4C-8F40-8946C262CA7F}" srcId="{7553F031-D91F-B34C-9D28-1D3C7C5C7FF5}" destId="{948C7C32-FC71-034A-A9D1-2D2E150E1953}" srcOrd="0" destOrd="0" parTransId="{BCAE0029-0DEE-2246-A8F3-1BA27774EF73}" sibTransId="{766F468D-E105-6441-AFDA-C35BA0DDAE2B}"/>
    <dgm:cxn modelId="{783D5B28-61C6-004B-BC81-D167B98E8E75}" type="presOf" srcId="{B261E502-5543-7B4D-9ACE-70EA3B42B175}" destId="{71A7FB0B-C6BF-A948-80B4-3819DEC8407E}" srcOrd="0" destOrd="2" presId="urn:microsoft.com/office/officeart/2005/8/layout/vList2"/>
    <dgm:cxn modelId="{E24ECB5F-D390-F14C-AF65-BB63F1ADA24A}" srcId="{CE0386A9-076E-F94F-A620-AD660D7C9972}" destId="{C19AC66C-2A37-8644-927E-F197C32A21CF}" srcOrd="0" destOrd="0" parTransId="{475F3117-F8E4-F648-8030-30A218B5E838}" sibTransId="{6FDCA9DF-F661-5E46-B8AA-407165CD3F27}"/>
    <dgm:cxn modelId="{80C724BD-936C-E34B-91A0-B2EA8D8A0E6B}" srcId="{84C30105-BBE0-F74F-A388-D0D0D0C8543C}" destId="{E037D4F1-8C5F-BB41-A625-2334E757E45E}" srcOrd="1" destOrd="0" parTransId="{2518649E-74D5-1446-85AC-B3F416C1B89C}" sibTransId="{89391C87-0FC1-954B-9C37-906B39F142A8}"/>
    <dgm:cxn modelId="{563B6356-A600-5F40-835E-D8A6FC381B5D}" type="presParOf" srcId="{96DA18E2-7555-CC4E-8486-7B36FB2B9A75}" destId="{F992244F-0972-284B-BD79-4BDF0FE0F3E9}" srcOrd="0" destOrd="0" presId="urn:microsoft.com/office/officeart/2005/8/layout/vList2"/>
    <dgm:cxn modelId="{648A4D60-2011-4240-B16A-C9B74C8BA4EC}" type="presParOf" srcId="{96DA18E2-7555-CC4E-8486-7B36FB2B9A75}" destId="{13B14588-5A20-EA4F-979E-F796522A9FDC}" srcOrd="1" destOrd="0" presId="urn:microsoft.com/office/officeart/2005/8/layout/vList2"/>
    <dgm:cxn modelId="{C72D2A48-0B8F-294B-A986-D73E74755355}" type="presParOf" srcId="{96DA18E2-7555-CC4E-8486-7B36FB2B9A75}" destId="{759BB5A2-667B-D94C-B06E-5A570D0844D7}" srcOrd="2" destOrd="0" presId="urn:microsoft.com/office/officeart/2005/8/layout/vList2"/>
    <dgm:cxn modelId="{9B9FBB90-17D3-3843-A9EF-BE6B4B769FB0}" type="presParOf" srcId="{96DA18E2-7555-CC4E-8486-7B36FB2B9A75}" destId="{71A7FB0B-C6BF-A948-80B4-3819DEC8407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840D2F-108C-BC46-9136-A088744CBC36}" type="doc">
      <dgm:prSet loTypeId="urn:microsoft.com/office/officeart/2005/8/layout/matrix2" loCatId="matrix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E7EB61-D7F6-C840-8532-5709134193A0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address register (MAR)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D05651A-E423-254C-862F-C2CE059BD72F}" type="parTrans" cxnId="{1BA46E83-B587-F746-8DBE-F28E7926015A}">
      <dgm:prSet/>
      <dgm:spPr/>
      <dgm:t>
        <a:bodyPr/>
        <a:lstStyle/>
        <a:p>
          <a:endParaRPr lang="en-US"/>
        </a:p>
      </dgm:t>
    </dgm:pt>
    <dgm:pt modelId="{17500D31-3549-3A48-A4C8-1A261B96710E}" type="sibTrans" cxnId="{1BA46E83-B587-F746-8DBE-F28E7926015A}">
      <dgm:prSet/>
      <dgm:spPr/>
      <dgm:t>
        <a:bodyPr/>
        <a:lstStyle/>
        <a:p>
          <a:endParaRPr lang="en-US"/>
        </a:p>
      </dgm:t>
    </dgm:pt>
    <dgm:pt modelId="{20D7C7D4-7476-224E-BEF4-65D3801CD560}">
      <dgm:prSet/>
      <dgm:spPr/>
      <dgm:t>
        <a:bodyPr/>
        <a:lstStyle/>
        <a:p>
          <a:pPr rtl="0"/>
          <a:r>
            <a:rPr lang="en-US" dirty="0" smtClean="0"/>
            <a:t>Specifies the address in memory for the next read or write</a:t>
          </a:r>
          <a:endParaRPr lang="en-US" dirty="0"/>
        </a:p>
      </dgm:t>
    </dgm:pt>
    <dgm:pt modelId="{811C896D-8F6B-F443-A62A-8079B0F97D8B}" type="parTrans" cxnId="{6C4E2CF7-E249-DA4E-99BF-3AB0F0ABE0D1}">
      <dgm:prSet/>
      <dgm:spPr/>
      <dgm:t>
        <a:bodyPr/>
        <a:lstStyle/>
        <a:p>
          <a:endParaRPr lang="en-US"/>
        </a:p>
      </dgm:t>
    </dgm:pt>
    <dgm:pt modelId="{07C6F96A-E4D9-0D42-91C1-DFDCD4116135}" type="sibTrans" cxnId="{6C4E2CF7-E249-DA4E-99BF-3AB0F0ABE0D1}">
      <dgm:prSet/>
      <dgm:spPr/>
      <dgm:t>
        <a:bodyPr/>
        <a:lstStyle/>
        <a:p>
          <a:endParaRPr lang="en-US"/>
        </a:p>
      </dgm:t>
    </dgm:pt>
    <dgm:pt modelId="{0E37F963-EE92-4246-B788-16020436B729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buffer register (MBR)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CE25338-8A95-A546-9CCC-2076E5CF6239}" type="parTrans" cxnId="{C0F0DC73-F5D8-DA43-9829-B2466A27BF4F}">
      <dgm:prSet/>
      <dgm:spPr/>
      <dgm:t>
        <a:bodyPr/>
        <a:lstStyle/>
        <a:p>
          <a:endParaRPr lang="en-US"/>
        </a:p>
      </dgm:t>
    </dgm:pt>
    <dgm:pt modelId="{AAC500A2-5549-E648-9DF3-07EB1581D002}" type="sibTrans" cxnId="{C0F0DC73-F5D8-DA43-9829-B2466A27BF4F}">
      <dgm:prSet/>
      <dgm:spPr/>
      <dgm:t>
        <a:bodyPr/>
        <a:lstStyle/>
        <a:p>
          <a:endParaRPr lang="en-US"/>
        </a:p>
      </dgm:t>
    </dgm:pt>
    <dgm:pt modelId="{C46232C3-2E75-7A44-B8CC-0D45C38E01B5}">
      <dgm:prSet/>
      <dgm:spPr/>
      <dgm:t>
        <a:bodyPr/>
        <a:lstStyle/>
        <a:p>
          <a:pPr rtl="0"/>
          <a:r>
            <a:rPr lang="en-US" dirty="0" smtClean="0"/>
            <a:t>Contains the data to be written into memory or receives the data read from memory</a:t>
          </a:r>
          <a:endParaRPr lang="en-US" dirty="0"/>
        </a:p>
      </dgm:t>
    </dgm:pt>
    <dgm:pt modelId="{4F0A9AA9-AD55-A143-87CB-EEF973E532A5}" type="parTrans" cxnId="{01CE3C01-29EC-9F47-B22D-5C735ABFC199}">
      <dgm:prSet/>
      <dgm:spPr/>
      <dgm:t>
        <a:bodyPr/>
        <a:lstStyle/>
        <a:p>
          <a:endParaRPr lang="en-US"/>
        </a:p>
      </dgm:t>
    </dgm:pt>
    <dgm:pt modelId="{196C21FE-BCE6-0340-9239-86BE1646F419}" type="sibTrans" cxnId="{01CE3C01-29EC-9F47-B22D-5C735ABFC199}">
      <dgm:prSet/>
      <dgm:spPr/>
      <dgm:t>
        <a:bodyPr/>
        <a:lstStyle/>
        <a:p>
          <a:endParaRPr lang="en-US"/>
        </a:p>
      </dgm:t>
    </dgm:pt>
    <dgm:pt modelId="{02FE1597-E6CB-9744-8CE6-813F239F1D7A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address register (I/OAR)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E8AC7D-9FE8-A64A-91AD-B8B1F23E5E3B}" type="parTrans" cxnId="{4D3A0AF5-55FE-D646-BAC9-8584087D0661}">
      <dgm:prSet/>
      <dgm:spPr/>
      <dgm:t>
        <a:bodyPr/>
        <a:lstStyle/>
        <a:p>
          <a:endParaRPr lang="en-US"/>
        </a:p>
      </dgm:t>
    </dgm:pt>
    <dgm:pt modelId="{0BF199A0-20F9-BC44-87A4-0B4ED382F88E}" type="sibTrans" cxnId="{4D3A0AF5-55FE-D646-BAC9-8584087D0661}">
      <dgm:prSet/>
      <dgm:spPr/>
      <dgm:t>
        <a:bodyPr/>
        <a:lstStyle/>
        <a:p>
          <a:endParaRPr lang="en-US"/>
        </a:p>
      </dgm:t>
    </dgm:pt>
    <dgm:pt modelId="{A0FD3052-A13E-3C47-8020-62E600288DA5}">
      <dgm:prSet/>
      <dgm:spPr/>
      <dgm:t>
        <a:bodyPr/>
        <a:lstStyle/>
        <a:p>
          <a:pPr rtl="0"/>
          <a:r>
            <a:rPr lang="en-US" dirty="0" smtClean="0"/>
            <a:t>Specifies a particular I/O device</a:t>
          </a:r>
          <a:endParaRPr lang="en-US" dirty="0"/>
        </a:p>
      </dgm:t>
    </dgm:pt>
    <dgm:pt modelId="{037970BC-3497-C74D-8F10-97896165FE81}" type="parTrans" cxnId="{89013C84-3490-2D49-B767-86FBDA5F00E7}">
      <dgm:prSet/>
      <dgm:spPr/>
      <dgm:t>
        <a:bodyPr/>
        <a:lstStyle/>
        <a:p>
          <a:endParaRPr lang="en-US"/>
        </a:p>
      </dgm:t>
    </dgm:pt>
    <dgm:pt modelId="{00E53473-866F-9E47-9A26-A761914EC06D}" type="sibTrans" cxnId="{89013C84-3490-2D49-B767-86FBDA5F00E7}">
      <dgm:prSet/>
      <dgm:spPr/>
      <dgm:t>
        <a:bodyPr/>
        <a:lstStyle/>
        <a:p>
          <a:endParaRPr lang="en-US"/>
        </a:p>
      </dgm:t>
    </dgm:pt>
    <dgm:pt modelId="{3EDBA169-2675-8448-8FDE-2A0797DF0E78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buffer register (I/OBR)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0D1529B-CE0F-934A-87F9-F595F41764E1}" type="parTrans" cxnId="{8CBC06CE-D290-7641-B6B4-18F78547B9CC}">
      <dgm:prSet/>
      <dgm:spPr/>
      <dgm:t>
        <a:bodyPr/>
        <a:lstStyle/>
        <a:p>
          <a:endParaRPr lang="en-US"/>
        </a:p>
      </dgm:t>
    </dgm:pt>
    <dgm:pt modelId="{B510E243-E6DD-864D-B423-F1534B3568AE}" type="sibTrans" cxnId="{8CBC06CE-D290-7641-B6B4-18F78547B9CC}">
      <dgm:prSet/>
      <dgm:spPr/>
      <dgm:t>
        <a:bodyPr/>
        <a:lstStyle/>
        <a:p>
          <a:endParaRPr lang="en-US"/>
        </a:p>
      </dgm:t>
    </dgm:pt>
    <dgm:pt modelId="{52E1B92E-E8AD-2343-BFE2-9311B192D1BB}">
      <dgm:prSet/>
      <dgm:spPr/>
      <dgm:t>
        <a:bodyPr/>
        <a:lstStyle/>
        <a:p>
          <a:pPr rtl="0"/>
          <a:r>
            <a:rPr lang="en-US" dirty="0" smtClean="0"/>
            <a:t>Used for the exchange of data between an I/O module and the CPU</a:t>
          </a:r>
          <a:endParaRPr lang="en-US" dirty="0"/>
        </a:p>
      </dgm:t>
    </dgm:pt>
    <dgm:pt modelId="{E3BF5ABE-1A33-A94D-B118-8468B31E935A}" type="parTrans" cxnId="{76B5B735-8949-834A-927D-071133CF5068}">
      <dgm:prSet/>
      <dgm:spPr/>
      <dgm:t>
        <a:bodyPr/>
        <a:lstStyle/>
        <a:p>
          <a:endParaRPr lang="en-US"/>
        </a:p>
      </dgm:t>
    </dgm:pt>
    <dgm:pt modelId="{8CBB4295-DE98-C748-A7B7-31B44331A6FA}" type="sibTrans" cxnId="{76B5B735-8949-834A-927D-071133CF5068}">
      <dgm:prSet/>
      <dgm:spPr/>
      <dgm:t>
        <a:bodyPr/>
        <a:lstStyle/>
        <a:p>
          <a:endParaRPr lang="en-US"/>
        </a:p>
      </dgm:t>
    </dgm:pt>
    <dgm:pt modelId="{118DA46B-51F4-D447-8E2D-F244524AE95D}" type="pres">
      <dgm:prSet presAssocID="{FD840D2F-108C-BC46-9136-A088744CBC36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33435A-1843-9E4D-86D0-607B7423AE6C}" type="pres">
      <dgm:prSet presAssocID="{FD840D2F-108C-BC46-9136-A088744CBC36}" presName="axisShape" presStyleLbl="bgShp" presStyleIdx="0" presStyleCnt="1"/>
      <dgm:spPr>
        <a:solidFill>
          <a:schemeClr val="accent3">
            <a:lumMod val="60000"/>
            <a:lumOff val="40000"/>
          </a:schemeClr>
        </a:solidFill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3B4E5ECE-AE35-9C49-8316-64B43915F2B2}" type="pres">
      <dgm:prSet presAssocID="{FD840D2F-108C-BC46-9136-A088744CBC36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999900-43C2-D54D-B582-06A49E5B2881}" type="pres">
      <dgm:prSet presAssocID="{FD840D2F-108C-BC46-9136-A088744CBC36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6EC989-1B64-3F42-878F-156D7B406D89}" type="pres">
      <dgm:prSet presAssocID="{FD840D2F-108C-BC46-9136-A088744CBC36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D4236-03AD-7E41-8503-EF196816C95A}" type="pres">
      <dgm:prSet presAssocID="{FD840D2F-108C-BC46-9136-A088744CBC36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A46E83-B587-F746-8DBE-F28E7926015A}" srcId="{FD840D2F-108C-BC46-9136-A088744CBC36}" destId="{A2E7EB61-D7F6-C840-8532-5709134193A0}" srcOrd="0" destOrd="0" parTransId="{AD05651A-E423-254C-862F-C2CE059BD72F}" sibTransId="{17500D31-3549-3A48-A4C8-1A261B96710E}"/>
    <dgm:cxn modelId="{B169403D-E2B0-7043-AC2F-3A8214095A31}" type="presOf" srcId="{20D7C7D4-7476-224E-BEF4-65D3801CD560}" destId="{3B4E5ECE-AE35-9C49-8316-64B43915F2B2}" srcOrd="0" destOrd="1" presId="urn:microsoft.com/office/officeart/2005/8/layout/matrix2"/>
    <dgm:cxn modelId="{E3DE94B5-4550-CD45-89B4-32E5BF66FA63}" type="presOf" srcId="{0E37F963-EE92-4246-B788-16020436B729}" destId="{97999900-43C2-D54D-B582-06A49E5B2881}" srcOrd="0" destOrd="0" presId="urn:microsoft.com/office/officeart/2005/8/layout/matrix2"/>
    <dgm:cxn modelId="{FF01C1D4-0C22-464A-8DA5-CD9E1D509825}" type="presOf" srcId="{A2E7EB61-D7F6-C840-8532-5709134193A0}" destId="{3B4E5ECE-AE35-9C49-8316-64B43915F2B2}" srcOrd="0" destOrd="0" presId="urn:microsoft.com/office/officeart/2005/8/layout/matrix2"/>
    <dgm:cxn modelId="{266D65F6-9D35-5F45-9911-CF48A9C8B26D}" type="presOf" srcId="{C46232C3-2E75-7A44-B8CC-0D45C38E01B5}" destId="{97999900-43C2-D54D-B582-06A49E5B2881}" srcOrd="0" destOrd="1" presId="urn:microsoft.com/office/officeart/2005/8/layout/matrix2"/>
    <dgm:cxn modelId="{EDEAAABB-CD21-A642-A244-85E71AF76935}" type="presOf" srcId="{3EDBA169-2675-8448-8FDE-2A0797DF0E78}" destId="{646D4236-03AD-7E41-8503-EF196816C95A}" srcOrd="0" destOrd="0" presId="urn:microsoft.com/office/officeart/2005/8/layout/matrix2"/>
    <dgm:cxn modelId="{89013C84-3490-2D49-B767-86FBDA5F00E7}" srcId="{02FE1597-E6CB-9744-8CE6-813F239F1D7A}" destId="{A0FD3052-A13E-3C47-8020-62E600288DA5}" srcOrd="0" destOrd="0" parTransId="{037970BC-3497-C74D-8F10-97896165FE81}" sibTransId="{00E53473-866F-9E47-9A26-A761914EC06D}"/>
    <dgm:cxn modelId="{4D3A0AF5-55FE-D646-BAC9-8584087D0661}" srcId="{FD840D2F-108C-BC46-9136-A088744CBC36}" destId="{02FE1597-E6CB-9744-8CE6-813F239F1D7A}" srcOrd="2" destOrd="0" parTransId="{0AE8AC7D-9FE8-A64A-91AD-B8B1F23E5E3B}" sibTransId="{0BF199A0-20F9-BC44-87A4-0B4ED382F88E}"/>
    <dgm:cxn modelId="{C5D2B0A5-EC3B-A643-BD99-D6F428098516}" type="presOf" srcId="{FD840D2F-108C-BC46-9136-A088744CBC36}" destId="{118DA46B-51F4-D447-8E2D-F244524AE95D}" srcOrd="0" destOrd="0" presId="urn:microsoft.com/office/officeart/2005/8/layout/matrix2"/>
    <dgm:cxn modelId="{76B5B735-8949-834A-927D-071133CF5068}" srcId="{3EDBA169-2675-8448-8FDE-2A0797DF0E78}" destId="{52E1B92E-E8AD-2343-BFE2-9311B192D1BB}" srcOrd="0" destOrd="0" parTransId="{E3BF5ABE-1A33-A94D-B118-8468B31E935A}" sibTransId="{8CBB4295-DE98-C748-A7B7-31B44331A6FA}"/>
    <dgm:cxn modelId="{8CBC06CE-D290-7641-B6B4-18F78547B9CC}" srcId="{FD840D2F-108C-BC46-9136-A088744CBC36}" destId="{3EDBA169-2675-8448-8FDE-2A0797DF0E78}" srcOrd="3" destOrd="0" parTransId="{90D1529B-CE0F-934A-87F9-F595F41764E1}" sibTransId="{B510E243-E6DD-864D-B423-F1534B3568AE}"/>
    <dgm:cxn modelId="{716BF008-5AB7-DB49-8050-0C2DE00AEA1C}" type="presOf" srcId="{52E1B92E-E8AD-2343-BFE2-9311B192D1BB}" destId="{646D4236-03AD-7E41-8503-EF196816C95A}" srcOrd="0" destOrd="1" presId="urn:microsoft.com/office/officeart/2005/8/layout/matrix2"/>
    <dgm:cxn modelId="{C0F0DC73-F5D8-DA43-9829-B2466A27BF4F}" srcId="{FD840D2F-108C-BC46-9136-A088744CBC36}" destId="{0E37F963-EE92-4246-B788-16020436B729}" srcOrd="1" destOrd="0" parTransId="{0CE25338-8A95-A546-9CCC-2076E5CF6239}" sibTransId="{AAC500A2-5549-E648-9DF3-07EB1581D002}"/>
    <dgm:cxn modelId="{F6356553-45D8-C84C-A9A6-64A3BEF4E65E}" type="presOf" srcId="{02FE1597-E6CB-9744-8CE6-813F239F1D7A}" destId="{FE6EC989-1B64-3F42-878F-156D7B406D89}" srcOrd="0" destOrd="0" presId="urn:microsoft.com/office/officeart/2005/8/layout/matrix2"/>
    <dgm:cxn modelId="{6C4E2CF7-E249-DA4E-99BF-3AB0F0ABE0D1}" srcId="{A2E7EB61-D7F6-C840-8532-5709134193A0}" destId="{20D7C7D4-7476-224E-BEF4-65D3801CD560}" srcOrd="0" destOrd="0" parTransId="{811C896D-8F6B-F443-A62A-8079B0F97D8B}" sibTransId="{07C6F96A-E4D9-0D42-91C1-DFDCD4116135}"/>
    <dgm:cxn modelId="{832F57C5-8348-2B48-B90C-189CEA60DDA2}" type="presOf" srcId="{A0FD3052-A13E-3C47-8020-62E600288DA5}" destId="{FE6EC989-1B64-3F42-878F-156D7B406D89}" srcOrd="0" destOrd="1" presId="urn:microsoft.com/office/officeart/2005/8/layout/matrix2"/>
    <dgm:cxn modelId="{01CE3C01-29EC-9F47-B22D-5C735ABFC199}" srcId="{0E37F963-EE92-4246-B788-16020436B729}" destId="{C46232C3-2E75-7A44-B8CC-0D45C38E01B5}" srcOrd="0" destOrd="0" parTransId="{4F0A9AA9-AD55-A143-87CB-EEF973E532A5}" sibTransId="{196C21FE-BCE6-0340-9239-86BE1646F419}"/>
    <dgm:cxn modelId="{E5C3837C-F719-8845-B655-9D785BC0FA1B}" type="presParOf" srcId="{118DA46B-51F4-D447-8E2D-F244524AE95D}" destId="{A933435A-1843-9E4D-86D0-607B7423AE6C}" srcOrd="0" destOrd="0" presId="urn:microsoft.com/office/officeart/2005/8/layout/matrix2"/>
    <dgm:cxn modelId="{0A5F3D70-A8D4-4D46-A255-C1D01B992E9A}" type="presParOf" srcId="{118DA46B-51F4-D447-8E2D-F244524AE95D}" destId="{3B4E5ECE-AE35-9C49-8316-64B43915F2B2}" srcOrd="1" destOrd="0" presId="urn:microsoft.com/office/officeart/2005/8/layout/matrix2"/>
    <dgm:cxn modelId="{6008EB93-4FB8-AB40-A7A8-053D7D1D5980}" type="presParOf" srcId="{118DA46B-51F4-D447-8E2D-F244524AE95D}" destId="{97999900-43C2-D54D-B582-06A49E5B2881}" srcOrd="2" destOrd="0" presId="urn:microsoft.com/office/officeart/2005/8/layout/matrix2"/>
    <dgm:cxn modelId="{9831D03D-8A0F-0146-AFAA-298512DAE755}" type="presParOf" srcId="{118DA46B-51F4-D447-8E2D-F244524AE95D}" destId="{FE6EC989-1B64-3F42-878F-156D7B406D89}" srcOrd="3" destOrd="0" presId="urn:microsoft.com/office/officeart/2005/8/layout/matrix2"/>
    <dgm:cxn modelId="{F770245A-13D9-A643-859F-274FC4C8C66B}" type="presParOf" srcId="{118DA46B-51F4-D447-8E2D-F244524AE95D}" destId="{646D4236-03AD-7E41-8503-EF196816C95A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91299F-D68C-9C4C-8BF1-0C6C2FB8035E}" type="doc">
      <dgm:prSet loTypeId="urn:microsoft.com/office/officeart/2005/8/layout/cycle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CC95F7-454C-2046-A231-E04268ABBD1D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Processor-memory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2E1FA3B-86A7-A048-B00E-2B932655B605}" type="parTrans" cxnId="{542E33C4-52BB-0A49-AA11-19C513F64A6B}">
      <dgm:prSet/>
      <dgm:spPr/>
      <dgm:t>
        <a:bodyPr/>
        <a:lstStyle/>
        <a:p>
          <a:endParaRPr lang="en-US"/>
        </a:p>
      </dgm:t>
    </dgm:pt>
    <dgm:pt modelId="{489961BB-0415-1F45-99AA-4CB69D109E4E}" type="sibTrans" cxnId="{542E33C4-52BB-0A49-AA11-19C513F64A6B}">
      <dgm:prSet/>
      <dgm:spPr/>
      <dgm:t>
        <a:bodyPr/>
        <a:lstStyle/>
        <a:p>
          <a:endParaRPr lang="en-US"/>
        </a:p>
      </dgm:t>
    </dgm:pt>
    <dgm:pt modelId="{EEE5115B-CAE8-F943-B4E4-FAB5123A0074}">
      <dgm:prSet custT="1"/>
      <dgm:spPr/>
      <dgm:t>
        <a:bodyPr/>
        <a:lstStyle/>
        <a:p>
          <a:pPr rtl="0"/>
          <a:r>
            <a:rPr lang="en-US" sz="1400" dirty="0" smtClean="0"/>
            <a:t>Data transferred from processor to memory or from memory to processor</a:t>
          </a:r>
          <a:endParaRPr lang="en-US" sz="1400" dirty="0"/>
        </a:p>
      </dgm:t>
    </dgm:pt>
    <dgm:pt modelId="{50C51EF7-6C94-2046-ADE5-B05CFA8A0530}" type="parTrans" cxnId="{14FDE135-B5B1-8240-AEDD-0AE23E9DA95B}">
      <dgm:prSet/>
      <dgm:spPr/>
      <dgm:t>
        <a:bodyPr/>
        <a:lstStyle/>
        <a:p>
          <a:endParaRPr lang="en-US"/>
        </a:p>
      </dgm:t>
    </dgm:pt>
    <dgm:pt modelId="{EB062087-83E8-AB41-8E7A-61547385DD55}" type="sibTrans" cxnId="{14FDE135-B5B1-8240-AEDD-0AE23E9DA95B}">
      <dgm:prSet/>
      <dgm:spPr/>
      <dgm:t>
        <a:bodyPr/>
        <a:lstStyle/>
        <a:p>
          <a:endParaRPr lang="en-US"/>
        </a:p>
      </dgm:t>
    </dgm:pt>
    <dgm:pt modelId="{0D06A67A-239C-4541-B776-902577A3BA9C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Processor-I/O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8D1500D-6A73-B14F-926C-5FE54BE4FC8A}" type="parTrans" cxnId="{0A8EBB19-9CA3-5D46-AFCD-AC613E474FC1}">
      <dgm:prSet/>
      <dgm:spPr/>
      <dgm:t>
        <a:bodyPr/>
        <a:lstStyle/>
        <a:p>
          <a:endParaRPr lang="en-US"/>
        </a:p>
      </dgm:t>
    </dgm:pt>
    <dgm:pt modelId="{1344C26F-76F2-EE40-A2B1-098B333ECB1C}" type="sibTrans" cxnId="{0A8EBB19-9CA3-5D46-AFCD-AC613E474FC1}">
      <dgm:prSet/>
      <dgm:spPr/>
      <dgm:t>
        <a:bodyPr/>
        <a:lstStyle/>
        <a:p>
          <a:endParaRPr lang="en-US"/>
        </a:p>
      </dgm:t>
    </dgm:pt>
    <dgm:pt modelId="{56D2CB20-CC23-684C-8655-4FCB8BAFA7DF}">
      <dgm:prSet custT="1"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sz="1400" dirty="0" smtClean="0"/>
            <a:t>Data transferred to or from a peripheral device by transferring between the processor and an</a:t>
          </a:r>
          <a:endParaRPr lang="en-US" sz="1400" dirty="0"/>
        </a:p>
      </dgm:t>
    </dgm:pt>
    <dgm:pt modelId="{D1EC88C1-1B69-C946-9C46-710D2096DC36}" type="parTrans" cxnId="{8723855A-E2BC-C94B-8522-BE11665067CA}">
      <dgm:prSet/>
      <dgm:spPr/>
      <dgm:t>
        <a:bodyPr/>
        <a:lstStyle/>
        <a:p>
          <a:endParaRPr lang="en-US"/>
        </a:p>
      </dgm:t>
    </dgm:pt>
    <dgm:pt modelId="{68D8C48D-7182-1F4E-B0A7-8DB708B516A4}" type="sibTrans" cxnId="{8723855A-E2BC-C94B-8522-BE11665067CA}">
      <dgm:prSet/>
      <dgm:spPr/>
      <dgm:t>
        <a:bodyPr/>
        <a:lstStyle/>
        <a:p>
          <a:endParaRPr lang="en-US"/>
        </a:p>
      </dgm:t>
    </dgm:pt>
    <dgm:pt modelId="{371D24A7-74FB-C64E-AE86-03FDE598AB8E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processing</a:t>
          </a:r>
        </a:p>
      </dgm:t>
    </dgm:pt>
    <dgm:pt modelId="{53A34056-48B4-CF4F-BFD9-1BB52C6A56BD}" type="parTrans" cxnId="{0F7B225B-C084-404B-AD8B-4E32ABB6236C}">
      <dgm:prSet/>
      <dgm:spPr/>
      <dgm:t>
        <a:bodyPr/>
        <a:lstStyle/>
        <a:p>
          <a:endParaRPr lang="en-US"/>
        </a:p>
      </dgm:t>
    </dgm:pt>
    <dgm:pt modelId="{25F33ABD-9E90-ED4E-919C-CB50F038A287}" type="sibTrans" cxnId="{0F7B225B-C084-404B-AD8B-4E32ABB6236C}">
      <dgm:prSet/>
      <dgm:spPr/>
      <dgm:t>
        <a:bodyPr/>
        <a:lstStyle/>
        <a:p>
          <a:endParaRPr lang="en-US"/>
        </a:p>
      </dgm:t>
    </dgm:pt>
    <dgm:pt modelId="{44BDB83A-6BE0-DD4E-B589-C1A1B2EDE82A}">
      <dgm:prSet/>
      <dgm:spPr/>
      <dgm:t>
        <a:bodyPr/>
        <a:lstStyle/>
        <a:p>
          <a:pPr rtl="0"/>
          <a:r>
            <a:rPr lang="en-US" dirty="0" smtClean="0"/>
            <a:t>The processor may perform some arithmetic or logic operation on data</a:t>
          </a:r>
          <a:endParaRPr lang="en-US" dirty="0"/>
        </a:p>
      </dgm:t>
    </dgm:pt>
    <dgm:pt modelId="{80F8BCA0-82FA-784F-941F-E18ADA72A515}" type="parTrans" cxnId="{A2FAD9AF-764F-5143-B9C3-2EF8C4D284C5}">
      <dgm:prSet/>
      <dgm:spPr/>
      <dgm:t>
        <a:bodyPr/>
        <a:lstStyle/>
        <a:p>
          <a:endParaRPr lang="en-US"/>
        </a:p>
      </dgm:t>
    </dgm:pt>
    <dgm:pt modelId="{1DD51B85-640F-1643-80A3-FABC197F162E}" type="sibTrans" cxnId="{A2FAD9AF-764F-5143-B9C3-2EF8C4D284C5}">
      <dgm:prSet/>
      <dgm:spPr/>
      <dgm:t>
        <a:bodyPr/>
        <a:lstStyle/>
        <a:p>
          <a:endParaRPr lang="en-US"/>
        </a:p>
      </dgm:t>
    </dgm:pt>
    <dgm:pt modelId="{56085E4A-5C29-A540-9D55-CE6E6A2B5B2E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</a:t>
          </a:r>
        </a:p>
      </dgm:t>
    </dgm:pt>
    <dgm:pt modelId="{A637F62E-2D5C-E54E-8B78-FEAD86CB3753}" type="parTrans" cxnId="{F313EC13-9057-0E4D-9D7F-5D02C16A1D99}">
      <dgm:prSet/>
      <dgm:spPr/>
      <dgm:t>
        <a:bodyPr/>
        <a:lstStyle/>
        <a:p>
          <a:endParaRPr lang="en-US"/>
        </a:p>
      </dgm:t>
    </dgm:pt>
    <dgm:pt modelId="{D962EBAF-0CCA-254F-97AB-4B5A6327D6E3}" type="sibTrans" cxnId="{F313EC13-9057-0E4D-9D7F-5D02C16A1D99}">
      <dgm:prSet/>
      <dgm:spPr/>
      <dgm:t>
        <a:bodyPr/>
        <a:lstStyle/>
        <a:p>
          <a:endParaRPr lang="en-US"/>
        </a:p>
      </dgm:t>
    </dgm:pt>
    <dgm:pt modelId="{95800EDA-E360-9B46-86CD-A41851E5E674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/>
            <a:t>An instruction may specify that the sequence of execution be altered</a:t>
          </a:r>
          <a:endParaRPr lang="en-US" dirty="0"/>
        </a:p>
      </dgm:t>
    </dgm:pt>
    <dgm:pt modelId="{72731113-6F18-964E-8503-BCF66C911230}" type="parTrans" cxnId="{C6046B50-61C0-1044-B1C1-B45E94873634}">
      <dgm:prSet/>
      <dgm:spPr/>
      <dgm:t>
        <a:bodyPr/>
        <a:lstStyle/>
        <a:p>
          <a:endParaRPr lang="en-US"/>
        </a:p>
      </dgm:t>
    </dgm:pt>
    <dgm:pt modelId="{866AF356-E9F9-0744-A7E2-B0A0AA159C9C}" type="sibTrans" cxnId="{C6046B50-61C0-1044-B1C1-B45E94873634}">
      <dgm:prSet/>
      <dgm:spPr/>
      <dgm:t>
        <a:bodyPr/>
        <a:lstStyle/>
        <a:p>
          <a:endParaRPr lang="en-US"/>
        </a:p>
      </dgm:t>
    </dgm:pt>
    <dgm:pt modelId="{3A3D54F1-116E-4198-B475-DA1F0AD7EE79}">
      <dgm:prSet custT="1"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sz="1400" dirty="0" smtClean="0"/>
            <a:t>        I/O module</a:t>
          </a:r>
          <a:endParaRPr lang="en-US" sz="1400" dirty="0"/>
        </a:p>
      </dgm:t>
    </dgm:pt>
    <dgm:pt modelId="{FD08F766-1FB7-4137-85B7-F84CE9141EAD}" type="parTrans" cxnId="{F10B455F-97CD-42EB-A383-00D6414D8F12}">
      <dgm:prSet/>
      <dgm:spPr/>
      <dgm:t>
        <a:bodyPr/>
        <a:lstStyle/>
        <a:p>
          <a:endParaRPr lang="en-US"/>
        </a:p>
      </dgm:t>
    </dgm:pt>
    <dgm:pt modelId="{92913C4C-6161-4E15-9B0B-65ECB2FBC3D4}" type="sibTrans" cxnId="{F10B455F-97CD-42EB-A383-00D6414D8F12}">
      <dgm:prSet/>
      <dgm:spPr/>
      <dgm:t>
        <a:bodyPr/>
        <a:lstStyle/>
        <a:p>
          <a:endParaRPr lang="en-US"/>
        </a:p>
      </dgm:t>
    </dgm:pt>
    <dgm:pt modelId="{B6D267FD-09DA-104F-871C-15256C7ADB06}" type="pres">
      <dgm:prSet presAssocID="{1C91299F-D68C-9C4C-8BF1-0C6C2FB8035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853970-7B39-A749-B247-29573B129C76}" type="pres">
      <dgm:prSet presAssocID="{1C91299F-D68C-9C4C-8BF1-0C6C2FB8035E}" presName="children" presStyleCnt="0"/>
      <dgm:spPr/>
    </dgm:pt>
    <dgm:pt modelId="{D0A02F44-6D2D-E146-BE0D-6F1132160A42}" type="pres">
      <dgm:prSet presAssocID="{1C91299F-D68C-9C4C-8BF1-0C6C2FB8035E}" presName="child1group" presStyleCnt="0"/>
      <dgm:spPr/>
    </dgm:pt>
    <dgm:pt modelId="{9F8AAC68-863D-194A-94BC-958615861BE8}" type="pres">
      <dgm:prSet presAssocID="{1C91299F-D68C-9C4C-8BF1-0C6C2FB8035E}" presName="child1" presStyleLbl="bgAcc1" presStyleIdx="0" presStyleCnt="4"/>
      <dgm:spPr/>
      <dgm:t>
        <a:bodyPr/>
        <a:lstStyle/>
        <a:p>
          <a:endParaRPr lang="en-US"/>
        </a:p>
      </dgm:t>
    </dgm:pt>
    <dgm:pt modelId="{05AADD49-61D9-8140-AE00-C44A70E0E84F}" type="pres">
      <dgm:prSet presAssocID="{1C91299F-D68C-9C4C-8BF1-0C6C2FB8035E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F450E4-2274-264B-BC72-058FC73AD90A}" type="pres">
      <dgm:prSet presAssocID="{1C91299F-D68C-9C4C-8BF1-0C6C2FB8035E}" presName="child2group" presStyleCnt="0"/>
      <dgm:spPr/>
    </dgm:pt>
    <dgm:pt modelId="{FA7231E4-FE93-2E44-B26F-43C0B0662DE3}" type="pres">
      <dgm:prSet presAssocID="{1C91299F-D68C-9C4C-8BF1-0C6C2FB8035E}" presName="child2" presStyleLbl="bgAcc1" presStyleIdx="1" presStyleCnt="4"/>
      <dgm:spPr/>
      <dgm:t>
        <a:bodyPr/>
        <a:lstStyle/>
        <a:p>
          <a:endParaRPr lang="en-US"/>
        </a:p>
      </dgm:t>
    </dgm:pt>
    <dgm:pt modelId="{BD2ACE57-62A0-C64E-BB52-93C7869D86BC}" type="pres">
      <dgm:prSet presAssocID="{1C91299F-D68C-9C4C-8BF1-0C6C2FB8035E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FC0761-B9D6-4B46-BF3A-053217CC174B}" type="pres">
      <dgm:prSet presAssocID="{1C91299F-D68C-9C4C-8BF1-0C6C2FB8035E}" presName="child3group" presStyleCnt="0"/>
      <dgm:spPr/>
    </dgm:pt>
    <dgm:pt modelId="{D4B4A3D9-04BB-FF44-A8A8-6AB4DC697EE2}" type="pres">
      <dgm:prSet presAssocID="{1C91299F-D68C-9C4C-8BF1-0C6C2FB8035E}" presName="child3" presStyleLbl="bgAcc1" presStyleIdx="2" presStyleCnt="4" custLinFactNeighborX="9209" custLinFactNeighborY="2052"/>
      <dgm:spPr/>
      <dgm:t>
        <a:bodyPr/>
        <a:lstStyle/>
        <a:p>
          <a:endParaRPr lang="en-US"/>
        </a:p>
      </dgm:t>
    </dgm:pt>
    <dgm:pt modelId="{E542AEEC-33F8-D74A-9237-79BE96E8F29F}" type="pres">
      <dgm:prSet presAssocID="{1C91299F-D68C-9C4C-8BF1-0C6C2FB8035E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38CA4B-4999-B548-B216-AD0083C90448}" type="pres">
      <dgm:prSet presAssocID="{1C91299F-D68C-9C4C-8BF1-0C6C2FB8035E}" presName="child4group" presStyleCnt="0"/>
      <dgm:spPr/>
    </dgm:pt>
    <dgm:pt modelId="{2776F45E-5FC5-CA43-9A50-D05A48CD1AFA}" type="pres">
      <dgm:prSet presAssocID="{1C91299F-D68C-9C4C-8BF1-0C6C2FB8035E}" presName="child4" presStyleLbl="bgAcc1" presStyleIdx="3" presStyleCnt="4"/>
      <dgm:spPr/>
      <dgm:t>
        <a:bodyPr/>
        <a:lstStyle/>
        <a:p>
          <a:endParaRPr lang="en-US"/>
        </a:p>
      </dgm:t>
    </dgm:pt>
    <dgm:pt modelId="{D6C3FA06-5991-2B4C-B5E5-5702BC1D6275}" type="pres">
      <dgm:prSet presAssocID="{1C91299F-D68C-9C4C-8BF1-0C6C2FB8035E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15FCCA-89C1-9341-AC53-0F0BCC825EF9}" type="pres">
      <dgm:prSet presAssocID="{1C91299F-D68C-9C4C-8BF1-0C6C2FB8035E}" presName="childPlaceholder" presStyleCnt="0"/>
      <dgm:spPr/>
    </dgm:pt>
    <dgm:pt modelId="{1DFE690F-4A75-9A42-807D-CD4EAFA70E3B}" type="pres">
      <dgm:prSet presAssocID="{1C91299F-D68C-9C4C-8BF1-0C6C2FB8035E}" presName="circle" presStyleCnt="0"/>
      <dgm:spPr/>
    </dgm:pt>
    <dgm:pt modelId="{31728101-0A4A-C148-9CC0-7B417D851487}" type="pres">
      <dgm:prSet presAssocID="{1C91299F-D68C-9C4C-8BF1-0C6C2FB8035E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9FD6F2-BE77-E846-84E9-9675E89A206D}" type="pres">
      <dgm:prSet presAssocID="{1C91299F-D68C-9C4C-8BF1-0C6C2FB8035E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55D29E-98A3-2841-959C-001A2E7769D2}" type="pres">
      <dgm:prSet presAssocID="{1C91299F-D68C-9C4C-8BF1-0C6C2FB8035E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84E314-BABC-734B-A008-40716B08F420}" type="pres">
      <dgm:prSet presAssocID="{1C91299F-D68C-9C4C-8BF1-0C6C2FB8035E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B9AD24-1873-5F4F-8C9E-25478E85FA2F}" type="pres">
      <dgm:prSet presAssocID="{1C91299F-D68C-9C4C-8BF1-0C6C2FB8035E}" presName="quadrantPlaceholder" presStyleCnt="0"/>
      <dgm:spPr/>
    </dgm:pt>
    <dgm:pt modelId="{860CA274-597B-3442-8D13-FB3B68E98947}" type="pres">
      <dgm:prSet presAssocID="{1C91299F-D68C-9C4C-8BF1-0C6C2FB8035E}" presName="center1" presStyleLbl="fgShp" presStyleIdx="0" presStyleCnt="2"/>
      <dgm:spPr>
        <a:solidFill>
          <a:schemeClr val="accent4"/>
        </a:solidFill>
      </dgm:spPr>
      <dgm:t>
        <a:bodyPr/>
        <a:lstStyle/>
        <a:p>
          <a:endParaRPr lang="en-US"/>
        </a:p>
      </dgm:t>
    </dgm:pt>
    <dgm:pt modelId="{49BA8253-F2D2-2C49-AA5B-CEAA3BE354E5}" type="pres">
      <dgm:prSet presAssocID="{1C91299F-D68C-9C4C-8BF1-0C6C2FB8035E}" presName="center2" presStyleLbl="fgShp" presStyleIdx="1" presStyleCnt="2"/>
      <dgm:spPr>
        <a:solidFill>
          <a:schemeClr val="accent4"/>
        </a:solidFill>
      </dgm:spPr>
      <dgm:t>
        <a:bodyPr/>
        <a:lstStyle/>
        <a:p>
          <a:endParaRPr lang="en-US"/>
        </a:p>
      </dgm:t>
    </dgm:pt>
  </dgm:ptLst>
  <dgm:cxnLst>
    <dgm:cxn modelId="{698FE556-5753-D842-882A-5B10CD47477D}" type="presOf" srcId="{95800EDA-E360-9B46-86CD-A41851E5E674}" destId="{2776F45E-5FC5-CA43-9A50-D05A48CD1AFA}" srcOrd="0" destOrd="0" presId="urn:microsoft.com/office/officeart/2005/8/layout/cycle4"/>
    <dgm:cxn modelId="{542E33C4-52BB-0A49-AA11-19C513F64A6B}" srcId="{1C91299F-D68C-9C4C-8BF1-0C6C2FB8035E}" destId="{A9CC95F7-454C-2046-A231-E04268ABBD1D}" srcOrd="0" destOrd="0" parTransId="{C2E1FA3B-86A7-A048-B00E-2B932655B605}" sibTransId="{489961BB-0415-1F45-99AA-4CB69D109E4E}"/>
    <dgm:cxn modelId="{A2FAD9AF-764F-5143-B9C3-2EF8C4D284C5}" srcId="{371D24A7-74FB-C64E-AE86-03FDE598AB8E}" destId="{44BDB83A-6BE0-DD4E-B589-C1A1B2EDE82A}" srcOrd="0" destOrd="0" parTransId="{80F8BCA0-82FA-784F-941F-E18ADA72A515}" sibTransId="{1DD51B85-640F-1643-80A3-FABC197F162E}"/>
    <dgm:cxn modelId="{8723855A-E2BC-C94B-8522-BE11665067CA}" srcId="{0D06A67A-239C-4541-B776-902577A3BA9C}" destId="{56D2CB20-CC23-684C-8655-4FCB8BAFA7DF}" srcOrd="0" destOrd="0" parTransId="{D1EC88C1-1B69-C946-9C46-710D2096DC36}" sibTransId="{68D8C48D-7182-1F4E-B0A7-8DB708B516A4}"/>
    <dgm:cxn modelId="{5C4725AB-3748-46BE-A627-D5E2C588196D}" type="presOf" srcId="{3A3D54F1-116E-4198-B475-DA1F0AD7EE79}" destId="{FA7231E4-FE93-2E44-B26F-43C0B0662DE3}" srcOrd="0" destOrd="1" presId="urn:microsoft.com/office/officeart/2005/8/layout/cycle4"/>
    <dgm:cxn modelId="{63914F5F-66B2-1846-844E-799A0D829B25}" type="presOf" srcId="{56D2CB20-CC23-684C-8655-4FCB8BAFA7DF}" destId="{FA7231E4-FE93-2E44-B26F-43C0B0662DE3}" srcOrd="0" destOrd="0" presId="urn:microsoft.com/office/officeart/2005/8/layout/cycle4"/>
    <dgm:cxn modelId="{F10B455F-97CD-42EB-A383-00D6414D8F12}" srcId="{0D06A67A-239C-4541-B776-902577A3BA9C}" destId="{3A3D54F1-116E-4198-B475-DA1F0AD7EE79}" srcOrd="1" destOrd="0" parTransId="{FD08F766-1FB7-4137-85B7-F84CE9141EAD}" sibTransId="{92913C4C-6161-4E15-9B0B-65ECB2FBC3D4}"/>
    <dgm:cxn modelId="{14FDE135-B5B1-8240-AEDD-0AE23E9DA95B}" srcId="{A9CC95F7-454C-2046-A231-E04268ABBD1D}" destId="{EEE5115B-CAE8-F943-B4E4-FAB5123A0074}" srcOrd="0" destOrd="0" parTransId="{50C51EF7-6C94-2046-ADE5-B05CFA8A0530}" sibTransId="{EB062087-83E8-AB41-8E7A-61547385DD55}"/>
    <dgm:cxn modelId="{0A8EBB19-9CA3-5D46-AFCD-AC613E474FC1}" srcId="{1C91299F-D68C-9C4C-8BF1-0C6C2FB8035E}" destId="{0D06A67A-239C-4541-B776-902577A3BA9C}" srcOrd="1" destOrd="0" parTransId="{E8D1500D-6A73-B14F-926C-5FE54BE4FC8A}" sibTransId="{1344C26F-76F2-EE40-A2B1-098B333ECB1C}"/>
    <dgm:cxn modelId="{5F592F6A-EAD6-4B51-A667-46AFCEDFA711}" type="presOf" srcId="{3A3D54F1-116E-4198-B475-DA1F0AD7EE79}" destId="{BD2ACE57-62A0-C64E-BB52-93C7869D86BC}" srcOrd="1" destOrd="1" presId="urn:microsoft.com/office/officeart/2005/8/layout/cycle4"/>
    <dgm:cxn modelId="{7A752305-7C80-1540-B2FB-727220A5B12C}" type="presOf" srcId="{1C91299F-D68C-9C4C-8BF1-0C6C2FB8035E}" destId="{B6D267FD-09DA-104F-871C-15256C7ADB06}" srcOrd="0" destOrd="0" presId="urn:microsoft.com/office/officeart/2005/8/layout/cycle4"/>
    <dgm:cxn modelId="{4A106DB6-1D01-0946-AFF9-38C9D01BE88C}" type="presOf" srcId="{EEE5115B-CAE8-F943-B4E4-FAB5123A0074}" destId="{05AADD49-61D9-8140-AE00-C44A70E0E84F}" srcOrd="1" destOrd="0" presId="urn:microsoft.com/office/officeart/2005/8/layout/cycle4"/>
    <dgm:cxn modelId="{93F16417-D8E9-1940-B69E-8EF2DD406196}" type="presOf" srcId="{371D24A7-74FB-C64E-AE86-03FDE598AB8E}" destId="{2255D29E-98A3-2841-959C-001A2E7769D2}" srcOrd="0" destOrd="0" presId="urn:microsoft.com/office/officeart/2005/8/layout/cycle4"/>
    <dgm:cxn modelId="{DA1C0643-D727-504B-BAC7-92AB1BFCC012}" type="presOf" srcId="{44BDB83A-6BE0-DD4E-B589-C1A1B2EDE82A}" destId="{E542AEEC-33F8-D74A-9237-79BE96E8F29F}" srcOrd="1" destOrd="0" presId="urn:microsoft.com/office/officeart/2005/8/layout/cycle4"/>
    <dgm:cxn modelId="{8C407C0D-A9D8-5D44-8231-9DD120B1B0D3}" type="presOf" srcId="{0D06A67A-239C-4541-B776-902577A3BA9C}" destId="{FB9FD6F2-BE77-E846-84E9-9675E89A206D}" srcOrd="0" destOrd="0" presId="urn:microsoft.com/office/officeart/2005/8/layout/cycle4"/>
    <dgm:cxn modelId="{31B9ED9B-7E55-4640-9FE3-F35FF6AA3F06}" type="presOf" srcId="{56085E4A-5C29-A540-9D55-CE6E6A2B5B2E}" destId="{AB84E314-BABC-734B-A008-40716B08F420}" srcOrd="0" destOrd="0" presId="urn:microsoft.com/office/officeart/2005/8/layout/cycle4"/>
    <dgm:cxn modelId="{20BDF09A-E0B2-4543-B281-CB966D66564E}" type="presOf" srcId="{95800EDA-E360-9B46-86CD-A41851E5E674}" destId="{D6C3FA06-5991-2B4C-B5E5-5702BC1D6275}" srcOrd="1" destOrd="0" presId="urn:microsoft.com/office/officeart/2005/8/layout/cycle4"/>
    <dgm:cxn modelId="{B73B7B97-AFED-5144-9C3A-16AA136C6B7E}" type="presOf" srcId="{44BDB83A-6BE0-DD4E-B589-C1A1B2EDE82A}" destId="{D4B4A3D9-04BB-FF44-A8A8-6AB4DC697EE2}" srcOrd="0" destOrd="0" presId="urn:microsoft.com/office/officeart/2005/8/layout/cycle4"/>
    <dgm:cxn modelId="{0F7B225B-C084-404B-AD8B-4E32ABB6236C}" srcId="{1C91299F-D68C-9C4C-8BF1-0C6C2FB8035E}" destId="{371D24A7-74FB-C64E-AE86-03FDE598AB8E}" srcOrd="2" destOrd="0" parTransId="{53A34056-48B4-CF4F-BFD9-1BB52C6A56BD}" sibTransId="{25F33ABD-9E90-ED4E-919C-CB50F038A287}"/>
    <dgm:cxn modelId="{BFE4660F-2DB8-B74F-8891-6433CE762F5F}" type="presOf" srcId="{EEE5115B-CAE8-F943-B4E4-FAB5123A0074}" destId="{9F8AAC68-863D-194A-94BC-958615861BE8}" srcOrd="0" destOrd="0" presId="urn:microsoft.com/office/officeart/2005/8/layout/cycle4"/>
    <dgm:cxn modelId="{F313EC13-9057-0E4D-9D7F-5D02C16A1D99}" srcId="{1C91299F-D68C-9C4C-8BF1-0C6C2FB8035E}" destId="{56085E4A-5C29-A540-9D55-CE6E6A2B5B2E}" srcOrd="3" destOrd="0" parTransId="{A637F62E-2D5C-E54E-8B78-FEAD86CB3753}" sibTransId="{D962EBAF-0CCA-254F-97AB-4B5A6327D6E3}"/>
    <dgm:cxn modelId="{501121C3-D5BC-1B46-8445-2992FCAD6F21}" type="presOf" srcId="{56D2CB20-CC23-684C-8655-4FCB8BAFA7DF}" destId="{BD2ACE57-62A0-C64E-BB52-93C7869D86BC}" srcOrd="1" destOrd="0" presId="urn:microsoft.com/office/officeart/2005/8/layout/cycle4"/>
    <dgm:cxn modelId="{EFA092A0-7623-D548-B96D-1FFA3F09A22A}" type="presOf" srcId="{A9CC95F7-454C-2046-A231-E04268ABBD1D}" destId="{31728101-0A4A-C148-9CC0-7B417D851487}" srcOrd="0" destOrd="0" presId="urn:microsoft.com/office/officeart/2005/8/layout/cycle4"/>
    <dgm:cxn modelId="{C6046B50-61C0-1044-B1C1-B45E94873634}" srcId="{56085E4A-5C29-A540-9D55-CE6E6A2B5B2E}" destId="{95800EDA-E360-9B46-86CD-A41851E5E674}" srcOrd="0" destOrd="0" parTransId="{72731113-6F18-964E-8503-BCF66C911230}" sibTransId="{866AF356-E9F9-0744-A7E2-B0A0AA159C9C}"/>
    <dgm:cxn modelId="{7E3A6DC6-77E7-2440-B499-99834709B54B}" type="presParOf" srcId="{B6D267FD-09DA-104F-871C-15256C7ADB06}" destId="{93853970-7B39-A749-B247-29573B129C76}" srcOrd="0" destOrd="0" presId="urn:microsoft.com/office/officeart/2005/8/layout/cycle4"/>
    <dgm:cxn modelId="{B7AA9606-93C3-E147-8880-EB6D3609674E}" type="presParOf" srcId="{93853970-7B39-A749-B247-29573B129C76}" destId="{D0A02F44-6D2D-E146-BE0D-6F1132160A42}" srcOrd="0" destOrd="0" presId="urn:microsoft.com/office/officeart/2005/8/layout/cycle4"/>
    <dgm:cxn modelId="{B14593DA-62A3-F947-9E3D-6ACCFF641C8B}" type="presParOf" srcId="{D0A02F44-6D2D-E146-BE0D-6F1132160A42}" destId="{9F8AAC68-863D-194A-94BC-958615861BE8}" srcOrd="0" destOrd="0" presId="urn:microsoft.com/office/officeart/2005/8/layout/cycle4"/>
    <dgm:cxn modelId="{69247437-B2E1-864E-8723-F68430045C8A}" type="presParOf" srcId="{D0A02F44-6D2D-E146-BE0D-6F1132160A42}" destId="{05AADD49-61D9-8140-AE00-C44A70E0E84F}" srcOrd="1" destOrd="0" presId="urn:microsoft.com/office/officeart/2005/8/layout/cycle4"/>
    <dgm:cxn modelId="{0382EC10-B2BD-0C4C-95B7-6BE9AD7191CE}" type="presParOf" srcId="{93853970-7B39-A749-B247-29573B129C76}" destId="{62F450E4-2274-264B-BC72-058FC73AD90A}" srcOrd="1" destOrd="0" presId="urn:microsoft.com/office/officeart/2005/8/layout/cycle4"/>
    <dgm:cxn modelId="{5D84A803-F0BA-5E4A-A99B-B5404A7ADDE8}" type="presParOf" srcId="{62F450E4-2274-264B-BC72-058FC73AD90A}" destId="{FA7231E4-FE93-2E44-B26F-43C0B0662DE3}" srcOrd="0" destOrd="0" presId="urn:microsoft.com/office/officeart/2005/8/layout/cycle4"/>
    <dgm:cxn modelId="{E0651100-2B89-DF48-B4DC-844BE4FAD89E}" type="presParOf" srcId="{62F450E4-2274-264B-BC72-058FC73AD90A}" destId="{BD2ACE57-62A0-C64E-BB52-93C7869D86BC}" srcOrd="1" destOrd="0" presId="urn:microsoft.com/office/officeart/2005/8/layout/cycle4"/>
    <dgm:cxn modelId="{9BDFB4DA-BCDD-A94D-A8F8-93BFCB4411EA}" type="presParOf" srcId="{93853970-7B39-A749-B247-29573B129C76}" destId="{55FC0761-B9D6-4B46-BF3A-053217CC174B}" srcOrd="2" destOrd="0" presId="urn:microsoft.com/office/officeart/2005/8/layout/cycle4"/>
    <dgm:cxn modelId="{FD2EA69E-66B0-4E45-8691-C8AF95A840D7}" type="presParOf" srcId="{55FC0761-B9D6-4B46-BF3A-053217CC174B}" destId="{D4B4A3D9-04BB-FF44-A8A8-6AB4DC697EE2}" srcOrd="0" destOrd="0" presId="urn:microsoft.com/office/officeart/2005/8/layout/cycle4"/>
    <dgm:cxn modelId="{9313B752-6E89-0540-BA5B-2C0D7D9F644E}" type="presParOf" srcId="{55FC0761-B9D6-4B46-BF3A-053217CC174B}" destId="{E542AEEC-33F8-D74A-9237-79BE96E8F29F}" srcOrd="1" destOrd="0" presId="urn:microsoft.com/office/officeart/2005/8/layout/cycle4"/>
    <dgm:cxn modelId="{61CA8A5D-3B1E-194F-BE93-01C4C9D216B0}" type="presParOf" srcId="{93853970-7B39-A749-B247-29573B129C76}" destId="{6B38CA4B-4999-B548-B216-AD0083C90448}" srcOrd="3" destOrd="0" presId="urn:microsoft.com/office/officeart/2005/8/layout/cycle4"/>
    <dgm:cxn modelId="{88CFFE6F-C36E-224D-9ACC-4E5BA098D6FB}" type="presParOf" srcId="{6B38CA4B-4999-B548-B216-AD0083C90448}" destId="{2776F45E-5FC5-CA43-9A50-D05A48CD1AFA}" srcOrd="0" destOrd="0" presId="urn:microsoft.com/office/officeart/2005/8/layout/cycle4"/>
    <dgm:cxn modelId="{28A2609F-2899-EA4C-B00E-15BE69EAECBA}" type="presParOf" srcId="{6B38CA4B-4999-B548-B216-AD0083C90448}" destId="{D6C3FA06-5991-2B4C-B5E5-5702BC1D6275}" srcOrd="1" destOrd="0" presId="urn:microsoft.com/office/officeart/2005/8/layout/cycle4"/>
    <dgm:cxn modelId="{472D821B-10C0-7849-B5CD-7409CCEEC401}" type="presParOf" srcId="{93853970-7B39-A749-B247-29573B129C76}" destId="{B415FCCA-89C1-9341-AC53-0F0BCC825EF9}" srcOrd="4" destOrd="0" presId="urn:microsoft.com/office/officeart/2005/8/layout/cycle4"/>
    <dgm:cxn modelId="{B41E98BE-2839-ED47-ADB1-2B471CC3D271}" type="presParOf" srcId="{B6D267FD-09DA-104F-871C-15256C7ADB06}" destId="{1DFE690F-4A75-9A42-807D-CD4EAFA70E3B}" srcOrd="1" destOrd="0" presId="urn:microsoft.com/office/officeart/2005/8/layout/cycle4"/>
    <dgm:cxn modelId="{5A174453-2D33-6C40-BE9D-BDDF37A844EA}" type="presParOf" srcId="{1DFE690F-4A75-9A42-807D-CD4EAFA70E3B}" destId="{31728101-0A4A-C148-9CC0-7B417D851487}" srcOrd="0" destOrd="0" presId="urn:microsoft.com/office/officeart/2005/8/layout/cycle4"/>
    <dgm:cxn modelId="{E455D0BB-999A-E347-951C-F20A59E979E6}" type="presParOf" srcId="{1DFE690F-4A75-9A42-807D-CD4EAFA70E3B}" destId="{FB9FD6F2-BE77-E846-84E9-9675E89A206D}" srcOrd="1" destOrd="0" presId="urn:microsoft.com/office/officeart/2005/8/layout/cycle4"/>
    <dgm:cxn modelId="{E7741AB5-AF72-4148-98C6-275779DA5AF4}" type="presParOf" srcId="{1DFE690F-4A75-9A42-807D-CD4EAFA70E3B}" destId="{2255D29E-98A3-2841-959C-001A2E7769D2}" srcOrd="2" destOrd="0" presId="urn:microsoft.com/office/officeart/2005/8/layout/cycle4"/>
    <dgm:cxn modelId="{A4383747-58A8-A74B-8503-012016CEF2C8}" type="presParOf" srcId="{1DFE690F-4A75-9A42-807D-CD4EAFA70E3B}" destId="{AB84E314-BABC-734B-A008-40716B08F420}" srcOrd="3" destOrd="0" presId="urn:microsoft.com/office/officeart/2005/8/layout/cycle4"/>
    <dgm:cxn modelId="{A5CAA3B4-AA7D-FC48-9D60-150D40C46A40}" type="presParOf" srcId="{1DFE690F-4A75-9A42-807D-CD4EAFA70E3B}" destId="{64B9AD24-1873-5F4F-8C9E-25478E85FA2F}" srcOrd="4" destOrd="0" presId="urn:microsoft.com/office/officeart/2005/8/layout/cycle4"/>
    <dgm:cxn modelId="{B56FEBBF-84B8-E848-B121-77178A52560A}" type="presParOf" srcId="{B6D267FD-09DA-104F-871C-15256C7ADB06}" destId="{860CA274-597B-3442-8D13-FB3B68E98947}" srcOrd="2" destOrd="0" presId="urn:microsoft.com/office/officeart/2005/8/layout/cycle4"/>
    <dgm:cxn modelId="{BDD6090F-9E61-1A46-B73E-10D24856EEE5}" type="presParOf" srcId="{B6D267FD-09DA-104F-871C-15256C7ADB06}" destId="{49BA8253-F2D2-2C49-AA5B-CEAA3BE354E5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72E376-93AA-7B4D-9885-28AF32E8FCD0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553587-2D3D-FC4F-8137-B6F55B24A175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/>
            <a:t>Memory to processor</a:t>
          </a:r>
          <a:endParaRPr lang="en-US" dirty="0"/>
        </a:p>
      </dgm:t>
    </dgm:pt>
    <dgm:pt modelId="{AAD6EF3C-7740-3E4C-A83E-96AAE81658CF}" type="parTrans" cxnId="{48C3BE14-FEFF-EF4C-B5C3-740FCA21D859}">
      <dgm:prSet/>
      <dgm:spPr/>
      <dgm:t>
        <a:bodyPr/>
        <a:lstStyle/>
        <a:p>
          <a:endParaRPr lang="en-US"/>
        </a:p>
      </dgm:t>
    </dgm:pt>
    <dgm:pt modelId="{F44BECFC-EFD4-6144-BFA1-E5B06586B633}" type="sibTrans" cxnId="{48C3BE14-FEFF-EF4C-B5C3-740FCA21D859}">
      <dgm:prSet/>
      <dgm:spPr/>
      <dgm:t>
        <a:bodyPr/>
        <a:lstStyle/>
        <a:p>
          <a:endParaRPr lang="en-US"/>
        </a:p>
      </dgm:t>
    </dgm:pt>
    <dgm:pt modelId="{1286E93E-3D4E-5F40-A299-38A73B219078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reads an instruction or a unit of data from memory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FE1951F-60F6-EC4C-8351-64E56839097B}" type="parTrans" cxnId="{612D204D-D926-D042-B13D-40DBA5645E6C}">
      <dgm:prSet/>
      <dgm:spPr/>
      <dgm:t>
        <a:bodyPr/>
        <a:lstStyle/>
        <a:p>
          <a:endParaRPr lang="en-US"/>
        </a:p>
      </dgm:t>
    </dgm:pt>
    <dgm:pt modelId="{7C4BBB3D-2E9F-BD46-83A4-82A0B58D05BF}" type="sibTrans" cxnId="{612D204D-D926-D042-B13D-40DBA5645E6C}">
      <dgm:prSet/>
      <dgm:spPr/>
      <dgm:t>
        <a:bodyPr/>
        <a:lstStyle/>
        <a:p>
          <a:endParaRPr lang="en-US"/>
        </a:p>
      </dgm:t>
    </dgm:pt>
    <dgm:pt modelId="{0C55DB15-68B7-6846-9986-2C88DD67F02C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/>
            <a:t>Processor to memory</a:t>
          </a:r>
          <a:endParaRPr lang="en-US" dirty="0"/>
        </a:p>
      </dgm:t>
    </dgm:pt>
    <dgm:pt modelId="{E374D18C-FC37-7E46-8DF0-A696CFB37577}" type="parTrans" cxnId="{0D583322-4DE0-CC4E-B487-AC695E4BFC69}">
      <dgm:prSet/>
      <dgm:spPr/>
      <dgm:t>
        <a:bodyPr/>
        <a:lstStyle/>
        <a:p>
          <a:endParaRPr lang="en-US"/>
        </a:p>
      </dgm:t>
    </dgm:pt>
    <dgm:pt modelId="{9B873074-9EDC-1343-A88A-19E42D2B3F39}" type="sibTrans" cxnId="{0D583322-4DE0-CC4E-B487-AC695E4BFC69}">
      <dgm:prSet/>
      <dgm:spPr/>
      <dgm:t>
        <a:bodyPr/>
        <a:lstStyle/>
        <a:p>
          <a:endParaRPr lang="en-US"/>
        </a:p>
      </dgm:t>
    </dgm:pt>
    <dgm:pt modelId="{7274456E-D11E-6E42-89C9-E7036B04E061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writes a unit of data to memory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01B6CF1-4DE8-3F49-AB1D-2F9B7194EB7E}" type="parTrans" cxnId="{DFED623F-B037-6444-B390-3F382C5107D2}">
      <dgm:prSet/>
      <dgm:spPr/>
      <dgm:t>
        <a:bodyPr/>
        <a:lstStyle/>
        <a:p>
          <a:endParaRPr lang="en-US"/>
        </a:p>
      </dgm:t>
    </dgm:pt>
    <dgm:pt modelId="{3307B062-95DF-224B-B5BB-2B07AB821E42}" type="sibTrans" cxnId="{DFED623F-B037-6444-B390-3F382C5107D2}">
      <dgm:prSet/>
      <dgm:spPr/>
      <dgm:t>
        <a:bodyPr/>
        <a:lstStyle/>
        <a:p>
          <a:endParaRPr lang="en-US"/>
        </a:p>
      </dgm:t>
    </dgm:pt>
    <dgm:pt modelId="{64B1C973-0182-0343-888C-8B1FBF55A968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/>
            <a:t>I/O to processor</a:t>
          </a:r>
          <a:endParaRPr lang="en-US" dirty="0"/>
        </a:p>
      </dgm:t>
    </dgm:pt>
    <dgm:pt modelId="{29B41521-B914-FE40-BFC4-CAEE5D6536A5}" type="parTrans" cxnId="{5EF088D2-139E-D64C-AF0A-EFC14442FA86}">
      <dgm:prSet/>
      <dgm:spPr/>
      <dgm:t>
        <a:bodyPr/>
        <a:lstStyle/>
        <a:p>
          <a:endParaRPr lang="en-US"/>
        </a:p>
      </dgm:t>
    </dgm:pt>
    <dgm:pt modelId="{3CCCF409-E713-C24A-9553-8A0A256B7D5F}" type="sibTrans" cxnId="{5EF088D2-139E-D64C-AF0A-EFC14442FA86}">
      <dgm:prSet/>
      <dgm:spPr/>
      <dgm:t>
        <a:bodyPr/>
        <a:lstStyle/>
        <a:p>
          <a:endParaRPr lang="en-US"/>
        </a:p>
      </dgm:t>
    </dgm:pt>
    <dgm:pt modelId="{FCC1073E-90D1-2244-BA4B-C9BDAE7018E3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reads data from an I/O device via an I/O module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CDE52FE-4CE8-6E4E-8D5D-AD2BB891D809}" type="parTrans" cxnId="{26E63FDE-F8CA-F744-9202-7EAB6142A93F}">
      <dgm:prSet/>
      <dgm:spPr/>
      <dgm:t>
        <a:bodyPr/>
        <a:lstStyle/>
        <a:p>
          <a:endParaRPr lang="en-US"/>
        </a:p>
      </dgm:t>
    </dgm:pt>
    <dgm:pt modelId="{1AF2ABE1-57F2-6E4F-9FA8-1184FBD758E0}" type="sibTrans" cxnId="{26E63FDE-F8CA-F744-9202-7EAB6142A93F}">
      <dgm:prSet/>
      <dgm:spPr/>
      <dgm:t>
        <a:bodyPr/>
        <a:lstStyle/>
        <a:p>
          <a:endParaRPr lang="en-US"/>
        </a:p>
      </dgm:t>
    </dgm:pt>
    <dgm:pt modelId="{D2A707C6-0E91-8144-BDBE-B55204826D27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/>
            <a:t>Processor to I/O</a:t>
          </a:r>
          <a:endParaRPr lang="en-US" dirty="0"/>
        </a:p>
      </dgm:t>
    </dgm:pt>
    <dgm:pt modelId="{F2E9205F-8629-7249-BCF1-197AF3DD5861}" type="parTrans" cxnId="{E78FCCE1-04E2-024E-9737-77B681D614D0}">
      <dgm:prSet/>
      <dgm:spPr/>
      <dgm:t>
        <a:bodyPr/>
        <a:lstStyle/>
        <a:p>
          <a:endParaRPr lang="en-US"/>
        </a:p>
      </dgm:t>
    </dgm:pt>
    <dgm:pt modelId="{82697742-FE9D-0645-B374-E12FBC7CB575}" type="sibTrans" cxnId="{E78FCCE1-04E2-024E-9737-77B681D614D0}">
      <dgm:prSet/>
      <dgm:spPr/>
      <dgm:t>
        <a:bodyPr/>
        <a:lstStyle/>
        <a:p>
          <a:endParaRPr lang="en-US"/>
        </a:p>
      </dgm:t>
    </dgm:pt>
    <dgm:pt modelId="{AB810B26-0B0A-0E46-AEA9-22C9541B3480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sends data to the I/O device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6F50772-FD02-2F41-AC4A-C94C4D20B33B}" type="parTrans" cxnId="{C2E4A999-F670-7844-AB7B-5D560AC7F999}">
      <dgm:prSet/>
      <dgm:spPr/>
      <dgm:t>
        <a:bodyPr/>
        <a:lstStyle/>
        <a:p>
          <a:endParaRPr lang="en-US"/>
        </a:p>
      </dgm:t>
    </dgm:pt>
    <dgm:pt modelId="{F979FD07-152C-E642-B13E-D867E2DE64FE}" type="sibTrans" cxnId="{C2E4A999-F670-7844-AB7B-5D560AC7F999}">
      <dgm:prSet/>
      <dgm:spPr/>
      <dgm:t>
        <a:bodyPr/>
        <a:lstStyle/>
        <a:p>
          <a:endParaRPr lang="en-US"/>
        </a:p>
      </dgm:t>
    </dgm:pt>
    <dgm:pt modelId="{CF04471B-2672-AC42-B681-E03987162B5B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/>
            <a:t>I/O to or from memory</a:t>
          </a:r>
          <a:endParaRPr lang="en-US" dirty="0"/>
        </a:p>
      </dgm:t>
    </dgm:pt>
    <dgm:pt modelId="{EF65FC60-47DB-9B46-88F0-A9E6650944D0}" type="parTrans" cxnId="{FAA575A3-5FB5-D84C-9157-CA9DEBAD93A2}">
      <dgm:prSet/>
      <dgm:spPr/>
      <dgm:t>
        <a:bodyPr/>
        <a:lstStyle/>
        <a:p>
          <a:endParaRPr lang="en-US"/>
        </a:p>
      </dgm:t>
    </dgm:pt>
    <dgm:pt modelId="{69F0FA8E-F017-6440-81D5-65A27BC7301E}" type="sibTrans" cxnId="{FAA575A3-5FB5-D84C-9157-CA9DEBAD93A2}">
      <dgm:prSet/>
      <dgm:spPr/>
      <dgm:t>
        <a:bodyPr/>
        <a:lstStyle/>
        <a:p>
          <a:endParaRPr lang="en-US"/>
        </a:p>
      </dgm:t>
    </dgm:pt>
    <dgm:pt modelId="{8E2A642D-4705-AF49-BAD9-9130601CC302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GB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I/O module is allowed to exchange data directly with memory without going through the processor using direct memory access</a:t>
          </a:r>
          <a:endParaRPr lang="en-GB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F1BC13E-6945-CA4C-9A70-4B416793648F}" type="parTrans" cxnId="{D79828F9-EC04-5C41-91BE-8534BE9D90DC}">
      <dgm:prSet/>
      <dgm:spPr/>
      <dgm:t>
        <a:bodyPr/>
        <a:lstStyle/>
        <a:p>
          <a:endParaRPr lang="en-US"/>
        </a:p>
      </dgm:t>
    </dgm:pt>
    <dgm:pt modelId="{F069093E-8665-E844-8AAB-E7FBF4EB7830}" type="sibTrans" cxnId="{D79828F9-EC04-5C41-91BE-8534BE9D90DC}">
      <dgm:prSet/>
      <dgm:spPr/>
      <dgm:t>
        <a:bodyPr/>
        <a:lstStyle/>
        <a:p>
          <a:endParaRPr lang="en-US"/>
        </a:p>
      </dgm:t>
    </dgm:pt>
    <dgm:pt modelId="{E71AEFF5-B35F-3E4F-9A69-85A29FBB056F}" type="pres">
      <dgm:prSet presAssocID="{BA72E376-93AA-7B4D-9885-28AF32E8FCD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BE2D59-81BB-2743-800B-6E98E3E455F2}" type="pres">
      <dgm:prSet presAssocID="{17553587-2D3D-FC4F-8137-B6F55B24A175}" presName="compNode" presStyleCnt="0"/>
      <dgm:spPr/>
    </dgm:pt>
    <dgm:pt modelId="{9061850C-66F8-294A-83B1-1E6583C99DE7}" type="pres">
      <dgm:prSet presAssocID="{17553587-2D3D-FC4F-8137-B6F55B24A175}" presName="aNode" presStyleLbl="bgShp" presStyleIdx="0" presStyleCnt="5"/>
      <dgm:spPr/>
      <dgm:t>
        <a:bodyPr/>
        <a:lstStyle/>
        <a:p>
          <a:endParaRPr lang="en-US"/>
        </a:p>
      </dgm:t>
    </dgm:pt>
    <dgm:pt modelId="{8D70B0D6-0FC4-4B4B-B3A6-877C0FF37A51}" type="pres">
      <dgm:prSet presAssocID="{17553587-2D3D-FC4F-8137-B6F55B24A175}" presName="textNode" presStyleLbl="bgShp" presStyleIdx="0" presStyleCnt="5"/>
      <dgm:spPr/>
      <dgm:t>
        <a:bodyPr/>
        <a:lstStyle/>
        <a:p>
          <a:endParaRPr lang="en-US"/>
        </a:p>
      </dgm:t>
    </dgm:pt>
    <dgm:pt modelId="{5A5C8930-B167-E541-BA27-83AD1BCBE719}" type="pres">
      <dgm:prSet presAssocID="{17553587-2D3D-FC4F-8137-B6F55B24A175}" presName="compChildNode" presStyleCnt="0"/>
      <dgm:spPr/>
    </dgm:pt>
    <dgm:pt modelId="{230831EC-FC11-D940-9F5D-AC53B79AA041}" type="pres">
      <dgm:prSet presAssocID="{17553587-2D3D-FC4F-8137-B6F55B24A175}" presName="theInnerList" presStyleCnt="0"/>
      <dgm:spPr/>
    </dgm:pt>
    <dgm:pt modelId="{7A289841-0DFA-DC40-B41C-1ABB1BB9507C}" type="pres">
      <dgm:prSet presAssocID="{1286E93E-3D4E-5F40-A299-38A73B219078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3001CC-44ED-3049-AEA9-7C2F91806448}" type="pres">
      <dgm:prSet presAssocID="{17553587-2D3D-FC4F-8137-B6F55B24A175}" presName="aSpace" presStyleCnt="0"/>
      <dgm:spPr/>
    </dgm:pt>
    <dgm:pt modelId="{A22C07BD-C9AB-774D-9D9A-D68C2D6502ED}" type="pres">
      <dgm:prSet presAssocID="{0C55DB15-68B7-6846-9986-2C88DD67F02C}" presName="compNode" presStyleCnt="0"/>
      <dgm:spPr/>
    </dgm:pt>
    <dgm:pt modelId="{B2BA994D-30F9-6C41-A55D-ED7B7441E20B}" type="pres">
      <dgm:prSet presAssocID="{0C55DB15-68B7-6846-9986-2C88DD67F02C}" presName="aNode" presStyleLbl="bgShp" presStyleIdx="1" presStyleCnt="5"/>
      <dgm:spPr/>
      <dgm:t>
        <a:bodyPr/>
        <a:lstStyle/>
        <a:p>
          <a:endParaRPr lang="en-US"/>
        </a:p>
      </dgm:t>
    </dgm:pt>
    <dgm:pt modelId="{7ABC80D2-827C-C244-8E22-58D79F96E4BC}" type="pres">
      <dgm:prSet presAssocID="{0C55DB15-68B7-6846-9986-2C88DD67F02C}" presName="textNode" presStyleLbl="bgShp" presStyleIdx="1" presStyleCnt="5"/>
      <dgm:spPr/>
      <dgm:t>
        <a:bodyPr/>
        <a:lstStyle/>
        <a:p>
          <a:endParaRPr lang="en-US"/>
        </a:p>
      </dgm:t>
    </dgm:pt>
    <dgm:pt modelId="{63276522-4A8E-0E4B-8044-86029389C521}" type="pres">
      <dgm:prSet presAssocID="{0C55DB15-68B7-6846-9986-2C88DD67F02C}" presName="compChildNode" presStyleCnt="0"/>
      <dgm:spPr/>
    </dgm:pt>
    <dgm:pt modelId="{5A5430A4-48C0-C346-BCB3-3D1B8DE88CCA}" type="pres">
      <dgm:prSet presAssocID="{0C55DB15-68B7-6846-9986-2C88DD67F02C}" presName="theInnerList" presStyleCnt="0"/>
      <dgm:spPr/>
    </dgm:pt>
    <dgm:pt modelId="{FFF01117-2D73-4C4A-8AA2-26B5E57EA22A}" type="pres">
      <dgm:prSet presAssocID="{7274456E-D11E-6E42-89C9-E7036B04E061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0A2049-8A66-6A49-A2FE-89110EA51DC0}" type="pres">
      <dgm:prSet presAssocID="{0C55DB15-68B7-6846-9986-2C88DD67F02C}" presName="aSpace" presStyleCnt="0"/>
      <dgm:spPr/>
    </dgm:pt>
    <dgm:pt modelId="{EB67BA81-261E-4B49-AF00-7888DCA50827}" type="pres">
      <dgm:prSet presAssocID="{64B1C973-0182-0343-888C-8B1FBF55A968}" presName="compNode" presStyleCnt="0"/>
      <dgm:spPr/>
    </dgm:pt>
    <dgm:pt modelId="{723A76A5-AF66-704D-89E4-E12C687128C3}" type="pres">
      <dgm:prSet presAssocID="{64B1C973-0182-0343-888C-8B1FBF55A968}" presName="aNode" presStyleLbl="bgShp" presStyleIdx="2" presStyleCnt="5"/>
      <dgm:spPr/>
      <dgm:t>
        <a:bodyPr/>
        <a:lstStyle/>
        <a:p>
          <a:endParaRPr lang="en-US"/>
        </a:p>
      </dgm:t>
    </dgm:pt>
    <dgm:pt modelId="{9FA69D95-BE40-EC4E-979A-EAF928AA7B0B}" type="pres">
      <dgm:prSet presAssocID="{64B1C973-0182-0343-888C-8B1FBF55A968}" presName="textNode" presStyleLbl="bgShp" presStyleIdx="2" presStyleCnt="5"/>
      <dgm:spPr/>
      <dgm:t>
        <a:bodyPr/>
        <a:lstStyle/>
        <a:p>
          <a:endParaRPr lang="en-US"/>
        </a:p>
      </dgm:t>
    </dgm:pt>
    <dgm:pt modelId="{2AB1DDFC-56E8-6841-B976-0EDC74C7BD16}" type="pres">
      <dgm:prSet presAssocID="{64B1C973-0182-0343-888C-8B1FBF55A968}" presName="compChildNode" presStyleCnt="0"/>
      <dgm:spPr/>
    </dgm:pt>
    <dgm:pt modelId="{41866185-9B66-7946-AD24-7601EF9BE8A9}" type="pres">
      <dgm:prSet presAssocID="{64B1C973-0182-0343-888C-8B1FBF55A968}" presName="theInnerList" presStyleCnt="0"/>
      <dgm:spPr/>
    </dgm:pt>
    <dgm:pt modelId="{F3794D44-2421-604F-9FD1-6C436C8561DE}" type="pres">
      <dgm:prSet presAssocID="{FCC1073E-90D1-2244-BA4B-C9BDAE7018E3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CBA00A-747B-7E4B-A756-DCD93C92DACA}" type="pres">
      <dgm:prSet presAssocID="{64B1C973-0182-0343-888C-8B1FBF55A968}" presName="aSpace" presStyleCnt="0"/>
      <dgm:spPr/>
    </dgm:pt>
    <dgm:pt modelId="{8A48EC06-0FCB-DE49-BDFA-2F2D46071650}" type="pres">
      <dgm:prSet presAssocID="{D2A707C6-0E91-8144-BDBE-B55204826D27}" presName="compNode" presStyleCnt="0"/>
      <dgm:spPr/>
    </dgm:pt>
    <dgm:pt modelId="{9E9C8D55-3148-6340-864D-ABBC62D922A9}" type="pres">
      <dgm:prSet presAssocID="{D2A707C6-0E91-8144-BDBE-B55204826D27}" presName="aNode" presStyleLbl="bgShp" presStyleIdx="3" presStyleCnt="5"/>
      <dgm:spPr/>
      <dgm:t>
        <a:bodyPr/>
        <a:lstStyle/>
        <a:p>
          <a:endParaRPr lang="en-US"/>
        </a:p>
      </dgm:t>
    </dgm:pt>
    <dgm:pt modelId="{4F4B6C10-CD58-DB43-A37F-24A6FD08ED0F}" type="pres">
      <dgm:prSet presAssocID="{D2A707C6-0E91-8144-BDBE-B55204826D27}" presName="textNode" presStyleLbl="bgShp" presStyleIdx="3" presStyleCnt="5"/>
      <dgm:spPr/>
      <dgm:t>
        <a:bodyPr/>
        <a:lstStyle/>
        <a:p>
          <a:endParaRPr lang="en-US"/>
        </a:p>
      </dgm:t>
    </dgm:pt>
    <dgm:pt modelId="{B04BAA6F-E280-5649-978E-D47BCA692F53}" type="pres">
      <dgm:prSet presAssocID="{D2A707C6-0E91-8144-BDBE-B55204826D27}" presName="compChildNode" presStyleCnt="0"/>
      <dgm:spPr/>
    </dgm:pt>
    <dgm:pt modelId="{2ED2AF36-6784-604C-9556-C676F2D305B4}" type="pres">
      <dgm:prSet presAssocID="{D2A707C6-0E91-8144-BDBE-B55204826D27}" presName="theInnerList" presStyleCnt="0"/>
      <dgm:spPr/>
    </dgm:pt>
    <dgm:pt modelId="{548D6EDE-B8B3-C746-B02A-81D3EAD378CC}" type="pres">
      <dgm:prSet presAssocID="{AB810B26-0B0A-0E46-AEA9-22C9541B3480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43391-5FFD-404E-B9CD-9900D2978B88}" type="pres">
      <dgm:prSet presAssocID="{D2A707C6-0E91-8144-BDBE-B55204826D27}" presName="aSpace" presStyleCnt="0"/>
      <dgm:spPr/>
    </dgm:pt>
    <dgm:pt modelId="{0585A31A-DFAA-4047-A1A4-D8D59E3C3A72}" type="pres">
      <dgm:prSet presAssocID="{CF04471B-2672-AC42-B681-E03987162B5B}" presName="compNode" presStyleCnt="0"/>
      <dgm:spPr/>
    </dgm:pt>
    <dgm:pt modelId="{D2904A41-28E5-B841-BDD0-D02AAA21D5D0}" type="pres">
      <dgm:prSet presAssocID="{CF04471B-2672-AC42-B681-E03987162B5B}" presName="aNode" presStyleLbl="bgShp" presStyleIdx="4" presStyleCnt="5"/>
      <dgm:spPr/>
      <dgm:t>
        <a:bodyPr/>
        <a:lstStyle/>
        <a:p>
          <a:endParaRPr lang="en-US"/>
        </a:p>
      </dgm:t>
    </dgm:pt>
    <dgm:pt modelId="{08CEF94A-E93E-574E-989A-04C40BF07E2B}" type="pres">
      <dgm:prSet presAssocID="{CF04471B-2672-AC42-B681-E03987162B5B}" presName="textNode" presStyleLbl="bgShp" presStyleIdx="4" presStyleCnt="5"/>
      <dgm:spPr/>
      <dgm:t>
        <a:bodyPr/>
        <a:lstStyle/>
        <a:p>
          <a:endParaRPr lang="en-US"/>
        </a:p>
      </dgm:t>
    </dgm:pt>
    <dgm:pt modelId="{A76A7FA8-FD2C-F54F-9DBD-B7DB3036D0FF}" type="pres">
      <dgm:prSet presAssocID="{CF04471B-2672-AC42-B681-E03987162B5B}" presName="compChildNode" presStyleCnt="0"/>
      <dgm:spPr/>
    </dgm:pt>
    <dgm:pt modelId="{E06C6E87-597C-914F-BC9A-73B303952AB9}" type="pres">
      <dgm:prSet presAssocID="{CF04471B-2672-AC42-B681-E03987162B5B}" presName="theInnerList" presStyleCnt="0"/>
      <dgm:spPr/>
    </dgm:pt>
    <dgm:pt modelId="{CB75F928-42A8-694A-BAC0-2BC29682B0C3}" type="pres">
      <dgm:prSet presAssocID="{8E2A642D-4705-AF49-BAD9-9130601CC302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E63FDE-F8CA-F744-9202-7EAB6142A93F}" srcId="{64B1C973-0182-0343-888C-8B1FBF55A968}" destId="{FCC1073E-90D1-2244-BA4B-C9BDAE7018E3}" srcOrd="0" destOrd="0" parTransId="{9CDE52FE-4CE8-6E4E-8D5D-AD2BB891D809}" sibTransId="{1AF2ABE1-57F2-6E4F-9FA8-1184FBD758E0}"/>
    <dgm:cxn modelId="{5EF088D2-139E-D64C-AF0A-EFC14442FA86}" srcId="{BA72E376-93AA-7B4D-9885-28AF32E8FCD0}" destId="{64B1C973-0182-0343-888C-8B1FBF55A968}" srcOrd="2" destOrd="0" parTransId="{29B41521-B914-FE40-BFC4-CAEE5D6536A5}" sibTransId="{3CCCF409-E713-C24A-9553-8A0A256B7D5F}"/>
    <dgm:cxn modelId="{73D7E87A-10FC-1E47-9F0E-951E01162F1F}" type="presOf" srcId="{7274456E-D11E-6E42-89C9-E7036B04E061}" destId="{FFF01117-2D73-4C4A-8AA2-26B5E57EA22A}" srcOrd="0" destOrd="0" presId="urn:microsoft.com/office/officeart/2005/8/layout/lProcess2"/>
    <dgm:cxn modelId="{B51572B0-A312-D64F-8226-583C73265811}" type="presOf" srcId="{17553587-2D3D-FC4F-8137-B6F55B24A175}" destId="{8D70B0D6-0FC4-4B4B-B3A6-877C0FF37A51}" srcOrd="1" destOrd="0" presId="urn:microsoft.com/office/officeart/2005/8/layout/lProcess2"/>
    <dgm:cxn modelId="{CB7E6000-CBDA-2A4A-8A88-F35298C16512}" type="presOf" srcId="{64B1C973-0182-0343-888C-8B1FBF55A968}" destId="{9FA69D95-BE40-EC4E-979A-EAF928AA7B0B}" srcOrd="1" destOrd="0" presId="urn:microsoft.com/office/officeart/2005/8/layout/lProcess2"/>
    <dgm:cxn modelId="{414E907B-35D6-774D-A73F-E3D93EEC9DC3}" type="presOf" srcId="{17553587-2D3D-FC4F-8137-B6F55B24A175}" destId="{9061850C-66F8-294A-83B1-1E6583C99DE7}" srcOrd="0" destOrd="0" presId="urn:microsoft.com/office/officeart/2005/8/layout/lProcess2"/>
    <dgm:cxn modelId="{3E8957E4-6AFA-CA41-B641-726CB974620E}" type="presOf" srcId="{1286E93E-3D4E-5F40-A299-38A73B219078}" destId="{7A289841-0DFA-DC40-B41C-1ABB1BB9507C}" srcOrd="0" destOrd="0" presId="urn:microsoft.com/office/officeart/2005/8/layout/lProcess2"/>
    <dgm:cxn modelId="{FAA575A3-5FB5-D84C-9157-CA9DEBAD93A2}" srcId="{BA72E376-93AA-7B4D-9885-28AF32E8FCD0}" destId="{CF04471B-2672-AC42-B681-E03987162B5B}" srcOrd="4" destOrd="0" parTransId="{EF65FC60-47DB-9B46-88F0-A9E6650944D0}" sibTransId="{69F0FA8E-F017-6440-81D5-65A27BC7301E}"/>
    <dgm:cxn modelId="{72E36CE7-AEB5-5448-8DDA-B687544CAF77}" type="presOf" srcId="{0C55DB15-68B7-6846-9986-2C88DD67F02C}" destId="{7ABC80D2-827C-C244-8E22-58D79F96E4BC}" srcOrd="1" destOrd="0" presId="urn:microsoft.com/office/officeart/2005/8/layout/lProcess2"/>
    <dgm:cxn modelId="{48C3BE14-FEFF-EF4C-B5C3-740FCA21D859}" srcId="{BA72E376-93AA-7B4D-9885-28AF32E8FCD0}" destId="{17553587-2D3D-FC4F-8137-B6F55B24A175}" srcOrd="0" destOrd="0" parTransId="{AAD6EF3C-7740-3E4C-A83E-96AAE81658CF}" sibTransId="{F44BECFC-EFD4-6144-BFA1-E5B06586B633}"/>
    <dgm:cxn modelId="{DFED623F-B037-6444-B390-3F382C5107D2}" srcId="{0C55DB15-68B7-6846-9986-2C88DD67F02C}" destId="{7274456E-D11E-6E42-89C9-E7036B04E061}" srcOrd="0" destOrd="0" parTransId="{501B6CF1-4DE8-3F49-AB1D-2F9B7194EB7E}" sibTransId="{3307B062-95DF-224B-B5BB-2B07AB821E42}"/>
    <dgm:cxn modelId="{E78FCCE1-04E2-024E-9737-77B681D614D0}" srcId="{BA72E376-93AA-7B4D-9885-28AF32E8FCD0}" destId="{D2A707C6-0E91-8144-BDBE-B55204826D27}" srcOrd="3" destOrd="0" parTransId="{F2E9205F-8629-7249-BCF1-197AF3DD5861}" sibTransId="{82697742-FE9D-0645-B374-E12FBC7CB575}"/>
    <dgm:cxn modelId="{CDBBA705-9656-0B47-8E8C-30BB27FE6F7F}" type="presOf" srcId="{8E2A642D-4705-AF49-BAD9-9130601CC302}" destId="{CB75F928-42A8-694A-BAC0-2BC29682B0C3}" srcOrd="0" destOrd="0" presId="urn:microsoft.com/office/officeart/2005/8/layout/lProcess2"/>
    <dgm:cxn modelId="{46DF06EF-BD48-FB40-A645-060FEDAEDE7A}" type="presOf" srcId="{FCC1073E-90D1-2244-BA4B-C9BDAE7018E3}" destId="{F3794D44-2421-604F-9FD1-6C436C8561DE}" srcOrd="0" destOrd="0" presId="urn:microsoft.com/office/officeart/2005/8/layout/lProcess2"/>
    <dgm:cxn modelId="{612D204D-D926-D042-B13D-40DBA5645E6C}" srcId="{17553587-2D3D-FC4F-8137-B6F55B24A175}" destId="{1286E93E-3D4E-5F40-A299-38A73B219078}" srcOrd="0" destOrd="0" parTransId="{9FE1951F-60F6-EC4C-8351-64E56839097B}" sibTransId="{7C4BBB3D-2E9F-BD46-83A4-82A0B58D05BF}"/>
    <dgm:cxn modelId="{C2E4A999-F670-7844-AB7B-5D560AC7F999}" srcId="{D2A707C6-0E91-8144-BDBE-B55204826D27}" destId="{AB810B26-0B0A-0E46-AEA9-22C9541B3480}" srcOrd="0" destOrd="0" parTransId="{C6F50772-FD02-2F41-AC4A-C94C4D20B33B}" sibTransId="{F979FD07-152C-E642-B13E-D867E2DE64FE}"/>
    <dgm:cxn modelId="{6DC1D2A1-98D8-814C-AF39-A7BEA93F8584}" type="presOf" srcId="{0C55DB15-68B7-6846-9986-2C88DD67F02C}" destId="{B2BA994D-30F9-6C41-A55D-ED7B7441E20B}" srcOrd="0" destOrd="0" presId="urn:microsoft.com/office/officeart/2005/8/layout/lProcess2"/>
    <dgm:cxn modelId="{0D583322-4DE0-CC4E-B487-AC695E4BFC69}" srcId="{BA72E376-93AA-7B4D-9885-28AF32E8FCD0}" destId="{0C55DB15-68B7-6846-9986-2C88DD67F02C}" srcOrd="1" destOrd="0" parTransId="{E374D18C-FC37-7E46-8DF0-A696CFB37577}" sibTransId="{9B873074-9EDC-1343-A88A-19E42D2B3F39}"/>
    <dgm:cxn modelId="{EAACCA8B-EB36-9042-B180-9FC809197B89}" type="presOf" srcId="{D2A707C6-0E91-8144-BDBE-B55204826D27}" destId="{9E9C8D55-3148-6340-864D-ABBC62D922A9}" srcOrd="0" destOrd="0" presId="urn:microsoft.com/office/officeart/2005/8/layout/lProcess2"/>
    <dgm:cxn modelId="{294CAAD9-BE41-A74A-BDC5-DFC703591853}" type="presOf" srcId="{BA72E376-93AA-7B4D-9885-28AF32E8FCD0}" destId="{E71AEFF5-B35F-3E4F-9A69-85A29FBB056F}" srcOrd="0" destOrd="0" presId="urn:microsoft.com/office/officeart/2005/8/layout/lProcess2"/>
    <dgm:cxn modelId="{77E8B786-58B2-7B45-8203-1EF757597BC3}" type="presOf" srcId="{AB810B26-0B0A-0E46-AEA9-22C9541B3480}" destId="{548D6EDE-B8B3-C746-B02A-81D3EAD378CC}" srcOrd="0" destOrd="0" presId="urn:microsoft.com/office/officeart/2005/8/layout/lProcess2"/>
    <dgm:cxn modelId="{D79828F9-EC04-5C41-91BE-8534BE9D90DC}" srcId="{CF04471B-2672-AC42-B681-E03987162B5B}" destId="{8E2A642D-4705-AF49-BAD9-9130601CC302}" srcOrd="0" destOrd="0" parTransId="{CF1BC13E-6945-CA4C-9A70-4B416793648F}" sibTransId="{F069093E-8665-E844-8AAB-E7FBF4EB7830}"/>
    <dgm:cxn modelId="{E7CD3FE9-390D-DC4C-82F2-7B32BABDA3C6}" type="presOf" srcId="{D2A707C6-0E91-8144-BDBE-B55204826D27}" destId="{4F4B6C10-CD58-DB43-A37F-24A6FD08ED0F}" srcOrd="1" destOrd="0" presId="urn:microsoft.com/office/officeart/2005/8/layout/lProcess2"/>
    <dgm:cxn modelId="{9E91753F-18E0-DD46-911D-D0C8589DF698}" type="presOf" srcId="{64B1C973-0182-0343-888C-8B1FBF55A968}" destId="{723A76A5-AF66-704D-89E4-E12C687128C3}" srcOrd="0" destOrd="0" presId="urn:microsoft.com/office/officeart/2005/8/layout/lProcess2"/>
    <dgm:cxn modelId="{3AB48946-0522-CD49-8B58-89A36FB1EA27}" type="presOf" srcId="{CF04471B-2672-AC42-B681-E03987162B5B}" destId="{D2904A41-28E5-B841-BDD0-D02AAA21D5D0}" srcOrd="0" destOrd="0" presId="urn:microsoft.com/office/officeart/2005/8/layout/lProcess2"/>
    <dgm:cxn modelId="{BC4207A8-2E5C-D549-A96D-9C168FF89087}" type="presOf" srcId="{CF04471B-2672-AC42-B681-E03987162B5B}" destId="{08CEF94A-E93E-574E-989A-04C40BF07E2B}" srcOrd="1" destOrd="0" presId="urn:microsoft.com/office/officeart/2005/8/layout/lProcess2"/>
    <dgm:cxn modelId="{A631739E-3B14-AF4D-9AC7-1E23B5D319AC}" type="presParOf" srcId="{E71AEFF5-B35F-3E4F-9A69-85A29FBB056F}" destId="{D8BE2D59-81BB-2743-800B-6E98E3E455F2}" srcOrd="0" destOrd="0" presId="urn:microsoft.com/office/officeart/2005/8/layout/lProcess2"/>
    <dgm:cxn modelId="{2050DC01-60F9-614B-A85D-04079FB2BB42}" type="presParOf" srcId="{D8BE2D59-81BB-2743-800B-6E98E3E455F2}" destId="{9061850C-66F8-294A-83B1-1E6583C99DE7}" srcOrd="0" destOrd="0" presId="urn:microsoft.com/office/officeart/2005/8/layout/lProcess2"/>
    <dgm:cxn modelId="{DC190FFF-4B75-C84A-A768-9F60493DC849}" type="presParOf" srcId="{D8BE2D59-81BB-2743-800B-6E98E3E455F2}" destId="{8D70B0D6-0FC4-4B4B-B3A6-877C0FF37A51}" srcOrd="1" destOrd="0" presId="urn:microsoft.com/office/officeart/2005/8/layout/lProcess2"/>
    <dgm:cxn modelId="{A525EDB0-B66D-9147-A4DC-FB110E9735B1}" type="presParOf" srcId="{D8BE2D59-81BB-2743-800B-6E98E3E455F2}" destId="{5A5C8930-B167-E541-BA27-83AD1BCBE719}" srcOrd="2" destOrd="0" presId="urn:microsoft.com/office/officeart/2005/8/layout/lProcess2"/>
    <dgm:cxn modelId="{8D8FE6F7-30CF-2D4D-B7C3-DD2D73F769B3}" type="presParOf" srcId="{5A5C8930-B167-E541-BA27-83AD1BCBE719}" destId="{230831EC-FC11-D940-9F5D-AC53B79AA041}" srcOrd="0" destOrd="0" presId="urn:microsoft.com/office/officeart/2005/8/layout/lProcess2"/>
    <dgm:cxn modelId="{A8D48428-05B0-E34B-921B-F16BD2394524}" type="presParOf" srcId="{230831EC-FC11-D940-9F5D-AC53B79AA041}" destId="{7A289841-0DFA-DC40-B41C-1ABB1BB9507C}" srcOrd="0" destOrd="0" presId="urn:microsoft.com/office/officeart/2005/8/layout/lProcess2"/>
    <dgm:cxn modelId="{F6138212-0E5C-8945-91B9-1A616A9142D3}" type="presParOf" srcId="{E71AEFF5-B35F-3E4F-9A69-85A29FBB056F}" destId="{093001CC-44ED-3049-AEA9-7C2F91806448}" srcOrd="1" destOrd="0" presId="urn:microsoft.com/office/officeart/2005/8/layout/lProcess2"/>
    <dgm:cxn modelId="{593093DB-7FF3-FB4D-BA3A-EC4FAB2A0C55}" type="presParOf" srcId="{E71AEFF5-B35F-3E4F-9A69-85A29FBB056F}" destId="{A22C07BD-C9AB-774D-9D9A-D68C2D6502ED}" srcOrd="2" destOrd="0" presId="urn:microsoft.com/office/officeart/2005/8/layout/lProcess2"/>
    <dgm:cxn modelId="{AF43C0B6-1497-2B45-AB05-97E5B4DF4391}" type="presParOf" srcId="{A22C07BD-C9AB-774D-9D9A-D68C2D6502ED}" destId="{B2BA994D-30F9-6C41-A55D-ED7B7441E20B}" srcOrd="0" destOrd="0" presId="urn:microsoft.com/office/officeart/2005/8/layout/lProcess2"/>
    <dgm:cxn modelId="{B40C77D1-A0D6-384A-A7DE-30A6D47B87D6}" type="presParOf" srcId="{A22C07BD-C9AB-774D-9D9A-D68C2D6502ED}" destId="{7ABC80D2-827C-C244-8E22-58D79F96E4BC}" srcOrd="1" destOrd="0" presId="urn:microsoft.com/office/officeart/2005/8/layout/lProcess2"/>
    <dgm:cxn modelId="{F5279AFF-FC7A-6E4C-9193-11758B0F96F3}" type="presParOf" srcId="{A22C07BD-C9AB-774D-9D9A-D68C2D6502ED}" destId="{63276522-4A8E-0E4B-8044-86029389C521}" srcOrd="2" destOrd="0" presId="urn:microsoft.com/office/officeart/2005/8/layout/lProcess2"/>
    <dgm:cxn modelId="{D453334F-A69E-4440-8838-D0E7EA63B5BB}" type="presParOf" srcId="{63276522-4A8E-0E4B-8044-86029389C521}" destId="{5A5430A4-48C0-C346-BCB3-3D1B8DE88CCA}" srcOrd="0" destOrd="0" presId="urn:microsoft.com/office/officeart/2005/8/layout/lProcess2"/>
    <dgm:cxn modelId="{C6D761B0-B110-E04F-807C-956A80E906E5}" type="presParOf" srcId="{5A5430A4-48C0-C346-BCB3-3D1B8DE88CCA}" destId="{FFF01117-2D73-4C4A-8AA2-26B5E57EA22A}" srcOrd="0" destOrd="0" presId="urn:microsoft.com/office/officeart/2005/8/layout/lProcess2"/>
    <dgm:cxn modelId="{689C7E9C-597D-A541-9C63-E263C4127C9D}" type="presParOf" srcId="{E71AEFF5-B35F-3E4F-9A69-85A29FBB056F}" destId="{B30A2049-8A66-6A49-A2FE-89110EA51DC0}" srcOrd="3" destOrd="0" presId="urn:microsoft.com/office/officeart/2005/8/layout/lProcess2"/>
    <dgm:cxn modelId="{8A8885B2-A3ED-0E4C-8C77-9B70F3064E57}" type="presParOf" srcId="{E71AEFF5-B35F-3E4F-9A69-85A29FBB056F}" destId="{EB67BA81-261E-4B49-AF00-7888DCA50827}" srcOrd="4" destOrd="0" presId="urn:microsoft.com/office/officeart/2005/8/layout/lProcess2"/>
    <dgm:cxn modelId="{B19CCD6F-D6D6-8342-90D8-16BEDD6C46D1}" type="presParOf" srcId="{EB67BA81-261E-4B49-AF00-7888DCA50827}" destId="{723A76A5-AF66-704D-89E4-E12C687128C3}" srcOrd="0" destOrd="0" presId="urn:microsoft.com/office/officeart/2005/8/layout/lProcess2"/>
    <dgm:cxn modelId="{44003A28-8C75-EB42-B0C8-BE65828CF886}" type="presParOf" srcId="{EB67BA81-261E-4B49-AF00-7888DCA50827}" destId="{9FA69D95-BE40-EC4E-979A-EAF928AA7B0B}" srcOrd="1" destOrd="0" presId="urn:microsoft.com/office/officeart/2005/8/layout/lProcess2"/>
    <dgm:cxn modelId="{D2F9E1BC-7C46-D141-9E40-40131B8A99CB}" type="presParOf" srcId="{EB67BA81-261E-4B49-AF00-7888DCA50827}" destId="{2AB1DDFC-56E8-6841-B976-0EDC74C7BD16}" srcOrd="2" destOrd="0" presId="urn:microsoft.com/office/officeart/2005/8/layout/lProcess2"/>
    <dgm:cxn modelId="{7E74F540-F41C-2348-999C-631896D85D6C}" type="presParOf" srcId="{2AB1DDFC-56E8-6841-B976-0EDC74C7BD16}" destId="{41866185-9B66-7946-AD24-7601EF9BE8A9}" srcOrd="0" destOrd="0" presId="urn:microsoft.com/office/officeart/2005/8/layout/lProcess2"/>
    <dgm:cxn modelId="{FA6802AD-AB04-4248-A9A0-16A9A8118C72}" type="presParOf" srcId="{41866185-9B66-7946-AD24-7601EF9BE8A9}" destId="{F3794D44-2421-604F-9FD1-6C436C8561DE}" srcOrd="0" destOrd="0" presId="urn:microsoft.com/office/officeart/2005/8/layout/lProcess2"/>
    <dgm:cxn modelId="{1F0190DA-A6D1-AE40-AC34-7656EA2B06AB}" type="presParOf" srcId="{E71AEFF5-B35F-3E4F-9A69-85A29FBB056F}" destId="{FECBA00A-747B-7E4B-A756-DCD93C92DACA}" srcOrd="5" destOrd="0" presId="urn:microsoft.com/office/officeart/2005/8/layout/lProcess2"/>
    <dgm:cxn modelId="{3F472F9D-1AC7-B14B-9345-98B99A1D504B}" type="presParOf" srcId="{E71AEFF5-B35F-3E4F-9A69-85A29FBB056F}" destId="{8A48EC06-0FCB-DE49-BDFA-2F2D46071650}" srcOrd="6" destOrd="0" presId="urn:microsoft.com/office/officeart/2005/8/layout/lProcess2"/>
    <dgm:cxn modelId="{F36655C7-7B22-BB43-89F9-2EB741711CE8}" type="presParOf" srcId="{8A48EC06-0FCB-DE49-BDFA-2F2D46071650}" destId="{9E9C8D55-3148-6340-864D-ABBC62D922A9}" srcOrd="0" destOrd="0" presId="urn:microsoft.com/office/officeart/2005/8/layout/lProcess2"/>
    <dgm:cxn modelId="{870CDE8C-A1F9-C946-8296-0C5014E19835}" type="presParOf" srcId="{8A48EC06-0FCB-DE49-BDFA-2F2D46071650}" destId="{4F4B6C10-CD58-DB43-A37F-24A6FD08ED0F}" srcOrd="1" destOrd="0" presId="urn:microsoft.com/office/officeart/2005/8/layout/lProcess2"/>
    <dgm:cxn modelId="{A6AC2FE3-1CBA-E745-805D-61FAD8F6C0A7}" type="presParOf" srcId="{8A48EC06-0FCB-DE49-BDFA-2F2D46071650}" destId="{B04BAA6F-E280-5649-978E-D47BCA692F53}" srcOrd="2" destOrd="0" presId="urn:microsoft.com/office/officeart/2005/8/layout/lProcess2"/>
    <dgm:cxn modelId="{E4C401DD-8A45-9949-B8B4-0D09D3BE190A}" type="presParOf" srcId="{B04BAA6F-E280-5649-978E-D47BCA692F53}" destId="{2ED2AF36-6784-604C-9556-C676F2D305B4}" srcOrd="0" destOrd="0" presId="urn:microsoft.com/office/officeart/2005/8/layout/lProcess2"/>
    <dgm:cxn modelId="{F77E8E70-F03E-7F4E-A1ED-674187483ABF}" type="presParOf" srcId="{2ED2AF36-6784-604C-9556-C676F2D305B4}" destId="{548D6EDE-B8B3-C746-B02A-81D3EAD378CC}" srcOrd="0" destOrd="0" presId="urn:microsoft.com/office/officeart/2005/8/layout/lProcess2"/>
    <dgm:cxn modelId="{12B7915C-4FF4-E449-B83A-4A2B4F38998D}" type="presParOf" srcId="{E71AEFF5-B35F-3E4F-9A69-85A29FBB056F}" destId="{FA043391-5FFD-404E-B9CD-9900D2978B88}" srcOrd="7" destOrd="0" presId="urn:microsoft.com/office/officeart/2005/8/layout/lProcess2"/>
    <dgm:cxn modelId="{AD2A9505-1361-EA42-A521-BCA34D40DD92}" type="presParOf" srcId="{E71AEFF5-B35F-3E4F-9A69-85A29FBB056F}" destId="{0585A31A-DFAA-4047-A1A4-D8D59E3C3A72}" srcOrd="8" destOrd="0" presId="urn:microsoft.com/office/officeart/2005/8/layout/lProcess2"/>
    <dgm:cxn modelId="{17E94E0D-66C8-E944-B42A-32AD416439F0}" type="presParOf" srcId="{0585A31A-DFAA-4047-A1A4-D8D59E3C3A72}" destId="{D2904A41-28E5-B841-BDD0-D02AAA21D5D0}" srcOrd="0" destOrd="0" presId="urn:microsoft.com/office/officeart/2005/8/layout/lProcess2"/>
    <dgm:cxn modelId="{AA98C200-548D-6E46-9195-6B988B22322B}" type="presParOf" srcId="{0585A31A-DFAA-4047-A1A4-D8D59E3C3A72}" destId="{08CEF94A-E93E-574E-989A-04C40BF07E2B}" srcOrd="1" destOrd="0" presId="urn:microsoft.com/office/officeart/2005/8/layout/lProcess2"/>
    <dgm:cxn modelId="{9955CA61-CC9D-884E-B7C9-F08BB1378F5D}" type="presParOf" srcId="{0585A31A-DFAA-4047-A1A4-D8D59E3C3A72}" destId="{A76A7FA8-FD2C-F54F-9DBD-B7DB3036D0FF}" srcOrd="2" destOrd="0" presId="urn:microsoft.com/office/officeart/2005/8/layout/lProcess2"/>
    <dgm:cxn modelId="{9B3F4419-E2DB-E240-8DE7-D647C0742EAC}" type="presParOf" srcId="{A76A7FA8-FD2C-F54F-9DBD-B7DB3036D0FF}" destId="{E06C6E87-597C-914F-BC9A-73B303952AB9}" srcOrd="0" destOrd="0" presId="urn:microsoft.com/office/officeart/2005/8/layout/lProcess2"/>
    <dgm:cxn modelId="{0B0AF696-3EDC-6A42-A9AF-BFDD67337721}" type="presParOf" srcId="{E06C6E87-597C-914F-BC9A-73B303952AB9}" destId="{CB75F928-42A8-694A-BAC0-2BC29682B0C3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636429-2738-F546-A916-80EEDF1E10FA}" type="doc">
      <dgm:prSet loTypeId="urn:microsoft.com/office/officeart/2005/8/layout/b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9C3467-9E26-444A-9A55-589C58FED186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dirty="0" smtClean="0"/>
            <a:t>A communication pathway connecting two or more devices</a:t>
          </a:r>
          <a:endParaRPr lang="en-US" dirty="0"/>
        </a:p>
      </dgm:t>
    </dgm:pt>
    <dgm:pt modelId="{9A6D1CD1-0E23-9142-A2F9-0C44E776B3B9}" type="parTrans" cxnId="{4870A548-57CA-A440-9FB7-55EC1395DD57}">
      <dgm:prSet/>
      <dgm:spPr/>
      <dgm:t>
        <a:bodyPr/>
        <a:lstStyle/>
        <a:p>
          <a:endParaRPr lang="en-US"/>
        </a:p>
      </dgm:t>
    </dgm:pt>
    <dgm:pt modelId="{27D62082-75CC-184C-9FB7-60E6C8978923}" type="sibTrans" cxnId="{4870A548-57CA-A440-9FB7-55EC1395DD57}">
      <dgm:prSet/>
      <dgm:spPr/>
      <dgm:t>
        <a:bodyPr/>
        <a:lstStyle/>
        <a:p>
          <a:endParaRPr lang="en-US" dirty="0"/>
        </a:p>
      </dgm:t>
    </dgm:pt>
    <dgm:pt modelId="{8F003CF4-8A60-984A-9D02-B6B83050EFD0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dirty="0" smtClean="0"/>
            <a:t>Key characteristic is that it is a shared transmission medium</a:t>
          </a:r>
          <a:endParaRPr lang="en-US" dirty="0"/>
        </a:p>
      </dgm:t>
    </dgm:pt>
    <dgm:pt modelId="{E5F39706-E472-1549-A1DE-3650F1A7EE56}" type="parTrans" cxnId="{FF41DF3B-8F02-5945-B921-3CCF47CC9A4F}">
      <dgm:prSet/>
      <dgm:spPr/>
      <dgm:t>
        <a:bodyPr/>
        <a:lstStyle/>
        <a:p>
          <a:endParaRPr lang="en-US"/>
        </a:p>
      </dgm:t>
    </dgm:pt>
    <dgm:pt modelId="{3657E415-3A19-C14A-A100-CDCD225A6C98}" type="sibTrans" cxnId="{FF41DF3B-8F02-5945-B921-3CCF47CC9A4F}">
      <dgm:prSet/>
      <dgm:spPr/>
      <dgm:t>
        <a:bodyPr/>
        <a:lstStyle/>
        <a:p>
          <a:endParaRPr lang="en-US"/>
        </a:p>
      </dgm:t>
    </dgm:pt>
    <dgm:pt modelId="{CB4A86C1-E3C9-3F4E-A3D7-ADA5832AF8F4}">
      <dgm:prSet/>
      <dgm:spPr/>
      <dgm:t>
        <a:bodyPr/>
        <a:lstStyle/>
        <a:p>
          <a:pPr rtl="0"/>
          <a:r>
            <a:rPr lang="en-US" dirty="0" smtClean="0"/>
            <a:t>Signals transmitted by any one device are available for reception by all other devices attached to the bus</a:t>
          </a:r>
          <a:endParaRPr lang="en-US" dirty="0"/>
        </a:p>
      </dgm:t>
    </dgm:pt>
    <dgm:pt modelId="{B8D28C66-3AC0-A149-A08C-BA984C1BC79C}" type="parTrans" cxnId="{75CA6EDC-3FAF-5149-9018-8FED8A7BD37D}">
      <dgm:prSet/>
      <dgm:spPr/>
      <dgm:t>
        <a:bodyPr/>
        <a:lstStyle/>
        <a:p>
          <a:endParaRPr lang="en-US"/>
        </a:p>
      </dgm:t>
    </dgm:pt>
    <dgm:pt modelId="{953D51F2-F817-5E4D-8D86-196CB93CCC36}" type="sibTrans" cxnId="{75CA6EDC-3FAF-5149-9018-8FED8A7BD37D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CE39FD04-B2A9-5A45-85CD-5495455BDD3B}">
      <dgm:prSet/>
      <dgm:spPr/>
      <dgm:t>
        <a:bodyPr/>
        <a:lstStyle/>
        <a:p>
          <a:pPr rtl="0"/>
          <a:r>
            <a:rPr lang="en-US" dirty="0" smtClean="0"/>
            <a:t>If two devices transmit during the same time period their signals will overlap and become garbled</a:t>
          </a:r>
          <a:endParaRPr lang="en-US" dirty="0"/>
        </a:p>
      </dgm:t>
    </dgm:pt>
    <dgm:pt modelId="{BD4BE912-0DB4-7E40-A21B-E9232D61E886}" type="parTrans" cxnId="{2059DCFF-53E0-974E-A713-1C509D93A546}">
      <dgm:prSet/>
      <dgm:spPr/>
      <dgm:t>
        <a:bodyPr/>
        <a:lstStyle/>
        <a:p>
          <a:endParaRPr lang="en-US"/>
        </a:p>
      </dgm:t>
    </dgm:pt>
    <dgm:pt modelId="{8E79852C-9C95-DA4F-BA96-D2C0410A69D0}" type="sibTrans" cxnId="{2059DCFF-53E0-974E-A713-1C509D93A546}">
      <dgm:prSet/>
      <dgm:spPr/>
      <dgm:t>
        <a:bodyPr/>
        <a:lstStyle/>
        <a:p>
          <a:endParaRPr lang="en-US"/>
        </a:p>
      </dgm:t>
    </dgm:pt>
    <dgm:pt modelId="{853B68A4-E045-6C44-81AC-BD6D2EDD6120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 smtClean="0"/>
            <a:t>Typically consists of multiple communication lines</a:t>
          </a:r>
          <a:endParaRPr lang="en-US" dirty="0"/>
        </a:p>
      </dgm:t>
    </dgm:pt>
    <dgm:pt modelId="{E4A0037A-F217-1844-B047-E9B0F378373C}" type="parTrans" cxnId="{15A5C6EC-52BB-DB46-B48C-669F4803E4F1}">
      <dgm:prSet/>
      <dgm:spPr/>
      <dgm:t>
        <a:bodyPr/>
        <a:lstStyle/>
        <a:p>
          <a:endParaRPr lang="en-US"/>
        </a:p>
      </dgm:t>
    </dgm:pt>
    <dgm:pt modelId="{C2D31CE6-9201-EC44-B718-1FF04AE572E4}" type="sibTrans" cxnId="{15A5C6EC-52BB-DB46-B48C-669F4803E4F1}">
      <dgm:prSet/>
      <dgm:spPr/>
      <dgm:t>
        <a:bodyPr/>
        <a:lstStyle/>
        <a:p>
          <a:endParaRPr lang="en-US" dirty="0"/>
        </a:p>
      </dgm:t>
    </dgm:pt>
    <dgm:pt modelId="{5E2D62BE-266A-0D45-B906-1B29BDF34799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 smtClean="0"/>
            <a:t>Each line is capable of transmitting signals representing binary 1 and binary 0</a:t>
          </a:r>
          <a:endParaRPr lang="en-US" dirty="0"/>
        </a:p>
      </dgm:t>
    </dgm:pt>
    <dgm:pt modelId="{D610DF42-3128-7A46-9764-92CC058A4459}" type="parTrans" cxnId="{EF81B034-F645-CB4C-B13B-6979989D1400}">
      <dgm:prSet/>
      <dgm:spPr/>
      <dgm:t>
        <a:bodyPr/>
        <a:lstStyle/>
        <a:p>
          <a:endParaRPr lang="en-US"/>
        </a:p>
      </dgm:t>
    </dgm:pt>
    <dgm:pt modelId="{61584508-4468-A04C-B932-71D19C1A3A71}" type="sibTrans" cxnId="{EF81B034-F645-CB4C-B13B-6979989D1400}">
      <dgm:prSet/>
      <dgm:spPr/>
      <dgm:t>
        <a:bodyPr/>
        <a:lstStyle/>
        <a:p>
          <a:endParaRPr lang="en-US"/>
        </a:p>
      </dgm:t>
    </dgm:pt>
    <dgm:pt modelId="{1DD15041-7803-0446-9821-1DE8F32CE256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 smtClean="0"/>
            <a:t>Computer systems contain a number of different buses that provide pathways between components at various levels of the computer system hierarchy</a:t>
          </a:r>
          <a:endParaRPr lang="en-US" dirty="0"/>
        </a:p>
      </dgm:t>
    </dgm:pt>
    <dgm:pt modelId="{19707EF3-5F9A-B24F-A7F5-F811CD9FA81C}" type="parTrans" cxnId="{BD11BB93-7303-7D44-B65C-8B362008FC53}">
      <dgm:prSet/>
      <dgm:spPr/>
      <dgm:t>
        <a:bodyPr/>
        <a:lstStyle/>
        <a:p>
          <a:endParaRPr lang="en-US"/>
        </a:p>
      </dgm:t>
    </dgm:pt>
    <dgm:pt modelId="{893785DB-B566-C34C-9F83-50CFBE946D7E}" type="sibTrans" cxnId="{BD11BB93-7303-7D44-B65C-8B362008FC53}">
      <dgm:prSet/>
      <dgm:spPr/>
      <dgm:t>
        <a:bodyPr/>
        <a:lstStyle/>
        <a:p>
          <a:endParaRPr lang="en-US" dirty="0"/>
        </a:p>
      </dgm:t>
    </dgm:pt>
    <dgm:pt modelId="{7525A05C-DEEF-D049-B433-AEDEF823843A}">
      <dgm:prSet/>
      <dgm:spPr/>
      <dgm:t>
        <a:bodyPr/>
        <a:lstStyle/>
        <a:p>
          <a:pPr rtl="0"/>
          <a:r>
            <a:rPr lang="en-US" i="1" dirty="0" smtClean="0"/>
            <a:t>System bus</a:t>
          </a:r>
          <a:endParaRPr lang="en-US" dirty="0"/>
        </a:p>
      </dgm:t>
    </dgm:pt>
    <dgm:pt modelId="{E735B630-CC49-9E48-8EED-DA8014D4EE6B}" type="parTrans" cxnId="{FD2E9F45-5DFA-CE49-BAD9-A76390B6C77C}">
      <dgm:prSet/>
      <dgm:spPr/>
      <dgm:t>
        <a:bodyPr/>
        <a:lstStyle/>
        <a:p>
          <a:endParaRPr lang="en-US"/>
        </a:p>
      </dgm:t>
    </dgm:pt>
    <dgm:pt modelId="{D77C5A79-43C5-E749-B5E4-BAA9AF38EDBC}" type="sibTrans" cxnId="{FD2E9F45-5DFA-CE49-BAD9-A76390B6C77C}">
      <dgm:prSet/>
      <dgm:spPr/>
      <dgm:t>
        <a:bodyPr/>
        <a:lstStyle/>
        <a:p>
          <a:endParaRPr lang="en-US" dirty="0"/>
        </a:p>
      </dgm:t>
    </dgm:pt>
    <dgm:pt modelId="{C55C8E9B-FD37-074C-BFF6-DD30EBBEBEA5}">
      <dgm:prSet/>
      <dgm:spPr/>
      <dgm:t>
        <a:bodyPr/>
        <a:lstStyle/>
        <a:p>
          <a:pPr rtl="0"/>
          <a:r>
            <a:rPr lang="en-US" dirty="0" smtClean="0"/>
            <a:t>A bus that connects major computer components (processor, memory, I/O)</a:t>
          </a:r>
          <a:endParaRPr lang="en-US" dirty="0"/>
        </a:p>
      </dgm:t>
    </dgm:pt>
    <dgm:pt modelId="{F23FBEB8-51B6-D54D-A709-F8CF761EE4F2}" type="parTrans" cxnId="{3413FAC6-9E2A-6D4C-8592-9F31D272D137}">
      <dgm:prSet/>
      <dgm:spPr/>
      <dgm:t>
        <a:bodyPr/>
        <a:lstStyle/>
        <a:p>
          <a:endParaRPr lang="en-US"/>
        </a:p>
      </dgm:t>
    </dgm:pt>
    <dgm:pt modelId="{F1D0A3C7-FD5B-B843-88CC-469769BC25B8}" type="sibTrans" cxnId="{3413FAC6-9E2A-6D4C-8592-9F31D272D137}">
      <dgm:prSet/>
      <dgm:spPr/>
      <dgm:t>
        <a:bodyPr/>
        <a:lstStyle/>
        <a:p>
          <a:endParaRPr lang="en-US"/>
        </a:p>
      </dgm:t>
    </dgm:pt>
    <dgm:pt modelId="{FED9EA23-173A-404C-87C6-AC58E07F2389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GB" dirty="0" smtClean="0"/>
            <a:t>The most common computer interconnection structures are based on the use of one or more system buses</a:t>
          </a:r>
          <a:endParaRPr lang="en-GB" dirty="0"/>
        </a:p>
      </dgm:t>
    </dgm:pt>
    <dgm:pt modelId="{EF95EAB5-4B6A-7B46-9805-48F1555C5601}" type="parTrans" cxnId="{ED2CF9DF-E8F0-A14C-B970-12021D55A99B}">
      <dgm:prSet/>
      <dgm:spPr/>
      <dgm:t>
        <a:bodyPr/>
        <a:lstStyle/>
        <a:p>
          <a:endParaRPr lang="en-US"/>
        </a:p>
      </dgm:t>
    </dgm:pt>
    <dgm:pt modelId="{E1DD6C9C-D477-2440-99E1-8F42B7070D9F}" type="sibTrans" cxnId="{ED2CF9DF-E8F0-A14C-B970-12021D55A99B}">
      <dgm:prSet/>
      <dgm:spPr/>
      <dgm:t>
        <a:bodyPr/>
        <a:lstStyle/>
        <a:p>
          <a:endParaRPr lang="en-US"/>
        </a:p>
      </dgm:t>
    </dgm:pt>
    <dgm:pt modelId="{C1E8BCA6-215E-E746-AEBE-E22E0BFEF693}" type="pres">
      <dgm:prSet presAssocID="{1C636429-2738-F546-A916-80EEDF1E10F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98B288-5E33-5949-9D82-DB2307909588}" type="pres">
      <dgm:prSet presAssocID="{E09C3467-9E26-444A-9A55-589C58FED18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121B5-F90D-4E46-B8FD-6CEC9D573020}" type="pres">
      <dgm:prSet presAssocID="{27D62082-75CC-184C-9FB7-60E6C8978923}" presName="sibTrans" presStyleLbl="sibTrans1D1" presStyleIdx="0" presStyleCnt="5"/>
      <dgm:spPr/>
      <dgm:t>
        <a:bodyPr/>
        <a:lstStyle/>
        <a:p>
          <a:endParaRPr lang="en-US"/>
        </a:p>
      </dgm:t>
    </dgm:pt>
    <dgm:pt modelId="{7F0E2F1E-C94E-DA40-B648-541F47EB3C53}" type="pres">
      <dgm:prSet presAssocID="{27D62082-75CC-184C-9FB7-60E6C8978923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5E43B7A7-1089-3A4F-B1C4-0B9B8381D3AD}" type="pres">
      <dgm:prSet presAssocID="{CB4A86C1-E3C9-3F4E-A3D7-ADA5832AF8F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7EBF88-55F2-0E4E-90DA-D1819370D293}" type="pres">
      <dgm:prSet presAssocID="{953D51F2-F817-5E4D-8D86-196CB93CCC36}" presName="sibTrans" presStyleLbl="sibTrans1D1" presStyleIdx="1" presStyleCnt="5"/>
      <dgm:spPr/>
      <dgm:t>
        <a:bodyPr/>
        <a:lstStyle/>
        <a:p>
          <a:endParaRPr lang="en-US"/>
        </a:p>
      </dgm:t>
    </dgm:pt>
    <dgm:pt modelId="{9BF7BD5C-860D-934F-89CF-ACA271BC028C}" type="pres">
      <dgm:prSet presAssocID="{953D51F2-F817-5E4D-8D86-196CB93CCC36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9631B1BB-A22D-5A45-ABBF-FE947F511F80}" type="pres">
      <dgm:prSet presAssocID="{853B68A4-E045-6C44-81AC-BD6D2EDD612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79562-9429-E64A-9F8F-15ABD7DBF7FD}" type="pres">
      <dgm:prSet presAssocID="{C2D31CE6-9201-EC44-B718-1FF04AE572E4}" presName="sibTrans" presStyleLbl="sibTrans1D1" presStyleIdx="2" presStyleCnt="5"/>
      <dgm:spPr/>
      <dgm:t>
        <a:bodyPr/>
        <a:lstStyle/>
        <a:p>
          <a:endParaRPr lang="en-US"/>
        </a:p>
      </dgm:t>
    </dgm:pt>
    <dgm:pt modelId="{E7CBA334-3534-BB45-AC94-C45FF46DDE2D}" type="pres">
      <dgm:prSet presAssocID="{C2D31CE6-9201-EC44-B718-1FF04AE572E4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B109764F-60F3-E749-9AE5-95B69D3F63D9}" type="pres">
      <dgm:prSet presAssocID="{1DD15041-7803-0446-9821-1DE8F32CE25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D27491-8205-D643-90DC-71FD8A31FE32}" type="pres">
      <dgm:prSet presAssocID="{893785DB-B566-C34C-9F83-50CFBE946D7E}" presName="sibTrans" presStyleLbl="sibTrans1D1" presStyleIdx="3" presStyleCnt="5"/>
      <dgm:spPr/>
      <dgm:t>
        <a:bodyPr/>
        <a:lstStyle/>
        <a:p>
          <a:endParaRPr lang="en-US"/>
        </a:p>
      </dgm:t>
    </dgm:pt>
    <dgm:pt modelId="{0B0338DD-BBC5-D445-A1DF-1C17B2010AD2}" type="pres">
      <dgm:prSet presAssocID="{893785DB-B566-C34C-9F83-50CFBE946D7E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D48F7CAA-0278-8240-8FAA-FE067A5D04D9}" type="pres">
      <dgm:prSet presAssocID="{7525A05C-DEEF-D049-B433-AEDEF823843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0C6C9-D4C6-D84F-8A1A-6C057EDBC2A7}" type="pres">
      <dgm:prSet presAssocID="{D77C5A79-43C5-E749-B5E4-BAA9AF38EDBC}" presName="sibTrans" presStyleLbl="sibTrans1D1" presStyleIdx="4" presStyleCnt="5"/>
      <dgm:spPr/>
      <dgm:t>
        <a:bodyPr/>
        <a:lstStyle/>
        <a:p>
          <a:endParaRPr lang="en-US"/>
        </a:p>
      </dgm:t>
    </dgm:pt>
    <dgm:pt modelId="{62EFFE04-00EA-D148-93F4-E1428BE2580F}" type="pres">
      <dgm:prSet presAssocID="{D77C5A79-43C5-E749-B5E4-BAA9AF38EDBC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4A9314AF-31E5-2F46-A15A-D4ED62769F9A}" type="pres">
      <dgm:prSet presAssocID="{FED9EA23-173A-404C-87C6-AC58E07F238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11BB93-7303-7D44-B65C-8B362008FC53}" srcId="{1C636429-2738-F546-A916-80EEDF1E10FA}" destId="{1DD15041-7803-0446-9821-1DE8F32CE256}" srcOrd="3" destOrd="0" parTransId="{19707EF3-5F9A-B24F-A7F5-F811CD9FA81C}" sibTransId="{893785DB-B566-C34C-9F83-50CFBE946D7E}"/>
    <dgm:cxn modelId="{7C07FBD4-EAD3-4D4E-BF2D-18600565EA33}" type="presOf" srcId="{27D62082-75CC-184C-9FB7-60E6C8978923}" destId="{7F0E2F1E-C94E-DA40-B648-541F47EB3C53}" srcOrd="1" destOrd="0" presId="urn:microsoft.com/office/officeart/2005/8/layout/bProcess3"/>
    <dgm:cxn modelId="{11A4AF2D-5EE7-E34B-913D-88830DC4F30B}" type="presOf" srcId="{C2D31CE6-9201-EC44-B718-1FF04AE572E4}" destId="{E7CBA334-3534-BB45-AC94-C45FF46DDE2D}" srcOrd="1" destOrd="0" presId="urn:microsoft.com/office/officeart/2005/8/layout/bProcess3"/>
    <dgm:cxn modelId="{EF81B034-F645-CB4C-B13B-6979989D1400}" srcId="{853B68A4-E045-6C44-81AC-BD6D2EDD6120}" destId="{5E2D62BE-266A-0D45-B906-1B29BDF34799}" srcOrd="0" destOrd="0" parTransId="{D610DF42-3128-7A46-9764-92CC058A4459}" sibTransId="{61584508-4468-A04C-B932-71D19C1A3A71}"/>
    <dgm:cxn modelId="{62B59A1C-A224-0540-9F76-154D2D900A80}" type="presOf" srcId="{953D51F2-F817-5E4D-8D86-196CB93CCC36}" destId="{9BF7BD5C-860D-934F-89CF-ACA271BC028C}" srcOrd="1" destOrd="0" presId="urn:microsoft.com/office/officeart/2005/8/layout/bProcess3"/>
    <dgm:cxn modelId="{2059DCFF-53E0-974E-A713-1C509D93A546}" srcId="{CB4A86C1-E3C9-3F4E-A3D7-ADA5832AF8F4}" destId="{CE39FD04-B2A9-5A45-85CD-5495455BDD3B}" srcOrd="0" destOrd="0" parTransId="{BD4BE912-0DB4-7E40-A21B-E9232D61E886}" sibTransId="{8E79852C-9C95-DA4F-BA96-D2C0410A69D0}"/>
    <dgm:cxn modelId="{9BABC76F-F228-284D-BCDC-76F12750D332}" type="presOf" srcId="{1C636429-2738-F546-A916-80EEDF1E10FA}" destId="{C1E8BCA6-215E-E746-AEBE-E22E0BFEF693}" srcOrd="0" destOrd="0" presId="urn:microsoft.com/office/officeart/2005/8/layout/bProcess3"/>
    <dgm:cxn modelId="{FF41DF3B-8F02-5945-B921-3CCF47CC9A4F}" srcId="{E09C3467-9E26-444A-9A55-589C58FED186}" destId="{8F003CF4-8A60-984A-9D02-B6B83050EFD0}" srcOrd="0" destOrd="0" parTransId="{E5F39706-E472-1549-A1DE-3650F1A7EE56}" sibTransId="{3657E415-3A19-C14A-A100-CDCD225A6C98}"/>
    <dgm:cxn modelId="{140C364B-10E1-4F47-9F59-C92498A2E08E}" type="presOf" srcId="{893785DB-B566-C34C-9F83-50CFBE946D7E}" destId="{0B0338DD-BBC5-D445-A1DF-1C17B2010AD2}" srcOrd="1" destOrd="0" presId="urn:microsoft.com/office/officeart/2005/8/layout/bProcess3"/>
    <dgm:cxn modelId="{3413FAC6-9E2A-6D4C-8592-9F31D272D137}" srcId="{7525A05C-DEEF-D049-B433-AEDEF823843A}" destId="{C55C8E9B-FD37-074C-BFF6-DD30EBBEBEA5}" srcOrd="0" destOrd="0" parTransId="{F23FBEB8-51B6-D54D-A709-F8CF761EE4F2}" sibTransId="{F1D0A3C7-FD5B-B843-88CC-469769BC25B8}"/>
    <dgm:cxn modelId="{0E556C1A-9695-4749-922E-E7E6ED13556D}" type="presOf" srcId="{D77C5A79-43C5-E749-B5E4-BAA9AF38EDBC}" destId="{62EFFE04-00EA-D148-93F4-E1428BE2580F}" srcOrd="1" destOrd="0" presId="urn:microsoft.com/office/officeart/2005/8/layout/bProcess3"/>
    <dgm:cxn modelId="{83C117A0-3500-3347-9E53-F195171DD773}" type="presOf" srcId="{D77C5A79-43C5-E749-B5E4-BAA9AF38EDBC}" destId="{71B0C6C9-D4C6-D84F-8A1A-6C057EDBC2A7}" srcOrd="0" destOrd="0" presId="urn:microsoft.com/office/officeart/2005/8/layout/bProcess3"/>
    <dgm:cxn modelId="{E88D488E-7DB9-5E44-B439-9C141F045096}" type="presOf" srcId="{893785DB-B566-C34C-9F83-50CFBE946D7E}" destId="{C1D27491-8205-D643-90DC-71FD8A31FE32}" srcOrd="0" destOrd="0" presId="urn:microsoft.com/office/officeart/2005/8/layout/bProcess3"/>
    <dgm:cxn modelId="{2C88BC25-E45E-CD48-8864-BF3C727BFA21}" type="presOf" srcId="{C55C8E9B-FD37-074C-BFF6-DD30EBBEBEA5}" destId="{D48F7CAA-0278-8240-8FAA-FE067A5D04D9}" srcOrd="0" destOrd="1" presId="urn:microsoft.com/office/officeart/2005/8/layout/bProcess3"/>
    <dgm:cxn modelId="{9D812C61-E5C4-984A-895C-8A81CDB77470}" type="presOf" srcId="{FED9EA23-173A-404C-87C6-AC58E07F2389}" destId="{4A9314AF-31E5-2F46-A15A-D4ED62769F9A}" srcOrd="0" destOrd="0" presId="urn:microsoft.com/office/officeart/2005/8/layout/bProcess3"/>
    <dgm:cxn modelId="{FD2E9F45-5DFA-CE49-BAD9-A76390B6C77C}" srcId="{1C636429-2738-F546-A916-80EEDF1E10FA}" destId="{7525A05C-DEEF-D049-B433-AEDEF823843A}" srcOrd="4" destOrd="0" parTransId="{E735B630-CC49-9E48-8EED-DA8014D4EE6B}" sibTransId="{D77C5A79-43C5-E749-B5E4-BAA9AF38EDBC}"/>
    <dgm:cxn modelId="{147CEFEA-A202-5B40-A2D9-A3C9DCD1BD6E}" type="presOf" srcId="{8F003CF4-8A60-984A-9D02-B6B83050EFD0}" destId="{4198B288-5E33-5949-9D82-DB2307909588}" srcOrd="0" destOrd="1" presId="urn:microsoft.com/office/officeart/2005/8/layout/bProcess3"/>
    <dgm:cxn modelId="{9996DF7F-EDC8-704D-8256-7168583C0E34}" type="presOf" srcId="{953D51F2-F817-5E4D-8D86-196CB93CCC36}" destId="{6E7EBF88-55F2-0E4E-90DA-D1819370D293}" srcOrd="0" destOrd="0" presId="urn:microsoft.com/office/officeart/2005/8/layout/bProcess3"/>
    <dgm:cxn modelId="{75CA6EDC-3FAF-5149-9018-8FED8A7BD37D}" srcId="{1C636429-2738-F546-A916-80EEDF1E10FA}" destId="{CB4A86C1-E3C9-3F4E-A3D7-ADA5832AF8F4}" srcOrd="1" destOrd="0" parTransId="{B8D28C66-3AC0-A149-A08C-BA984C1BC79C}" sibTransId="{953D51F2-F817-5E4D-8D86-196CB93CCC36}"/>
    <dgm:cxn modelId="{4870A548-57CA-A440-9FB7-55EC1395DD57}" srcId="{1C636429-2738-F546-A916-80EEDF1E10FA}" destId="{E09C3467-9E26-444A-9A55-589C58FED186}" srcOrd="0" destOrd="0" parTransId="{9A6D1CD1-0E23-9142-A2F9-0C44E776B3B9}" sibTransId="{27D62082-75CC-184C-9FB7-60E6C8978923}"/>
    <dgm:cxn modelId="{F9F6F226-9270-5A4C-8BAE-0355E0C1FDE0}" type="presOf" srcId="{CB4A86C1-E3C9-3F4E-A3D7-ADA5832AF8F4}" destId="{5E43B7A7-1089-3A4F-B1C4-0B9B8381D3AD}" srcOrd="0" destOrd="0" presId="urn:microsoft.com/office/officeart/2005/8/layout/bProcess3"/>
    <dgm:cxn modelId="{C3C83930-E0AD-944E-BED2-A1A5340AFE49}" type="presOf" srcId="{853B68A4-E045-6C44-81AC-BD6D2EDD6120}" destId="{9631B1BB-A22D-5A45-ABBF-FE947F511F80}" srcOrd="0" destOrd="0" presId="urn:microsoft.com/office/officeart/2005/8/layout/bProcess3"/>
    <dgm:cxn modelId="{ED2CF9DF-E8F0-A14C-B970-12021D55A99B}" srcId="{1C636429-2738-F546-A916-80EEDF1E10FA}" destId="{FED9EA23-173A-404C-87C6-AC58E07F2389}" srcOrd="5" destOrd="0" parTransId="{EF95EAB5-4B6A-7B46-9805-48F1555C5601}" sibTransId="{E1DD6C9C-D477-2440-99E1-8F42B7070D9F}"/>
    <dgm:cxn modelId="{AE0A59C8-4CFB-F54E-8A20-2CDF8A0F2002}" type="presOf" srcId="{7525A05C-DEEF-D049-B433-AEDEF823843A}" destId="{D48F7CAA-0278-8240-8FAA-FE067A5D04D9}" srcOrd="0" destOrd="0" presId="urn:microsoft.com/office/officeart/2005/8/layout/bProcess3"/>
    <dgm:cxn modelId="{9B77358C-DE90-9145-BF6C-1F3307857ADA}" type="presOf" srcId="{C2D31CE6-9201-EC44-B718-1FF04AE572E4}" destId="{51079562-9429-E64A-9F8F-15ABD7DBF7FD}" srcOrd="0" destOrd="0" presId="urn:microsoft.com/office/officeart/2005/8/layout/bProcess3"/>
    <dgm:cxn modelId="{23627A47-FCAC-E646-822E-FCB10549E760}" type="presOf" srcId="{CE39FD04-B2A9-5A45-85CD-5495455BDD3B}" destId="{5E43B7A7-1089-3A4F-B1C4-0B9B8381D3AD}" srcOrd="0" destOrd="1" presId="urn:microsoft.com/office/officeart/2005/8/layout/bProcess3"/>
    <dgm:cxn modelId="{15A5C6EC-52BB-DB46-B48C-669F4803E4F1}" srcId="{1C636429-2738-F546-A916-80EEDF1E10FA}" destId="{853B68A4-E045-6C44-81AC-BD6D2EDD6120}" srcOrd="2" destOrd="0" parTransId="{E4A0037A-F217-1844-B047-E9B0F378373C}" sibTransId="{C2D31CE6-9201-EC44-B718-1FF04AE572E4}"/>
    <dgm:cxn modelId="{6F212F72-79A3-9A4C-856F-4BA488B4879A}" type="presOf" srcId="{5E2D62BE-266A-0D45-B906-1B29BDF34799}" destId="{9631B1BB-A22D-5A45-ABBF-FE947F511F80}" srcOrd="0" destOrd="1" presId="urn:microsoft.com/office/officeart/2005/8/layout/bProcess3"/>
    <dgm:cxn modelId="{AE604032-3B31-1347-88E1-AE7B30D2ABEB}" type="presOf" srcId="{E09C3467-9E26-444A-9A55-589C58FED186}" destId="{4198B288-5E33-5949-9D82-DB2307909588}" srcOrd="0" destOrd="0" presId="urn:microsoft.com/office/officeart/2005/8/layout/bProcess3"/>
    <dgm:cxn modelId="{07F1F00F-DBCB-FB42-88D6-E78440CC24B3}" type="presOf" srcId="{27D62082-75CC-184C-9FB7-60E6C8978923}" destId="{631121B5-F90D-4E46-B8FD-6CEC9D573020}" srcOrd="0" destOrd="0" presId="urn:microsoft.com/office/officeart/2005/8/layout/bProcess3"/>
    <dgm:cxn modelId="{F092D1F4-B90D-C549-9991-4175A5FECA83}" type="presOf" srcId="{1DD15041-7803-0446-9821-1DE8F32CE256}" destId="{B109764F-60F3-E749-9AE5-95B69D3F63D9}" srcOrd="0" destOrd="0" presId="urn:microsoft.com/office/officeart/2005/8/layout/bProcess3"/>
    <dgm:cxn modelId="{45C66AD1-7C7E-2541-BE5B-536F796538FA}" type="presParOf" srcId="{C1E8BCA6-215E-E746-AEBE-E22E0BFEF693}" destId="{4198B288-5E33-5949-9D82-DB2307909588}" srcOrd="0" destOrd="0" presId="urn:microsoft.com/office/officeart/2005/8/layout/bProcess3"/>
    <dgm:cxn modelId="{FEDC2418-FB59-E646-8426-C60326DC6763}" type="presParOf" srcId="{C1E8BCA6-215E-E746-AEBE-E22E0BFEF693}" destId="{631121B5-F90D-4E46-B8FD-6CEC9D573020}" srcOrd="1" destOrd="0" presId="urn:microsoft.com/office/officeart/2005/8/layout/bProcess3"/>
    <dgm:cxn modelId="{3BA37769-9FC1-2745-91EB-588463F88803}" type="presParOf" srcId="{631121B5-F90D-4E46-B8FD-6CEC9D573020}" destId="{7F0E2F1E-C94E-DA40-B648-541F47EB3C53}" srcOrd="0" destOrd="0" presId="urn:microsoft.com/office/officeart/2005/8/layout/bProcess3"/>
    <dgm:cxn modelId="{D339BECC-4C71-D942-98A7-26C365670F4B}" type="presParOf" srcId="{C1E8BCA6-215E-E746-AEBE-E22E0BFEF693}" destId="{5E43B7A7-1089-3A4F-B1C4-0B9B8381D3AD}" srcOrd="2" destOrd="0" presId="urn:microsoft.com/office/officeart/2005/8/layout/bProcess3"/>
    <dgm:cxn modelId="{A204AF74-CC8E-D74C-A16A-2C677BF367AA}" type="presParOf" srcId="{C1E8BCA6-215E-E746-AEBE-E22E0BFEF693}" destId="{6E7EBF88-55F2-0E4E-90DA-D1819370D293}" srcOrd="3" destOrd="0" presId="urn:microsoft.com/office/officeart/2005/8/layout/bProcess3"/>
    <dgm:cxn modelId="{25207581-28D5-DC48-8A7A-74E6A9FB6488}" type="presParOf" srcId="{6E7EBF88-55F2-0E4E-90DA-D1819370D293}" destId="{9BF7BD5C-860D-934F-89CF-ACA271BC028C}" srcOrd="0" destOrd="0" presId="urn:microsoft.com/office/officeart/2005/8/layout/bProcess3"/>
    <dgm:cxn modelId="{20665886-4032-774D-BF3E-5F750FEE49F0}" type="presParOf" srcId="{C1E8BCA6-215E-E746-AEBE-E22E0BFEF693}" destId="{9631B1BB-A22D-5A45-ABBF-FE947F511F80}" srcOrd="4" destOrd="0" presId="urn:microsoft.com/office/officeart/2005/8/layout/bProcess3"/>
    <dgm:cxn modelId="{83D42006-4953-DD4E-95DA-239742B2C749}" type="presParOf" srcId="{C1E8BCA6-215E-E746-AEBE-E22E0BFEF693}" destId="{51079562-9429-E64A-9F8F-15ABD7DBF7FD}" srcOrd="5" destOrd="0" presId="urn:microsoft.com/office/officeart/2005/8/layout/bProcess3"/>
    <dgm:cxn modelId="{EEE7CC3B-2654-884A-A37E-5298812A56AF}" type="presParOf" srcId="{51079562-9429-E64A-9F8F-15ABD7DBF7FD}" destId="{E7CBA334-3534-BB45-AC94-C45FF46DDE2D}" srcOrd="0" destOrd="0" presId="urn:microsoft.com/office/officeart/2005/8/layout/bProcess3"/>
    <dgm:cxn modelId="{62F2329E-DA06-6D4E-966E-EDAFC82ED476}" type="presParOf" srcId="{C1E8BCA6-215E-E746-AEBE-E22E0BFEF693}" destId="{B109764F-60F3-E749-9AE5-95B69D3F63D9}" srcOrd="6" destOrd="0" presId="urn:microsoft.com/office/officeart/2005/8/layout/bProcess3"/>
    <dgm:cxn modelId="{17B91066-E056-7F4D-B2AB-6DFC79AF8046}" type="presParOf" srcId="{C1E8BCA6-215E-E746-AEBE-E22E0BFEF693}" destId="{C1D27491-8205-D643-90DC-71FD8A31FE32}" srcOrd="7" destOrd="0" presId="urn:microsoft.com/office/officeart/2005/8/layout/bProcess3"/>
    <dgm:cxn modelId="{5ED82122-3124-DE48-BDED-CD37825BBAEA}" type="presParOf" srcId="{C1D27491-8205-D643-90DC-71FD8A31FE32}" destId="{0B0338DD-BBC5-D445-A1DF-1C17B2010AD2}" srcOrd="0" destOrd="0" presId="urn:microsoft.com/office/officeart/2005/8/layout/bProcess3"/>
    <dgm:cxn modelId="{2935AB04-ED26-164A-8EF7-D0E5C409EAF6}" type="presParOf" srcId="{C1E8BCA6-215E-E746-AEBE-E22E0BFEF693}" destId="{D48F7CAA-0278-8240-8FAA-FE067A5D04D9}" srcOrd="8" destOrd="0" presId="urn:microsoft.com/office/officeart/2005/8/layout/bProcess3"/>
    <dgm:cxn modelId="{2DB0C3C2-9400-2241-B1F6-5E4907A11C4D}" type="presParOf" srcId="{C1E8BCA6-215E-E746-AEBE-E22E0BFEF693}" destId="{71B0C6C9-D4C6-D84F-8A1A-6C057EDBC2A7}" srcOrd="9" destOrd="0" presId="urn:microsoft.com/office/officeart/2005/8/layout/bProcess3"/>
    <dgm:cxn modelId="{720AF23A-C09C-D446-8E4F-3CBCD4DFFFAB}" type="presParOf" srcId="{71B0C6C9-D4C6-D84F-8A1A-6C057EDBC2A7}" destId="{62EFFE04-00EA-D148-93F4-E1428BE2580F}" srcOrd="0" destOrd="0" presId="urn:microsoft.com/office/officeart/2005/8/layout/bProcess3"/>
    <dgm:cxn modelId="{ABE7D861-E79B-324E-9026-EF48DB72974A}" type="presParOf" srcId="{C1E8BCA6-215E-E746-AEBE-E22E0BFEF693}" destId="{4A9314AF-31E5-2F46-A15A-D4ED62769F9A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2244F-0972-284B-BD79-4BDF0FE0F3E9}">
      <dsp:nvSpPr>
        <dsp:cNvPr id="0" name=""/>
        <dsp:cNvSpPr/>
      </dsp:nvSpPr>
      <dsp:spPr>
        <a:xfrm>
          <a:off x="0" y="266580"/>
          <a:ext cx="6248400" cy="561599"/>
        </a:xfrm>
        <a:prstGeom prst="roundRect">
          <a:avLst/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Software</a:t>
          </a:r>
          <a:endParaRPr lang="en-US" sz="2400" kern="1200" dirty="0"/>
        </a:p>
      </dsp:txBody>
      <dsp:txXfrm>
        <a:off x="27415" y="293995"/>
        <a:ext cx="6193570" cy="506769"/>
      </dsp:txXfrm>
    </dsp:sp>
    <dsp:sp modelId="{13B14588-5A20-EA4F-979E-F796522A9FDC}">
      <dsp:nvSpPr>
        <dsp:cNvPr id="0" name=""/>
        <dsp:cNvSpPr/>
      </dsp:nvSpPr>
      <dsp:spPr>
        <a:xfrm>
          <a:off x="0" y="828180"/>
          <a:ext cx="6248400" cy="146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87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A sequence of codes or instructions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Part of the hardware interprets each instruction and generates control signals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Provide a new sequence of codes for each new program instead of rewiring the hardware</a:t>
          </a:r>
          <a:endParaRPr lang="en-US" sz="1900" kern="1200" dirty="0"/>
        </a:p>
      </dsp:txBody>
      <dsp:txXfrm>
        <a:off x="0" y="828180"/>
        <a:ext cx="6248400" cy="1465560"/>
      </dsp:txXfrm>
    </dsp:sp>
    <dsp:sp modelId="{759BB5A2-667B-D94C-B06E-5A570D0844D7}">
      <dsp:nvSpPr>
        <dsp:cNvPr id="0" name=""/>
        <dsp:cNvSpPr/>
      </dsp:nvSpPr>
      <dsp:spPr>
        <a:xfrm>
          <a:off x="0" y="2293740"/>
          <a:ext cx="6248400" cy="5615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Major components:</a:t>
          </a:r>
          <a:endParaRPr lang="en-US" sz="2400" kern="1200" dirty="0"/>
        </a:p>
      </dsp:txBody>
      <dsp:txXfrm>
        <a:off x="27415" y="2321155"/>
        <a:ext cx="6193570" cy="506769"/>
      </dsp:txXfrm>
    </dsp:sp>
    <dsp:sp modelId="{71A7FB0B-C6BF-A948-80B4-3819DEC8407E}">
      <dsp:nvSpPr>
        <dsp:cNvPr id="0" name=""/>
        <dsp:cNvSpPr/>
      </dsp:nvSpPr>
      <dsp:spPr>
        <a:xfrm>
          <a:off x="0" y="2855340"/>
          <a:ext cx="6248400" cy="3278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87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CPU	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Instruction interpreter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Module of general-purpose arithmetic and logic functions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I/O Components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Input module</a:t>
          </a:r>
          <a:endParaRPr lang="en-US" sz="1900" kern="1200" dirty="0"/>
        </a:p>
        <a:p>
          <a:pPr marL="514350" lvl="3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Contains basic components for accepting data and instructions and converting them into an internal form of signals usable by the system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Output module</a:t>
          </a:r>
          <a:endParaRPr lang="en-US" sz="1900" kern="1200" dirty="0"/>
        </a:p>
        <a:p>
          <a:pPr marL="514350" lvl="3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Means of reporting results</a:t>
          </a:r>
          <a:endParaRPr lang="en-US" sz="1900" kern="1200" dirty="0"/>
        </a:p>
      </dsp:txBody>
      <dsp:txXfrm>
        <a:off x="0" y="2855340"/>
        <a:ext cx="6248400" cy="3278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3435A-1843-9E4D-86D0-607B7423AE6C}">
      <dsp:nvSpPr>
        <dsp:cNvPr id="0" name=""/>
        <dsp:cNvSpPr/>
      </dsp:nvSpPr>
      <dsp:spPr>
        <a:xfrm>
          <a:off x="0" y="100851"/>
          <a:ext cx="5970495" cy="5970495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3">
            <a:lumMod val="60000"/>
            <a:lumOff val="40000"/>
          </a:schemeClr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4E5ECE-AE35-9C49-8316-64B43915F2B2}">
      <dsp:nvSpPr>
        <dsp:cNvPr id="0" name=""/>
        <dsp:cNvSpPr/>
      </dsp:nvSpPr>
      <dsp:spPr>
        <a:xfrm>
          <a:off x="388082" y="488934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address register (MAR)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Specifies the address in memory for the next read or write</a:t>
          </a:r>
          <a:endParaRPr lang="en-US" sz="1600" kern="1200" dirty="0"/>
        </a:p>
      </dsp:txBody>
      <dsp:txXfrm>
        <a:off x="504664" y="605516"/>
        <a:ext cx="2155034" cy="2155034"/>
      </dsp:txXfrm>
    </dsp:sp>
    <dsp:sp modelId="{97999900-43C2-D54D-B582-06A49E5B2881}">
      <dsp:nvSpPr>
        <dsp:cNvPr id="0" name=""/>
        <dsp:cNvSpPr/>
      </dsp:nvSpPr>
      <dsp:spPr>
        <a:xfrm>
          <a:off x="3194214" y="488934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buffer register (MBR)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Contains the data to be written into memory or receives the data read from memory</a:t>
          </a:r>
          <a:endParaRPr lang="en-US" sz="1600" kern="1200" dirty="0"/>
        </a:p>
      </dsp:txBody>
      <dsp:txXfrm>
        <a:off x="3310796" y="605516"/>
        <a:ext cx="2155034" cy="2155034"/>
      </dsp:txXfrm>
    </dsp:sp>
    <dsp:sp modelId="{FE6EC989-1B64-3F42-878F-156D7B406D89}">
      <dsp:nvSpPr>
        <dsp:cNvPr id="0" name=""/>
        <dsp:cNvSpPr/>
      </dsp:nvSpPr>
      <dsp:spPr>
        <a:xfrm>
          <a:off x="388082" y="3295066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address register (I/OAR)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Specifies a particular I/O device</a:t>
          </a:r>
          <a:endParaRPr lang="en-US" sz="1600" kern="1200" dirty="0"/>
        </a:p>
      </dsp:txBody>
      <dsp:txXfrm>
        <a:off x="504664" y="3411648"/>
        <a:ext cx="2155034" cy="2155034"/>
      </dsp:txXfrm>
    </dsp:sp>
    <dsp:sp modelId="{646D4236-03AD-7E41-8503-EF196816C95A}">
      <dsp:nvSpPr>
        <dsp:cNvPr id="0" name=""/>
        <dsp:cNvSpPr/>
      </dsp:nvSpPr>
      <dsp:spPr>
        <a:xfrm>
          <a:off x="3194214" y="3295066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buffer register (I/OBR)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Used for the exchange of data between an I/O module and the CPU</a:t>
          </a:r>
          <a:endParaRPr lang="en-US" sz="1600" kern="1200" dirty="0"/>
        </a:p>
      </dsp:txBody>
      <dsp:txXfrm>
        <a:off x="3310796" y="3411648"/>
        <a:ext cx="2155034" cy="2155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4A3D9-04BB-FF44-A8A8-6AB4DC697EE2}">
      <dsp:nvSpPr>
        <dsp:cNvPr id="0" name=""/>
        <dsp:cNvSpPr/>
      </dsp:nvSpPr>
      <dsp:spPr>
        <a:xfrm>
          <a:off x="4800599" y="3471671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The processor may perform some arithmetic or logic operation on data</a:t>
          </a:r>
          <a:endParaRPr lang="en-US" sz="1400" kern="1200" dirty="0"/>
        </a:p>
      </dsp:txBody>
      <dsp:txXfrm>
        <a:off x="5593107" y="3915991"/>
        <a:ext cx="1693671" cy="1153520"/>
      </dsp:txXfrm>
    </dsp:sp>
    <dsp:sp modelId="{2776F45E-5FC5-CA43-9A50-D05A48CD1AFA}">
      <dsp:nvSpPr>
        <dsp:cNvPr id="0" name=""/>
        <dsp:cNvSpPr/>
      </dsp:nvSpPr>
      <dsp:spPr>
        <a:xfrm>
          <a:off x="453390" y="3471671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An instruction may specify that the sequence of execution be altered</a:t>
          </a:r>
          <a:endParaRPr lang="en-US" sz="1400" kern="1200" dirty="0"/>
        </a:p>
      </dsp:txBody>
      <dsp:txXfrm>
        <a:off x="489278" y="3915991"/>
        <a:ext cx="1693671" cy="1153520"/>
      </dsp:txXfrm>
    </dsp:sp>
    <dsp:sp modelId="{FA7231E4-FE93-2E44-B26F-43C0B0662DE3}">
      <dsp:nvSpPr>
        <dsp:cNvPr id="0" name=""/>
        <dsp:cNvSpPr/>
      </dsp:nvSpPr>
      <dsp:spPr>
        <a:xfrm>
          <a:off x="4568342" y="0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Data transferred to or from a peripheral device by transferring between the processor and an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        I/O module</a:t>
          </a:r>
          <a:endParaRPr lang="en-US" sz="1400" kern="1200" dirty="0"/>
        </a:p>
      </dsp:txBody>
      <dsp:txXfrm>
        <a:off x="5360850" y="35888"/>
        <a:ext cx="1693671" cy="1153520"/>
      </dsp:txXfrm>
    </dsp:sp>
    <dsp:sp modelId="{9F8AAC68-863D-194A-94BC-958615861BE8}">
      <dsp:nvSpPr>
        <dsp:cNvPr id="0" name=""/>
        <dsp:cNvSpPr/>
      </dsp:nvSpPr>
      <dsp:spPr>
        <a:xfrm>
          <a:off x="453390" y="0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Data transferred from processor to memory or from memory to processor</a:t>
          </a:r>
          <a:endParaRPr lang="en-US" sz="1400" kern="1200" dirty="0"/>
        </a:p>
      </dsp:txBody>
      <dsp:txXfrm>
        <a:off x="489278" y="35888"/>
        <a:ext cx="1693671" cy="1153520"/>
      </dsp:txXfrm>
    </dsp:sp>
    <dsp:sp modelId="{31728101-0A4A-C148-9CC0-7B417D851487}">
      <dsp:nvSpPr>
        <dsp:cNvPr id="0" name=""/>
        <dsp:cNvSpPr/>
      </dsp:nvSpPr>
      <dsp:spPr>
        <a:xfrm>
          <a:off x="1510207" y="291007"/>
          <a:ext cx="2210638" cy="2210638"/>
        </a:xfrm>
        <a:prstGeom prst="pieWedg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Processor-memory</a:t>
          </a:r>
          <a:endParaRPr 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157688" y="938488"/>
        <a:ext cx="1563157" cy="1563157"/>
      </dsp:txXfrm>
    </dsp:sp>
    <dsp:sp modelId="{FB9FD6F2-BE77-E846-84E9-9675E89A206D}">
      <dsp:nvSpPr>
        <dsp:cNvPr id="0" name=""/>
        <dsp:cNvSpPr/>
      </dsp:nvSpPr>
      <dsp:spPr>
        <a:xfrm rot="5400000">
          <a:off x="3822954" y="291007"/>
          <a:ext cx="2210638" cy="2210638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Processor-I/O</a:t>
          </a:r>
          <a:endParaRPr 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3822954" y="938488"/>
        <a:ext cx="1563157" cy="1563157"/>
      </dsp:txXfrm>
    </dsp:sp>
    <dsp:sp modelId="{2255D29E-98A3-2841-959C-001A2E7769D2}">
      <dsp:nvSpPr>
        <dsp:cNvPr id="0" name=""/>
        <dsp:cNvSpPr/>
      </dsp:nvSpPr>
      <dsp:spPr>
        <a:xfrm rot="10800000">
          <a:off x="3822954" y="2603754"/>
          <a:ext cx="2210638" cy="2210638"/>
        </a:xfrm>
        <a:prstGeom prst="pieWedg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processing</a:t>
          </a:r>
        </a:p>
      </dsp:txBody>
      <dsp:txXfrm rot="10800000">
        <a:off x="3822954" y="2603754"/>
        <a:ext cx="1563157" cy="1563157"/>
      </dsp:txXfrm>
    </dsp:sp>
    <dsp:sp modelId="{AB84E314-BABC-734B-A008-40716B08F420}">
      <dsp:nvSpPr>
        <dsp:cNvPr id="0" name=""/>
        <dsp:cNvSpPr/>
      </dsp:nvSpPr>
      <dsp:spPr>
        <a:xfrm rot="16200000">
          <a:off x="1510207" y="2603754"/>
          <a:ext cx="2210638" cy="2210638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</a:t>
          </a:r>
        </a:p>
      </dsp:txBody>
      <dsp:txXfrm rot="5400000">
        <a:off x="2157688" y="2603754"/>
        <a:ext cx="1563157" cy="1563157"/>
      </dsp:txXfrm>
    </dsp:sp>
    <dsp:sp modelId="{860CA274-597B-3442-8D13-FB3B68E98947}">
      <dsp:nvSpPr>
        <dsp:cNvPr id="0" name=""/>
        <dsp:cNvSpPr/>
      </dsp:nvSpPr>
      <dsp:spPr>
        <a:xfrm>
          <a:off x="3390271" y="2093214"/>
          <a:ext cx="763257" cy="663702"/>
        </a:xfrm>
        <a:prstGeom prst="circularArrow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9BA8253-F2D2-2C49-AA5B-CEAA3BE354E5}">
      <dsp:nvSpPr>
        <dsp:cNvPr id="0" name=""/>
        <dsp:cNvSpPr/>
      </dsp:nvSpPr>
      <dsp:spPr>
        <a:xfrm rot="10800000">
          <a:off x="3390271" y="2348483"/>
          <a:ext cx="763257" cy="663702"/>
        </a:xfrm>
        <a:prstGeom prst="circularArrow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1850C-66F8-294A-83B1-1E6583C99DE7}">
      <dsp:nvSpPr>
        <dsp:cNvPr id="0" name=""/>
        <dsp:cNvSpPr/>
      </dsp:nvSpPr>
      <dsp:spPr>
        <a:xfrm>
          <a:off x="4542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Memory to processor</a:t>
          </a:r>
          <a:endParaRPr lang="en-US" sz="2400" kern="1200" dirty="0"/>
        </a:p>
      </dsp:txBody>
      <dsp:txXfrm>
        <a:off x="4542" y="0"/>
        <a:ext cx="1594172" cy="1554480"/>
      </dsp:txXfrm>
    </dsp:sp>
    <dsp:sp modelId="{7A289841-0DFA-DC40-B41C-1ABB1BB9507C}">
      <dsp:nvSpPr>
        <dsp:cNvPr id="0" name=""/>
        <dsp:cNvSpPr/>
      </dsp:nvSpPr>
      <dsp:spPr>
        <a:xfrm>
          <a:off x="163960" y="1554480"/>
          <a:ext cx="1275337" cy="336804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reads an instruction or a unit of data from memory</a:t>
          </a:r>
          <a:endParaRPr lang="en-US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1313" y="1591833"/>
        <a:ext cx="1200631" cy="3293334"/>
      </dsp:txXfrm>
    </dsp:sp>
    <dsp:sp modelId="{B2BA994D-30F9-6C41-A55D-ED7B7441E20B}">
      <dsp:nvSpPr>
        <dsp:cNvPr id="0" name=""/>
        <dsp:cNvSpPr/>
      </dsp:nvSpPr>
      <dsp:spPr>
        <a:xfrm>
          <a:off x="1718278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Processor to memory</a:t>
          </a:r>
          <a:endParaRPr lang="en-US" sz="2400" kern="1200" dirty="0"/>
        </a:p>
      </dsp:txBody>
      <dsp:txXfrm>
        <a:off x="1718278" y="0"/>
        <a:ext cx="1594172" cy="1554480"/>
      </dsp:txXfrm>
    </dsp:sp>
    <dsp:sp modelId="{FFF01117-2D73-4C4A-8AA2-26B5E57EA22A}">
      <dsp:nvSpPr>
        <dsp:cNvPr id="0" name=""/>
        <dsp:cNvSpPr/>
      </dsp:nvSpPr>
      <dsp:spPr>
        <a:xfrm>
          <a:off x="1877695" y="1554480"/>
          <a:ext cx="1275337" cy="3368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writes a unit of data to memory</a:t>
          </a:r>
          <a:endParaRPr lang="en-US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915048" y="1591833"/>
        <a:ext cx="1200631" cy="3293334"/>
      </dsp:txXfrm>
    </dsp:sp>
    <dsp:sp modelId="{723A76A5-AF66-704D-89E4-E12C687128C3}">
      <dsp:nvSpPr>
        <dsp:cNvPr id="0" name=""/>
        <dsp:cNvSpPr/>
      </dsp:nvSpPr>
      <dsp:spPr>
        <a:xfrm>
          <a:off x="3432013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I/O to processor</a:t>
          </a:r>
          <a:endParaRPr lang="en-US" sz="2400" kern="1200" dirty="0"/>
        </a:p>
      </dsp:txBody>
      <dsp:txXfrm>
        <a:off x="3432013" y="0"/>
        <a:ext cx="1594172" cy="1554480"/>
      </dsp:txXfrm>
    </dsp:sp>
    <dsp:sp modelId="{F3794D44-2421-604F-9FD1-6C436C8561DE}">
      <dsp:nvSpPr>
        <dsp:cNvPr id="0" name=""/>
        <dsp:cNvSpPr/>
      </dsp:nvSpPr>
      <dsp:spPr>
        <a:xfrm>
          <a:off x="3591431" y="1554480"/>
          <a:ext cx="1275337" cy="336804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reads data from an I/O device via an I/O module</a:t>
          </a:r>
          <a:endParaRPr lang="en-US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628784" y="1591833"/>
        <a:ext cx="1200631" cy="3293334"/>
      </dsp:txXfrm>
    </dsp:sp>
    <dsp:sp modelId="{9E9C8D55-3148-6340-864D-ABBC62D922A9}">
      <dsp:nvSpPr>
        <dsp:cNvPr id="0" name=""/>
        <dsp:cNvSpPr/>
      </dsp:nvSpPr>
      <dsp:spPr>
        <a:xfrm>
          <a:off x="5145749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Processor to I/O</a:t>
          </a:r>
          <a:endParaRPr lang="en-US" sz="2400" kern="1200" dirty="0"/>
        </a:p>
      </dsp:txBody>
      <dsp:txXfrm>
        <a:off x="5145749" y="0"/>
        <a:ext cx="1594172" cy="1554480"/>
      </dsp:txXfrm>
    </dsp:sp>
    <dsp:sp modelId="{548D6EDE-B8B3-C746-B02A-81D3EAD378CC}">
      <dsp:nvSpPr>
        <dsp:cNvPr id="0" name=""/>
        <dsp:cNvSpPr/>
      </dsp:nvSpPr>
      <dsp:spPr>
        <a:xfrm>
          <a:off x="5305166" y="1554480"/>
          <a:ext cx="1275337" cy="3368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sends data to the I/O device</a:t>
          </a:r>
          <a:endParaRPr lang="en-US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342519" y="1591833"/>
        <a:ext cx="1200631" cy="3293334"/>
      </dsp:txXfrm>
    </dsp:sp>
    <dsp:sp modelId="{D2904A41-28E5-B841-BDD0-D02AAA21D5D0}">
      <dsp:nvSpPr>
        <dsp:cNvPr id="0" name=""/>
        <dsp:cNvSpPr/>
      </dsp:nvSpPr>
      <dsp:spPr>
        <a:xfrm>
          <a:off x="6859484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I/O to or from memory</a:t>
          </a:r>
          <a:endParaRPr lang="en-US" sz="2400" kern="1200" dirty="0"/>
        </a:p>
      </dsp:txBody>
      <dsp:txXfrm>
        <a:off x="6859484" y="0"/>
        <a:ext cx="1594172" cy="1554480"/>
      </dsp:txXfrm>
    </dsp:sp>
    <dsp:sp modelId="{CB75F928-42A8-694A-BAC0-2BC29682B0C3}">
      <dsp:nvSpPr>
        <dsp:cNvPr id="0" name=""/>
        <dsp:cNvSpPr/>
      </dsp:nvSpPr>
      <dsp:spPr>
        <a:xfrm>
          <a:off x="7018901" y="1554480"/>
          <a:ext cx="1275337" cy="336804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I/O module is allowed to exchange data directly with memory without going through the processor using direct memory access</a:t>
          </a:r>
          <a:endParaRPr lang="en-GB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056254" y="1591833"/>
        <a:ext cx="1200631" cy="32933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121B5-F90D-4E46-B8FD-6CEC9D573020}">
      <dsp:nvSpPr>
        <dsp:cNvPr id="0" name=""/>
        <dsp:cNvSpPr/>
      </dsp:nvSpPr>
      <dsp:spPr>
        <a:xfrm>
          <a:off x="3566672" y="785318"/>
          <a:ext cx="604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85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853213" y="827861"/>
        <a:ext cx="31772" cy="6354"/>
      </dsp:txXfrm>
    </dsp:sp>
    <dsp:sp modelId="{4198B288-5E33-5949-9D82-DB2307909588}">
      <dsp:nvSpPr>
        <dsp:cNvPr id="0" name=""/>
        <dsp:cNvSpPr/>
      </dsp:nvSpPr>
      <dsp:spPr>
        <a:xfrm>
          <a:off x="805627" y="2184"/>
          <a:ext cx="2762845" cy="1657707"/>
        </a:xfrm>
        <a:prstGeom prst="rect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 communication pathway connecting two or more devices</a:t>
          </a:r>
          <a:endParaRPr lang="en-US" sz="15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Key characteristic is that it is a shared transmission medium</a:t>
          </a:r>
          <a:endParaRPr lang="en-US" sz="1200" kern="1200" dirty="0"/>
        </a:p>
      </dsp:txBody>
      <dsp:txXfrm>
        <a:off x="805627" y="2184"/>
        <a:ext cx="2762845" cy="1657707"/>
      </dsp:txXfrm>
    </dsp:sp>
    <dsp:sp modelId="{6E7EBF88-55F2-0E4E-90DA-D1819370D293}">
      <dsp:nvSpPr>
        <dsp:cNvPr id="0" name=""/>
        <dsp:cNvSpPr/>
      </dsp:nvSpPr>
      <dsp:spPr>
        <a:xfrm>
          <a:off x="2187050" y="1658091"/>
          <a:ext cx="3398299" cy="604854"/>
        </a:xfrm>
        <a:custGeom>
          <a:avLst/>
          <a:gdLst/>
          <a:ahLst/>
          <a:cxnLst/>
          <a:rect l="0" t="0" r="0" b="0"/>
          <a:pathLst>
            <a:path>
              <a:moveTo>
                <a:pt x="3398299" y="0"/>
              </a:moveTo>
              <a:lnTo>
                <a:pt x="3398299" y="319527"/>
              </a:lnTo>
              <a:lnTo>
                <a:pt x="0" y="319527"/>
              </a:lnTo>
              <a:lnTo>
                <a:pt x="0" y="60485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99769" y="1957341"/>
        <a:ext cx="172860" cy="6354"/>
      </dsp:txXfrm>
    </dsp:sp>
    <dsp:sp modelId="{5E43B7A7-1089-3A4F-B1C4-0B9B8381D3AD}">
      <dsp:nvSpPr>
        <dsp:cNvPr id="0" name=""/>
        <dsp:cNvSpPr/>
      </dsp:nvSpPr>
      <dsp:spPr>
        <a:xfrm>
          <a:off x="4203927" y="2184"/>
          <a:ext cx="2762845" cy="16577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Signals transmitted by any one device are available for reception by all other devices attached to the bus</a:t>
          </a:r>
          <a:endParaRPr lang="en-US" sz="15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If two devices transmit during the same time period their signals will overlap and become garbled</a:t>
          </a:r>
          <a:endParaRPr lang="en-US" sz="1200" kern="1200" dirty="0"/>
        </a:p>
      </dsp:txBody>
      <dsp:txXfrm>
        <a:off x="4203927" y="2184"/>
        <a:ext cx="2762845" cy="1657707"/>
      </dsp:txXfrm>
    </dsp:sp>
    <dsp:sp modelId="{51079562-9429-E64A-9F8F-15ABD7DBF7FD}">
      <dsp:nvSpPr>
        <dsp:cNvPr id="0" name=""/>
        <dsp:cNvSpPr/>
      </dsp:nvSpPr>
      <dsp:spPr>
        <a:xfrm>
          <a:off x="3566672" y="3078480"/>
          <a:ext cx="604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85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853213" y="3121022"/>
        <a:ext cx="31772" cy="6354"/>
      </dsp:txXfrm>
    </dsp:sp>
    <dsp:sp modelId="{9631B1BB-A22D-5A45-ABBF-FE947F511F80}">
      <dsp:nvSpPr>
        <dsp:cNvPr id="0" name=""/>
        <dsp:cNvSpPr/>
      </dsp:nvSpPr>
      <dsp:spPr>
        <a:xfrm>
          <a:off x="805627" y="2295346"/>
          <a:ext cx="2762845" cy="1657707"/>
        </a:xfrm>
        <a:prstGeom prst="rect">
          <a:avLst/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Typically consists of multiple communication lines</a:t>
          </a:r>
          <a:endParaRPr lang="en-US" sz="15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Each line is capable of transmitting signals representing binary 1 and binary 0</a:t>
          </a:r>
          <a:endParaRPr lang="en-US" sz="1200" kern="1200" dirty="0"/>
        </a:p>
      </dsp:txBody>
      <dsp:txXfrm>
        <a:off x="805627" y="2295346"/>
        <a:ext cx="2762845" cy="1657707"/>
      </dsp:txXfrm>
    </dsp:sp>
    <dsp:sp modelId="{C1D27491-8205-D643-90DC-71FD8A31FE32}">
      <dsp:nvSpPr>
        <dsp:cNvPr id="0" name=""/>
        <dsp:cNvSpPr/>
      </dsp:nvSpPr>
      <dsp:spPr>
        <a:xfrm>
          <a:off x="2187050" y="3951253"/>
          <a:ext cx="3398299" cy="604854"/>
        </a:xfrm>
        <a:custGeom>
          <a:avLst/>
          <a:gdLst/>
          <a:ahLst/>
          <a:cxnLst/>
          <a:rect l="0" t="0" r="0" b="0"/>
          <a:pathLst>
            <a:path>
              <a:moveTo>
                <a:pt x="3398299" y="0"/>
              </a:moveTo>
              <a:lnTo>
                <a:pt x="3398299" y="319527"/>
              </a:lnTo>
              <a:lnTo>
                <a:pt x="0" y="319527"/>
              </a:lnTo>
              <a:lnTo>
                <a:pt x="0" y="60485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99769" y="4250503"/>
        <a:ext cx="172860" cy="6354"/>
      </dsp:txXfrm>
    </dsp:sp>
    <dsp:sp modelId="{B109764F-60F3-E749-9AE5-95B69D3F63D9}">
      <dsp:nvSpPr>
        <dsp:cNvPr id="0" name=""/>
        <dsp:cNvSpPr/>
      </dsp:nvSpPr>
      <dsp:spPr>
        <a:xfrm>
          <a:off x="4203927" y="2295346"/>
          <a:ext cx="2762845" cy="1657707"/>
        </a:xfrm>
        <a:prstGeom prst="rect">
          <a:avLst/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Computer systems contain a number of different buses that provide pathways between components at various levels of the computer system hierarchy</a:t>
          </a:r>
          <a:endParaRPr lang="en-US" sz="1500" kern="1200" dirty="0"/>
        </a:p>
      </dsp:txBody>
      <dsp:txXfrm>
        <a:off x="4203927" y="2295346"/>
        <a:ext cx="2762845" cy="1657707"/>
      </dsp:txXfrm>
    </dsp:sp>
    <dsp:sp modelId="{71B0C6C9-D4C6-D84F-8A1A-6C057EDBC2A7}">
      <dsp:nvSpPr>
        <dsp:cNvPr id="0" name=""/>
        <dsp:cNvSpPr/>
      </dsp:nvSpPr>
      <dsp:spPr>
        <a:xfrm>
          <a:off x="3566672" y="5371641"/>
          <a:ext cx="604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85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853213" y="5414184"/>
        <a:ext cx="31772" cy="6354"/>
      </dsp:txXfrm>
    </dsp:sp>
    <dsp:sp modelId="{D48F7CAA-0278-8240-8FAA-FE067A5D04D9}">
      <dsp:nvSpPr>
        <dsp:cNvPr id="0" name=""/>
        <dsp:cNvSpPr/>
      </dsp:nvSpPr>
      <dsp:spPr>
        <a:xfrm>
          <a:off x="805627" y="4588508"/>
          <a:ext cx="2762845" cy="16577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i="1" kern="1200" dirty="0" smtClean="0"/>
            <a:t>System bus</a:t>
          </a:r>
          <a:endParaRPr lang="en-US" sz="15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 bus that connects major computer components (processor, memory, I/O)</a:t>
          </a:r>
          <a:endParaRPr lang="en-US" sz="1200" kern="1200" dirty="0"/>
        </a:p>
      </dsp:txBody>
      <dsp:txXfrm>
        <a:off x="805627" y="4588508"/>
        <a:ext cx="2762845" cy="1657707"/>
      </dsp:txXfrm>
    </dsp:sp>
    <dsp:sp modelId="{4A9314AF-31E5-2F46-A15A-D4ED62769F9A}">
      <dsp:nvSpPr>
        <dsp:cNvPr id="0" name=""/>
        <dsp:cNvSpPr/>
      </dsp:nvSpPr>
      <dsp:spPr>
        <a:xfrm>
          <a:off x="4203927" y="4588508"/>
          <a:ext cx="2762845" cy="1657707"/>
        </a:xfrm>
        <a:prstGeom prst="rect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The most common computer interconnection structures are based on the use of one or more system buses</a:t>
          </a:r>
          <a:endParaRPr lang="en-GB" sz="1500" kern="1200" dirty="0"/>
        </a:p>
      </dsp:txBody>
      <dsp:txXfrm>
        <a:off x="4203927" y="4588508"/>
        <a:ext cx="2762845" cy="1657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627226-B1F1-BB4B-942D-7BCBAF0D2FC7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8A5BC2-82F1-9743-89FF-AFC7C6D81D1B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 smtClean="0">
                <a:latin typeface="Times New Roman" pitchFamily="-110" charset="0"/>
              </a:rPr>
              <a:t> and Architecture</a:t>
            </a:r>
            <a:r>
              <a:rPr lang="en-US" dirty="0" smtClean="0">
                <a:latin typeface="Times New Roman" pitchFamily="-110" charset="0"/>
              </a:rPr>
              <a:t>”, 9/e, by William Stallings, Chapter 3 “A Top</a:t>
            </a:r>
            <a:r>
              <a:rPr lang="en-US" baseline="0" dirty="0" smtClean="0">
                <a:latin typeface="Times New Roman" pitchFamily="-110" charset="0"/>
              </a:rPr>
              <a:t> Level View of Computer Function and Interconnection</a:t>
            </a:r>
            <a:r>
              <a:rPr lang="en-US" dirty="0" smtClean="0">
                <a:latin typeface="Times New Roman" pitchFamily="-110" charset="0"/>
              </a:rPr>
              <a:t>”.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Times New Roman" pitchFamily="-110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Adapted</a:t>
            </a:r>
            <a:r>
              <a:rPr lang="en-GB" dirty="0" smtClean="0"/>
              <a:t> by </a:t>
            </a:r>
            <a:r>
              <a:rPr lang="en-GB" dirty="0" err="1" smtClean="0"/>
              <a:t>Thân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Văn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Sử</a:t>
            </a:r>
            <a:endParaRPr lang="en-GB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 smtClean="0">
              <a:latin typeface="Times New Roman" pitchFamily="-110" charset="0"/>
            </a:endParaRP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483BA-5995-B74C-A3C4-0B5F68142E61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 the beginning of each instruction cycle, the processor fetches an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memory. In a typical processor, a register called the program counter (PC)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holds the address of the instruction to be fetched next. Unless told otherwise,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always increments the PC after each instruction fetch so that it will fetch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next instruction in sequence (i.e., the instruction located at the next higher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address). So, for example, consider a computer in which each instruction occupies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16-bit word of memory. Assume that the program counter is set to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location 300, where the location address refers to a 16-bit word. The processor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next fetch the instruction at location 300. On succeeding instruction cycles, it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instructions from locations 301, 302, 303, and so on. This sequence may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altered, as explained presently.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fetched instruction is loaded into a register in the processor known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instruction register (IR). The instruction contains bits that specify the action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is to take. The processor interprets the instruction and performs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required action. 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general, these actions fall into four categories: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Processor-memory: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may be transferred from processor to memory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memory to 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Processor-I/O: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may be transferred to or from a peripheral device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transferring between the processor and an I/O module.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processing: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may perform some arithmetic or logic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data.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Control: An instruction may specify that the sequence of execution be altered.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example, the processor may fetch an instruction from location 149, which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specifies that the next instruction be from location 182. The processor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remember this fact by setting the program counter to 182. Thus, on the next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cycle, the instruction will be fetched from location 182 rather than 150.</a:t>
            </a:r>
            <a:endParaRPr lang="en-GB" dirty="0" smtClean="0"/>
          </a:p>
          <a:p>
            <a:endParaRPr lang="en-US" dirty="0" smtClean="0"/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instruction’s execution may involve a combination of these 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Consider a simple example using a hypothetical machine that includes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characteristics listed in Figure 3.4. The processor contains a single data register,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called an accumulator (AC). Both instructions and data are 16 bits long. Thus, it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convenient to organize memory using 16-bit words. The instruction format provides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 bits for the opcode, so that there can be as many as 2</a:t>
            </a:r>
            <a:r>
              <a:rPr kumimoji="1" lang="en-US" sz="1200" kern="1200" baseline="30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= 16 different opcodes,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up to 2</a:t>
            </a:r>
            <a:r>
              <a:rPr kumimoji="1" lang="en-US" sz="1200" kern="1200" baseline="30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= 4096 (4K) words of memory can be directly addressed.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4E06EC-8C2C-494A-A338-324AC533F03A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3.5 illustrates a partial program execution, showing the relevant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portions of memory and processor registers. The program fragment shown adds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contents of the memory word at address 940 to the contents of the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word at address 941 and stores the result in the latter location. Three instructions,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which can be described as three fetch and three execute cycles, are required: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1. The PC contains 300, the address of the first instruction. This instruction (the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value 1940 in hexadecimal) is loaded into the instruction register IR,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PC is incremented. Note that this process involves the use of a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register and a memory buffer register. For simplicity, these intermediate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registers are ignored.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2. The first 4 bits (first hexadecimal digit) in the IR indicate that the AC is to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loaded. The remaining 12 bits (three hexadecimal digits) specify the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(940) from which data are to be loaded.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3. The next instruction (5941) is fetched from location 301, and the PC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incremented.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4. The old contents of the AC and the contents of location 941 are added, and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result is stored in the AC.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5. The next instruction (2941) is fetched from location 302, and the PC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incremented.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6. The contents of the AC are stored in location 941.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this example, three instruction cycles, each consisting of a fetch cycle and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execute cycle, are needed to add the contents of location 940 to the contents of 941.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a more complex set of instructions, fewer cycles would be needed. Some older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processors, for example, included instructions that contain more than one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address. Thus, the execution cycle for a particular instruction on such processors could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involve more than one reference to memory. Also, instead of memory references,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may specify an I/O operation.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A6D7E0-58B7-F64B-B355-38566347351C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execution cycle for a particular instruction may involve more than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reference to memory. Also, instead of memory references, an instruction may specify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I/O operation. With these additional considerations in mind, Figure 3.6 provides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more detailed look at the basic instruction cycle of Figure 3.3. The figure is in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form of a state diagram.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any given instruction cycle, some states may be null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others may be visited more than once. The states can be described as follows: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address calculation (iac):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Determine the address of the next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to be executed. Usually, this involves adding a fixed number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address of the previous instruction. For example, if each instruction is 16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bits long and memory is organized into 16-bit words, then add 1 to the previous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address. If, instead, memory is organized as individually addressable 8-bit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bytes, then add 2 to the previous address.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fetch (if):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 instruction from its memory location into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operation decoding (iod):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Analyze instruction to determine type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operation to be performed and operand(s) to be used.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address calculation (oac):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the operation involves reference to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in memory or available via I/O, then determine the address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fetch (of):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the operand from memory or read it in from I/O.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operation (do):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 the operation indicated in the instruction.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store (os):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Write the result into memory or out to I/O.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States in the upper part of Figure 3.6 involve an exchange between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and either memory or an I/O module. States in the lower part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diagram involve only internal processor operations. The oac state appears twice,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an instruction may involve a read, a write, or both. However, the action performed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during that state is fundamentally the same in both cases, and so only a single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state identifier is needed.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Also note that the diagram allows for multiple operands and multiple results,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some instructions on some machines require this. For example, the PDP-11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ADD A,B results in the following sequence of states: iac, if, iod, oac, of,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oac, of, do, oac, os.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Finally, on some machines, a single instruction can specify an operation to be performed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a vector (one-dimensional array) of numbers or a string (one-dimensional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array) of characters. As Figure 3.6 indicates, this would involve repetitive operand fetch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and/or store operations.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Virtually all computers provide a mechanism by which other modules (I/O, memory)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normal processing of the processor. Table 3.1 lists the most common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classes of interrupts. The specific nature of these interrupts is examined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later in this book, especially in Chapters 7 and 14. However, we need to introduce the concept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now to understand more clearly the nature of the instruction cycle and the implications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interrupts on the interconnection structure.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F463A-006A-0B49-9C41-3375E75D6147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Interrupts are provided primarily as a way to improve processing efficiency.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example, most external devices are much slower than the processor. Suppose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the processor is transferring data to a printer using the instruction cycle scheme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Figure 3.3. After each write operation, the processor must pause and remain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idle until the printer catches up. The length of this pause may be on the order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many hundreds or even thousands of instruction cycles that do not involve memory.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Clearly, this is a very wasteful use of the 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3.7a illustrates this state of affairs. The user program performs a series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WRITE calls interleaved with processing. Code segments 1, 2, and 3 refer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sequences of instructions that do not involve I/O. The WRITE calls are to an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 that is a system utility and that will perform the actual I/O operation.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program consists of three sections: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A sequence of instructions, labeled 4 in the figure, to prepare for the actual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operation. This may include copying the data to be output into a special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buffer and preparing the parameters for a device command.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actual I/O command. Without the use of interrupts, once this command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issued, the program must wait for the I/O device to perform the requested function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(or periodically poll the device). The program might wait by simply repeatedly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performing a test operation to determine if the I/O operation is done.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A sequence of instructions, labeled 5 in the figure, to complete the operation.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may include setting a flag indicating the success or failure of the operation.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the I/O operation may take a relatively long time to complete,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 is hung up waiting for the operation to complete; hence, the user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stopped at the point of the WRITE call for some considerable period of time.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interrupts, the processor can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engaged in executing other instructions while an I/O operation is in progress.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Consider the flow of control in Figure 3.7b. As before, the user program reaches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point at which it makes a system call in the form of a WRITE call. The I/O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is invoked in this case consists only of the preparation code and the actual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command. After these few instructions have been executed, control returns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user program. Meanwhile, the external device is busy accepting data from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and printing it. This I/O operation is conducted concurrently with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execution of instructions in the user program.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When the external device becomes ready to be serviced—that is, when it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ready to accept more data from the processor—the I/O module for that external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 sends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request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 to the processor. The processor responds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suspending operation of the current program, branching off to a program to service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particular I/O device, known as an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handler,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resuming the original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execution after the device is serviced. The points at which such interrupts occur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indicated by an asterisk in Figure 3.7b.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Let us try to clarify what is happening in Figure 3.7. We have a user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contains two WRITE commands. There is a segment of code at the beginning,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then one WRITE command, then a second segment of code, then a second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command, then a third and final segment of code. The WRITE command invokes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program provided by the OS. Similarly, the I/O program consists of a segment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code, followed by an I/O command, followed by another segment of code.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 invokes a hardware I/O operation.</a:t>
            </a:r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the point of view of the user program, an interrupt is just that: an interruption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the normal sequence of execution. When the interrupt processing is completed,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execution resumes (Figure 3.8). Thus, the user program does not have to contain any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special code to accommodate interrupts; the processor and the operating system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responsible for suspending the user program and then resuming it at the same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accommodate interrupts,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cycle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added to the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cycle, as shown in Figure 3.9. In the interrupt cycle, the processor checks to see if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any interrupts have occurred, indicated by the presence of an interrupt signal. If no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interrupts are pending, the processor proceeds to the fetch cycle and fetches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next instruction of the current program. If an interrupt is pending,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does the following: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It suspends execution of the current program being executed and saves 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context. This means saving the address of the next instruction to be executed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(current contents of the program counter) and any other data relevant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processor’s current activity.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It sets the program counter to the starting address of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handler routine.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now proceeds to the fetch cycle and fetches the first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interrupt handler program, which will service the interrupt. The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handler program is generally part of the operating system. Typically, this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determines the nature of the interrupt and performs whatever actions are needed.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example we have been using, the handler determines which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generated the interrupt and may branch to a program that will write more data out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that I/O module. When the interrupt handler routine is completed,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can resume execution of the user program at the point of interruption.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clear that there is some overhead involved in this process. Extra instructions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must be executed (in the interrupt handler) to determine the nature of the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to decide on the appropriate action. Nevertheless, because of the relatively large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amount of time that would be wasted by simply waiting on an I/O operation,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can be employed much more efficiently with the use of interrupts.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appreciate the gain in efficiency, consider Figure 3.10, which is a timing diagram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based on the flow of control in Figures 3.7a and 3.7b. In this figure, user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code segments are shaded green, and I/O program code segments are shaded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gray. Figure 3.10a shows the case in which interrupts are not used. The processor must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wait while an I/O operation is performed.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Figures 3.7b and 3.10b assume that the time required for the I/O operation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relatively short: less than the time to complete the execution of instructions between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in the user program. In this case, the segment of code labeled code segment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 is interrupted. A portion of the code (2a) executes (while the I/O operation is performed)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then the interrupt occurs (upon the completion of the I/O operation). After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interrupt is serviced, execution resumes with the remainder of code segment 2 (2b).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discussed in Chapter 2, virtually all contemporary computer designs are based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concepts developed by John von Neumann at the Institute for Advanced Studies,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Princeton. Such a design is referred to as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von Neumann architecture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is based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three key concepts: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Data and instructions are stored in a single read–write 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contents of this memory are addressable by location, without regard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type of data contained there.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Execution occurs in a sequential fashion (unless explicitly modified) from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to the next.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reasoning behind these concepts was discussed in Chapter 2 but is worth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summarizing here. There is a small set of basic logic components that can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combined in various ways to store binary data and perform arithmetic and logical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on that data. If there is a particular computation to be performed,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configuration of logic components designed specifically for that computation could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constructed. We can think of the process of connecting the various components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desired configuration as a form of programming. The resulting “program”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form of hardware and is termed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hardwired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more typical case, especially for a slow device such as a printer, is that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 will take much more time than executing a sequence of user instructions.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3.7c indicates this state of affairs. In this case, the user program reaches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second WRITE call before the I/O operation spawned by the first call is complete.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result is that the user program is hung up at that point. When the preceding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 is completed, this new WRITE call may be processed, and a new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 may be started. Figure 3.11 shows the timing for this situation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without the use of interrupts. We can see that there is still a gain in efficiency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part of the time during which the I/O operation is under way overlaps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execution of user instructions.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69FD7A-68AE-2246-9696-D286D4DC51B8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3.12 shows a revised instruction cycle state diagram that includes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cycle processing.</a:t>
            </a:r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A094A4-3155-A841-ACC2-3971B4768073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Two approaches can be taken to dealing with multiple interrupts. The first is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disable interrupts while an interrupt is being processed.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disabled interrupt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simply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means that the processor can and will ignore that interrupt request signal. If an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occurs during this time, it generally remains pending and will be checked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after the processor has enabled interrupts. Thus, when a user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executing and an interrupt occurs, interrupts are disabled immediately. After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handler routine completes, interrupts are enabled before resuming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user program, and the processor checks to see if additional interrupts have occurred.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approach is nice and simple, as interrupts are handled in strict sequential order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(Figure 3.13a).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drawback to the preceding approach is that it does not take into account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relative priority or time-critical needs. For example, when input arrives from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communications line, it may need to be absorbed rapidly to make room for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input. If the first batch of input has not been processed before the second batch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arrives, data may be lost.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second approach is to define priorities for interrupts and to allow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of higher priority to cause a lower-priority interrupt handler to be itself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interrupted (Figure 3.13b).</a:t>
            </a:r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CAAD5B-E719-A746-9D42-C6CCFDA14778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an example of this second approach, consider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 with three I/O devices: a printer, a disk, and a communications line,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increasing priorities of 2, 4, and 5, respectively. Figure 3.14 illustrates a possible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sequence. A user program begins at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0. At t = 10,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printer interrupt occurs; user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information is placed on the system stack and execution continues at the printer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service routine (ISR).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While this routine is still executing, at </a:t>
            </a:r>
            <a:r>
              <a:rPr kumimoji="1" lang="en-US" sz="1200" b="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15,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communications interrupt occurs. Because the communications line has higher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priority than the printer, the interrupt is honored. The printer ISR is interrupted,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its state is pushed onto the stack, and execution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continues at the communications ISR. While this routine is executing, a disk interrupt occurs 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20). Because this 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is of lower priority, it is simply held, and the communications ISR runs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completion.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When the communications ISR is complete 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25), the previous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state is restored, which is the execution of the printer ISR. However, before even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single instruction in that routine can be executed, the processor honors the higher priority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disk interrupt and control transfers to the disk ISR. Only when that routine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complete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35) is the printer ISR resumed. When that routine completes (t = 40),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 finally returns to the user program.</a:t>
            </a:r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F0E0C-5D68-9949-ACBC-82A0D7108A1B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I/O module (e.g., a disk controller) can exchange data directly with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processor. Just as the processor can initiate a read or write with memory, designating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address of a specific location, the processor can also read data from or write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an I/O module. In this latter case, the processor identifies a specific device that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controlled by a particular I/O module. Thus, an instruction sequence similar in form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of Figure 3.5 could occur, with I/O instructions rather than memory-referencing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some cases, it is desirable to allow I/O exchanges to occur directly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memory. In such a case, the processor grants to an I/O module the authority to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or write to memory, so that the I/O-memory transfer can occur without tying up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processor. During such a transfer, the I/O module issues read or write commands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memory, relieving the processor of responsibility for the exchange. This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known as direct memory access (DMA) and is examined in Chapter 7.</a:t>
            </a:r>
            <a:endParaRPr lang="en-GB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computer consists of a set of components or modules of three basic types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(processor, memory, I/O) that communicate with each other. In effect, a computer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network of basic modules. Thus, there must be paths for connecting the modules.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collection of paths connecting the various modules is called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interconnection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structure.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design of this structure will depend on the exchanges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must be made among modules.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3.15 suggests the types of exchanges that are needed by indicating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major forms of input and output for each module type: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Typically, a memory module will consist of </a:t>
            </a:r>
            <a:r>
              <a:rPr kumimoji="1" lang="en-US" sz="1200" b="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 words of equal length.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word is assigned a unique numerical address (0, 1, …,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 - 1). A word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can be read from or written into the memory. The nature of the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indicated by read and write control signals. The location for the operation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specified by an address.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module: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an internal (to the computer system) point of view,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functionally similar to memory. There are two operations, read and write.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Further, an I/O module may control more than one external device. We can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 to each of the interfaces to an external device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port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give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unique address (e.g., 0, 1, …,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 - 1)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 In addition, there are external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paths for the input and output of data with an external device. Finally, an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may be able to send interrupt signals to the 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reads in instructions and data, writes out data after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processing, and uses control signals to control the overall operation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system. It also receives interrupt signals.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8D44FE-DACA-4D42-8C03-AE892A80BD0A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preceding list defines the data to be exchanged. The interconnection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structure must support the following types of transfers: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to processor: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reads an instruction or a unit of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to 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writes a unit of data to 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to processor: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reads data from an I/O device via an I/O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to I/O: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sends data to the I/O device.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to or from 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these two cases, an I/O module is allowed to exchange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directly with memory, without going through the processor, using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direct memory access.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Over the years, a number of interconnection structures have been tried.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far the most common are (1) the bus and various multiple-bus structures, and (2)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point-to-point interconnection structures with packetized data transfer. We devote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remainder of this chapter for a discussion of these structures.</a:t>
            </a:r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B16D75-E218-A14B-B9E2-6CD651DC94F8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bus is a communication pathway connecting two or more devices. A key characteristic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a bus is that it is a shared transmission medium. Multiple devices connect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bus, and a signal transmitted by any one device is available for reception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all other devices attached to the bus. If two devices transmit during the same time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period, their signals will overlap and become garbled. Thus, only one device at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time can successfully transmit.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Typically, a bus consists of multiple communication pathways, or lines.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 is capable of transmitting signals representing binary 1 and binary 0. Over time,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sequence of binary digits can be transmitted across a single line. Taken together,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several lines of a bus can be used to transmit binary digits simultaneously (in parallel).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example, an 8-bit unit of data can be transmitted over eight bus lines.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Computer systems contain a number of different buses that provide pathways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between components at various levels of the computer system hierarchy. A bus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connects major computer components (processor, memory, I/O) is called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most common computer interconnection structures are based on the use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or more system buses.</a:t>
            </a:r>
            <a:endParaRPr lang="en-GB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9889A1-02AE-F14F-8173-99F7AB073639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system bus consists, typically, of from about fifty to hundreds of separate lines.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lines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provide a path for moving data among system modules. These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lines, collectively, are called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bus.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bus may consist of 32, 64, 128,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even more separate lines, the number of lines being referred to as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width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bus. Because each line can carry only 1 bit at a time, the number of lines determines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how many bits can be transferred at a time. The width of the data bus is a key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factor in determining overall system performance. For example, if the data bus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32 bits wide and each instruction is 64 bits long, then the processor must access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module twice during each instruction cycle.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BDFCFA-2CFA-7C4C-BE9D-1BCBF27AFAA1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lines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used to designate the source or destination of the data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bus. For example, if the processor wishes to read a word (8, 16, or 32 bits)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data from memory, it puts the address of the desired word on the address lines.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Clearly, the width of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bus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determines the maximum possible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capacity of the system. Furthermore, the address lines are generally also used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I/O ports. Typically, the higher-order bits are used to select a particular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on the bus, and the lower-order bits select a memory location or I/O 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within the module. For example, on an 8-bit address bus, address 01111111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below might reference locations in a memory module (module 0) with 128 words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memory, and address 10000000 and above refer to devices attached to an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(module 1).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 lines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used to control the access to and the use of the data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lines. Because the data and address lines are shared by all components,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must be a means of controlling their use. Control signals transmit both command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timing information among system modules. Timing signals indicate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validity of data and address information. Command signals specify operations to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performed. Typical control lines include:</a:t>
            </a:r>
            <a:endParaRPr kumimoji="1" lang="en-GB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write: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on the bus to be written into the addressed location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read: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from the addressed location to be placed on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write: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on the bus to be output to the addressed I/O port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read: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from the addressed I/O port to be placed on the 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Transfer ACK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: indicates that data have been accepted from or placed on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request: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 module needs to gain control of the 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grant: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 requesting module has been granted control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request: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an interrupt is pending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ACK: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acknowledges that the pending interrupt has been recognized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Clock: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used to synchronize operations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Reset: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initializes all modules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lang="en-GB" b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discussed in Chapter 2, virtually all contemporary computer designs are based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concepts developed by John von Neumann at the Institute for Advanced Studies,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Princeton. Such a design is referred to as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von Neumann architecture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is based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three key concepts: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Data and instructions are stored in a single read–write 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contents of this memory are addressable by location, without regard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type of data contained there.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Execution occurs in a sequential fashion (unless explicitly modified) from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to the next.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reasoning behind these concepts was discussed in Chapter 2 but is worth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summarizing here. There is a small set of basic logic components that can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combined in various ways to store binary data and perform arithmetic and logical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on that data. If there is a particular computation to be performed,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configuration of logic components designed specifically for that computation could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constructed. We can think of the process of connecting the various components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desired configuration as a form of programming. The resulting “program”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form of hardware and is termed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hardwired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8F8F30-029E-7644-B43D-D6FE542EBDA3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operation of the bus is as follows. If one module wishes to send data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another, it must do two things: (1) obtain the use of the bus, and (2) transfer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via the bus. If one module wishes to request data from another module, it must (1)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obtain the use of the bus, and (2) transfer a request to the other module over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appropriate control and address lines. It must then wait for that second module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send the data.</a:t>
            </a:r>
            <a:endParaRPr lang="en-GB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D60A91-EC95-C04A-A9C2-042C83B7A3F8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a great number of devices are connected to the bus, performance will suffer.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are two main causes: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general, the more devices attached to the bus, the greater the bus length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hence the greater the propagation delay. This delay determines the time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takes for devices to coordinate the use of the bus. When control of the bus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passes from one device to another frequently, these propagation delays can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noticeably affect performance.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bus may become a bottleneck as the aggregate data transfer demand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approaches the capacity of the bus. This problem can be countered to some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extent by increasing the data rate that the bus can carry and by using wider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buses (e.g., increasing the data bus from 32 to 64 bits). However, because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rates generated by attached devices (e.g., graphics and video controllers,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network interfaces) are growing rapidly, this is a race that a single bus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ultimately destined to lose.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Accordingly, most bus-based computer systems use multiple buses, generally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laid out in a hierarchy. A typical traditional structure is shown in Figure 3.17a. There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 local bus that connects the processor to a cache memory and that may support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or more local devices. The cache memory controller connects the cache not only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this local bus, but to a system bus to which are attached all of the main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modules. In contemporary systems, the cache is in the same chip as the processor,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 an external bus or other interconnect scheme is not needed, although there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also be an external cache. As will be discussed in Chapter 4, the use of a cache structure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insulates the processor from a requirement to access main memory frequently.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Hence, main memory can be moved off of the local bus onto a system bus. In this way,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transfers to and from the main memory across the system bus do not interfere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the processor’s activity.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possible to connect I/O controllers directly onto the system bus. A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efficient solution is to make use of one or more expansion buses for this purpose.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expansion bus interface buffers data transfers between the system bus and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controllers on the expansion bus. This arrangement allows the system to support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wide variety of I/O devices and at the same time insulate memory-to-processor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traffic from I/O traffic.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3.17a shows some typical examples of I/O devices that might be attached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expansion bus. Network connections include local area networks (LANs)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such as a 10-Mbps Ethernet and connections to wide area networks (WANs) such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packet-switching network. SCSI (small computer system interface) is itself a type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bus used to support local disk drives and other peripherals. A serial port could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used to support a printer or scanner.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traditional bus architecture is reasonably efficient but begins to break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down as higher and higher performance is seen in the I/O devices. In response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these growing demands, a common approach taken by industry is to build a high-speed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that is closely integrated with the rest of the system, requiring only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bridge between the processor’s bus and the high-speed bus. This arrangement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sometimes known as a mezzanine architecture.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3.17b shows a typical realization of this approach. Again, there is a local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that connects the processor to a cache controller, which is in turn connected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system bus that supports main memory. The cache controller is integrated into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bridge, or buffering device, that connects to the high-speed bus. This bus supports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connections to high-speed LANs, such as Fast Ethernet at 100 Mbps, video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graphics workstation controllers, as well as interface controllers to local peripheral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buses, including SCSI and FireWire. The latter is a high-speed bus arrangement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specifically designed to support high-capacity I/O devices. Lower-speed devices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still supported off an expansion bus, with an interface buffering traffic between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expansion bus and the high-speed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advantage of this arrangement is that the high-speed bus brings high demand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devices into closer integration with the processor and at the same time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independent of the processor. Thus, differences in processor and high-speed bus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speeds and signal line definitions are tolerated. Changes in processor architecture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 not affect the high-speed bus, and vice versa.</a:t>
            </a:r>
            <a:endParaRPr lang="en-GB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D60A91-EC95-C04A-A9C2-042C83B7A3F8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a great number of devices are connected to the bus, performance will suffer.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are two main causes: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general, the more devices attached to the bus, the greater the bus length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hence the greater the propagation delay. This delay determines the time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takes for devices to coordinate the use of the bus. When control of the bus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passes from one device to another frequently, these propagation delays can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noticeably affect performance.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bus may become a bottleneck as the aggregate data transfer demand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approaches the capacity of the bus. This problem can be countered to some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extent by increasing the data rate that the bus can carry and by using wider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buses (e.g., increasing the data bus from 32 to 64 bits). However, because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rates generated by attached devices (e.g., graphics and video controllers,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network interfaces) are growing rapidly, this is a race that a single bus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ultimately destined to lose.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Accordingly, most bus-based computer systems use multiple buses, generally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laid out in a hierarchy. A typical traditional structure is shown in Figure 3.17a. There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 local bus that connects the processor to a cache memory and that may support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or more local devices. The cache memory controller connects the cache not only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this local bus, but to a system bus to which are attached all of the main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modules. In contemporary systems, the cache is in the same chip as the processor,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 an external bus or other interconnect scheme is not needed, although there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also be an external cache. As will be discussed in Chapter 4, the use of a cache structure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insulates the processor from a requirement to access main memory frequently.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Hence, main memory can be moved off of the local bus onto a system bus. In this way,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transfers to and from the main memory across the system bus do not interfere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the processor’s activity.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possible to connect I/O controllers directly onto the system bus. A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efficient solution is to make use of one or more expansion buses for this purpose.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expansion bus interface buffers data transfers between the system bus and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controllers on the expansion bus. This arrangement allows the system to support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wide variety of I/O devices and at the same time insulate memory-to-processor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traffic from I/O traffic.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3.17a shows some typical examples of I/O devices that might be attached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expansion bus. Network connections include local area networks (LANs)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such as a 10-Mbps Ethernet and connections to wide area networks (WANs) such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packet-switching network. SCSI (small computer system interface) is itself a type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bus used to support local disk drives and other peripherals. A serial port could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used to support a printer or scanner.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traditional bus architecture is reasonably efficient but begins to break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down as higher and higher performance is seen in the I/O devices. In response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these growing demands, a common approach taken by industry is to build a high-speed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that is closely integrated with the rest of the system, requiring only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bridge between the processor’s bus and the high-speed bus. This arrangement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sometimes known as a mezzanine architecture.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3.17b shows a typical realization of this approach. Again, there is a local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that connects the processor to a cache controller, which is in turn connected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system bus that supports main memory. The cache controller is integrated into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bridge, or buffering device, that connects to the high-speed bus. This bus supports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connections to high-speed LANs, such as Fast Ethernet at 100 Mbps, video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graphics workstation controllers, as well as interface controllers to local peripheral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buses, including SCSI and FireWire. The latter is a high-speed bus arrangement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specifically designed to support high-capacity I/O devices. Lower-speed devices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still supported off an expansion bus, with an interface buffering traffic between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expansion bus and the high-speed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advantage of this arrangement is that the high-speed bus brings high demand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devices into closer integration with the processor and at the same time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independent of the processor. Thus, differences in processor and high-speed bus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speeds and signal line definitions are tolerated. Changes in processor architecture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 not affect the high-speed bus, and vice versa.</a:t>
            </a:r>
            <a:endParaRPr lang="en-GB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Although a variety of different bus implementations exist, there are a few basic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parameters or design elements that serve to classify and differentiate buses. Table 3.2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lists key elements.</a:t>
            </a:r>
          </a:p>
          <a:p>
            <a:endParaRPr kumimoji="1" lang="en-US" sz="1200" b="1" i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Types: 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lines can be separated into two generic types: dedicated and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multiplexed. A dedicated bus line is permanently assigned either to one function or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 physical subset of computer components.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example of functional dedication is the use of separate dedicated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data lines, which is common on many buses. However, it is not essential.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example, address and data information may be transmitted over the same set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 using an Address Valid control line. At the beginning of a data transfer,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is placed on the bus and the Address Valid line is activated. At this point,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module has a specified period of time to copy the address and determine if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the addressed module. The address is then removed from the bus, and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same bus connections are used for the subsequent read or write data transfer. This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method of using the same lines for multiple purposes is known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time multiplexing.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advantage of time multiplexing is the use of fewer lines, which saves space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and, usually, cost. The disadvantage is that more complex circuitry is needed within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module. Also, there is a potential reduction in performance because certain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events that share the same lines cannot take place in parallel.</a:t>
            </a:r>
          </a:p>
          <a:p>
            <a:endParaRPr kumimoji="1" lang="en-US" sz="1200" i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Physical dedication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refers to the use of multiple buses, each of which connects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only a subset of modules. A typical example is the use of an I/O bus to interconnect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all I/O modules; this bus is then connected to the main bus through some type of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adapter module. The potential advantage of physical dedication is high throughput,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there is less bus contention. A disadvantage is the increased size and cost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system.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Method of arbitration: 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all but the simplest systems, more than one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need control of the bus. For example, an I/O module may need to read or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directly to memory, without sending the data to the processor. Because only one unit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 a time can successfully transmit over the bus, some method of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arbitration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needed.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various methods can be roughly classified as being either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centralized arbitration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distributed arbitration.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a centralized scheme, a single hardware device, referred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controller or arbiter,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responsible for allocating time on the bus.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 may be a separate module or part of the processor. In a distributed scheme,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is no central controller. Rather, each module contains access control logic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modules act together to share the bus. With both methods of arbitration,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purpose is to designate one device, either the processor or an I/O module, as master.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master may then initiate a data transfer (e.g., read or write) with some other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device, which acts as slave for this particular exchange.</a:t>
            </a:r>
          </a:p>
          <a:p>
            <a:endParaRPr kumimoji="1" lang="en-US" sz="1200" b="1" i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Timing: 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Timing refers to the way in which events are coordinated on the bus. Buses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 either synchronous timing or asynchronous timing.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timing,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occurrence of events on the bus is determined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by a clock. The bus includes a clock line upon which a clock transmits a regular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 of alternating 1s and 0s of equal duration. A single 1–0 transmission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referred to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clock cycle or bus cycle and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defines a time slot. All other devices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bus can read the clock line, and all events start at the beginning of a clock cycle.</a:t>
            </a:r>
            <a:endParaRPr lang="en-US" dirty="0" smtClean="0"/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3.18 shows a typical, but simplified, timing diagram for synchronous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write operations (see Appendix N for a description of timing diagrams). Other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signals may change at the leading edge of the clock signal (with a slight reaction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delay). Most events occupy a single clock cycle. In this simple example,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places a memory address on the address lines during the first clock cycle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assert various status lines. Once the address lines have stabilized,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issues an address enable signal. For a read operation, the processor issues a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 at the start of the second cycle. A memory module recognizes the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and, after a delay of one cycle, places the data on the data lines. The processor reads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from the data lines and drops the read signal. For a write operation,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puts the data on the data lines at the start of the second cycle and issues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write command after the data lines have stabilized. The memory module copies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information from the data lines during the third clock cycle.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200E7D-588A-0E43-86D8-E40A99012FF5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asynchronous timing,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occurrence of one event on a bus follows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depends on the occurrence of a previous event. In the simple read example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3.19a, the processor places address and status signals on the bus. After pausing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these signals to stabilize, it issues a read command, indicating the presence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valid address and control signals. The appropriate memory decodes the address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responds by placing the data on the data line. Once the data lines have stabilized,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memory module asserts the acknowledged line to signal the processor that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are available. Once the master has read the data from the data lines, it deasserts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read signal. This causes the memory module to drop the data and acknowledge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lines. Finally, once the acknowledge line is dropped, the master removes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information.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3.19b shows a simple asynchronous write operation. In this case,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master places the data on the data line at the same time that it puts signals on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status and address lines. The memory module responds to the write command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copying the data from the data lines and then asserting the acknowledge line.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master then drops the write signal and the memory module drops the acknowledge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timing is simpler to implement and test. However, it is less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flexible than asynchronous timing. Because all devices on a synchronous bus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tied to a fixed clock rate, the system cannot take advantage of advances in device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performance. With asynchronous timing, a mixture of slow and fast devices, using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older and newer technology, can share a bus.</a:t>
            </a:r>
            <a:endParaRPr lang="en-GB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456BBD-201C-C542-A0EB-8CA635601B51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shared bus architecture was the standard approach to interconnection between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and other components (memory, I/O, and so on) for decades. But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contemporary systems increasingly rely on point-to-point interconnection rather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shared buses.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principal reason driving the change from bus to point-to-point interconnect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was the electrical constraints encountered with increasing the frequency of wide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buses. At higher and higher data rates, it becomes increasingly difficult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perform the synchronization and arbitration functions in a timely fashion. Further,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the advent of multi-core chips, with multiple processors and significant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a single chip, it was found that the use of a conventional shared bus on the same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chip magnified the difficulties of increasing bus data rate and reducing bus latency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keep up interconnect has lower latency, higher data rate, and better scalability.</a:t>
            </a:r>
            <a:endParaRPr lang="en-GB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456BBD-201C-C542-A0EB-8CA635601B51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shared bus architecture was the standard approach to interconnection between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and other components (memory, I/O, and so on) for decades. But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contemporary systems increasingly rely on point-to-point interconnection rather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shared buses.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principal reason driving the change from bus to point-to-point interconnect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was the electrical constraints encountered with increasing the frequency of wide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buses. At higher and higher data rates, it becomes increasingly difficult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perform the synchronization and arbitration functions in a timely fashion. Further,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the advent of multi-core chips, with multiple processors and significant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a single chip, it was found that the use of a conventional shared bus on the same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chip magnified the difficulties of increasing bus data rate and reducing bus latency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keep up interconnect has lower latency, higher data rate, and better scalability.</a:t>
            </a:r>
            <a:endParaRPr lang="en-GB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3 summary.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discussed in Chapter 2, virtually all contemporary computer designs are based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concepts developed by John von Neumann at the Institute for Advanced Studies,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Princeton. Such a design is referred to as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von Neumann architecture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is based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three key concepts: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Data and instructions are stored in a single read–write 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contents of this memory are addressable by location, without regard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type of data contained there.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Execution occurs in a sequential fashion (unless explicitly modified) from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to the next.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reasoning behind these concepts was discussed in Chapter 2 but is worth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summarizing here. There is a small set of basic logic components that can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combined in various ways to store binary data and perform arithmetic and logical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on that data. If there is a particular computation to be performed,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configuration of logic components designed specifically for that computation could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constructed. We can think of the process of connecting the various components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desired configuration as a form of programming. The resulting “program”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form of hardware and is termed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hardwired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Now consider this alternative. Suppose we construct a general-purpose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configuration of arithmetic and logic functions. This set of hardware will perform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various functions on data depending on control signals applied to the hardware.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original case of customized hardware, the system accepts data and produces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results (Figure 3.1a). With general-purpose hardware, the system accepts data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 signals and produces results. Thus, instead of rewiring the hardware for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new program, the programmer merely needs to supply a new set of control signals.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How shall control signals be supplied? The answer is simple but subtle.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entire program is actually a sequence of steps. At each step, some arithmetic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logical operation is performed on some data. For each step, a new set of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signals is needed. Let us provide a unique code for each possible set of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signals, and let us add to the general-purpose hardware a segment that can accept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code and generate control signals (Figure 3.1b).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Programming is now much easier. Instead of rewiring the hardware for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new program, all we need to do is provide a new sequence of codes. Each code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is, in effect, an instruction, and part of the hardware interprets each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generates control signals. To distinguish this new method of programming,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 of codes or instructions is called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software.</a:t>
            </a:r>
            <a:endParaRPr lang="en-US" dirty="0" smtClean="0"/>
          </a:p>
          <a:p>
            <a:endParaRPr lang="en-US" dirty="0" smtClean="0"/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3.1b indicates two major components of the system: an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interpreter and a module of general-purpose arithmetic and logic functions. These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two constitute the CPU. Several other components are needed to yield a functioning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computer. Data and instructions must be put into the system. For this we need some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sort of input module. This module contains basic components for accepting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instructions in some form and converting them into an internal form of signals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usable by the system. A means of reporting results is needed, and this is in the form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an output module. Taken together, these are referred to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components.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more component is needed. An input device will bring instructions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in sequentially. But a program is not invariably executed sequentially; it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jump around (e.g., the IAS jump instruction). Similarly, operations on data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require access to more than just one element at a time in a predetermined sequence.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Thus, there must be a place to store temporarily both instructions and data.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is called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memory, or main memory,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distinguish it from external storage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peripheral devices. Von Neumann pointed out that the same memory could be used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store both instructions and data.</a:t>
            </a:r>
            <a:endParaRPr lang="en-US" dirty="0" smtClean="0"/>
          </a:p>
          <a:p>
            <a:endParaRPr lang="en-US" dirty="0" smtClean="0"/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CPU exchanges data with memory. For this purpose, it typically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makes use of two internal (to the CPU) registers: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address register (MAR),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which specifies the address in memory for the next read or write, and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buffer register (MBR),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which contains the data to be written into memory or receives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read from memory. Similarly, an I/O address register (I/OAR) specifies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particular I/O device. An I/O buffer (I/OBR) register is used for the exchange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between an I/O module and the CPU.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83E32F-E570-C641-BE18-949DE9377421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3.2 illustrates these top-level components and suggests the interactions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among them.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memory module consists of a set of locations, defined by sequentially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numbered addresses. Each location contains a binary number that can be interpreted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either an instruction or data. An I/O module transfers data from external devices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CPU and memory, and vice versa. It contains internal buffers for temporarily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holding these data until they can be sent on.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E033D-50CC-1E44-AAA0-6DD604099704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its simplest form, instruction processing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consists of two steps: The processor reads 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fetches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 instructions from memory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 a time and executes each instruction. Program execution consists of repeating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 of instruction fetch and instruction execution. The instruction execution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involve several operations and depends on the nature of the instruction.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processing required for a single instruction is called an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cycle.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Using the simplified two-step description given previously, the instruction cycle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depicted in Figure 3.3. The two steps are referred to as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cycle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execute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cycle.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 execution halts only if the machine is turned off, some sort of unrecoverable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error occurs, or a program instruction that halts the computer is encountered.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1/15/2021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1/15/2021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1/15/2021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1/15/2021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1/15/2021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1/15/2021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1/15/2021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1/15/2021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1/15/2021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1/15/2021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1/15/2021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1/15/2021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1/15/2021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1/15/2021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1/15/2021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1/15/2021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1/15/2021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1/15/2021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1/15/2021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1/15/2021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comments" Target="../comments/comment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6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d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d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5" Type="http://schemas.openxmlformats.org/officeDocument/2006/relationships/comments" Target="../comments/comment8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d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d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d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d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d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d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d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comments" Target="../comments/commen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d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28596" y="6443418"/>
            <a:ext cx="8053414" cy="343168"/>
          </a:xfrm>
        </p:spPr>
        <p:txBody>
          <a:bodyPr>
            <a:noAutofit/>
          </a:bodyPr>
          <a:lstStyle/>
          <a:p>
            <a:r>
              <a:rPr lang="en-GB" sz="1800" dirty="0" smtClean="0"/>
              <a:t>William Stallings, Computer </a:t>
            </a:r>
            <a:r>
              <a:rPr lang="en-GB" sz="1800" dirty="0"/>
              <a:t>Organization </a:t>
            </a:r>
            <a:r>
              <a:rPr lang="en-GB" sz="1800" dirty="0" smtClean="0"/>
              <a:t>and Architecture,9</a:t>
            </a:r>
            <a:r>
              <a:rPr lang="en-GB" sz="1800" baseline="30000" dirty="0" smtClean="0"/>
              <a:t>th</a:t>
            </a:r>
            <a:r>
              <a:rPr lang="en-GB" sz="1800" dirty="0" smtClean="0"/>
              <a:t> Edition</a:t>
            </a:r>
            <a:endParaRPr lang="en-GB" sz="1800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285720" y="4572008"/>
            <a:ext cx="3181344" cy="8337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3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3286116" y="4786322"/>
            <a:ext cx="5637131" cy="1285884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 Top-Level View of Computer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Function and Interconnection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 Cycle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600200"/>
            <a:ext cx="7426326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At the beginning of each instruction cycle the processor fetches an instruction from memory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/>
              <a:t>The program counter (PC) holds the address of the instruction to be fetched next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/>
              <a:t>The processor increments the PC after each instruction fetch so that it will fetch the next instruction in sequence</a:t>
            </a:r>
          </a:p>
          <a:p>
            <a:r>
              <a:rPr lang="en-US" dirty="0" smtClean="0"/>
              <a:t>The fetched instruction is loaded into the instruction register (IR)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/>
              <a:t>The processor interprets the instruction and performs the required action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800" y="5016500"/>
            <a:ext cx="1854200" cy="184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304801"/>
            <a:ext cx="7708900" cy="695308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Categories of actions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4294967295"/>
          </p:nvPr>
        </p:nvGraphicFramePr>
        <p:xfrm>
          <a:off x="685800" y="1524000"/>
          <a:ext cx="7543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013097"/>
            <a:ext cx="8715436" cy="554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5643570" y="6143644"/>
            <a:ext cx="1415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800" dirty="0" smtClean="0"/>
              <a:t>Máy giả định</a:t>
            </a:r>
            <a:endParaRPr lang="en-US" sz="1800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-571536" y="3429000"/>
            <a:ext cx="3071834" cy="7143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643306" y="5143512"/>
            <a:ext cx="3000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800" dirty="0" smtClean="0"/>
              <a:t>Opcode 4 bits </a:t>
            </a:r>
            <a:r>
              <a:rPr kumimoji="1" lang="en-US" sz="1800" dirty="0" smtClean="0">
                <a:sym typeface="Wingdings" pitchFamily="2" charset="2"/>
              </a:rPr>
              <a:t> 16 actions</a:t>
            </a:r>
            <a:endParaRPr lang="en-US" sz="1800" dirty="0"/>
          </a:p>
        </p:txBody>
      </p:sp>
      <p:sp>
        <p:nvSpPr>
          <p:cNvPr id="12" name="Title 1"/>
          <p:cNvSpPr>
            <a:spLocks noGrp="1"/>
          </p:cNvSpPr>
          <p:nvPr>
            <p:ph type="title" idx="4294967295"/>
          </p:nvPr>
        </p:nvSpPr>
        <p:spPr>
          <a:xfrm>
            <a:off x="642910" y="304801"/>
            <a:ext cx="7446990" cy="695308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structure: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285728"/>
            <a:ext cx="3255264" cy="2152648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5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2941" t="10909" r="15294" b="20000"/>
              <a:stretch>
                <a:fillRect/>
              </a:stretch>
            </p:blipFill>
          </mc:Choice>
          <mc:Fallback>
            <p:blipFill>
              <a:blip r:embed="rId4"/>
              <a:srcRect l="12941" t="10909" r="15294" b="20000"/>
              <a:stretch>
                <a:fillRect/>
              </a:stretch>
            </p:blipFill>
          </mc:Fallback>
        </mc:AlternateContent>
        <p:spPr>
          <a:xfrm>
            <a:off x="3581400" y="-72577"/>
            <a:ext cx="5562600" cy="693057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5072066" y="1071546"/>
            <a:ext cx="714380" cy="214314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2844" y="2786058"/>
            <a:ext cx="3714776" cy="364333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00B050"/>
                </a:solidFill>
              </a:rPr>
              <a:t>1940(h)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1(h): 0001 </a:t>
            </a:r>
          </a:p>
          <a:p>
            <a:r>
              <a:rPr lang="en-US" sz="1600" dirty="0" smtClean="0">
                <a:solidFill>
                  <a:srgbClr val="00B050"/>
                </a:solidFill>
                <a:sym typeface="Wingdings" pitchFamily="2" charset="2"/>
              </a:rPr>
              <a:t> </a:t>
            </a:r>
            <a:r>
              <a:rPr lang="en-US" sz="1600" dirty="0" smtClean="0">
                <a:solidFill>
                  <a:srgbClr val="00B050"/>
                </a:solidFill>
              </a:rPr>
              <a:t>Load AC from memory 940(h)</a:t>
            </a:r>
            <a:endParaRPr lang="en-US" sz="1600" dirty="0" smtClean="0">
              <a:solidFill>
                <a:srgbClr val="00B050"/>
              </a:solidFill>
              <a:sym typeface="Wingdings" pitchFamily="2" charset="2"/>
            </a:endParaRPr>
          </a:p>
          <a:p>
            <a:endParaRPr lang="en-US" sz="1600" dirty="0" smtClean="0">
              <a:solidFill>
                <a:srgbClr val="3333FF"/>
              </a:solidFill>
              <a:sym typeface="Wingdings" pitchFamily="2" charset="2"/>
            </a:endParaRPr>
          </a:p>
          <a:p>
            <a:r>
              <a:rPr lang="en-US" sz="1600" dirty="0" smtClean="0">
                <a:solidFill>
                  <a:srgbClr val="3333FF"/>
                </a:solidFill>
                <a:sym typeface="Wingdings" pitchFamily="2" charset="2"/>
              </a:rPr>
              <a:t>5941(h)</a:t>
            </a:r>
          </a:p>
          <a:p>
            <a:r>
              <a:rPr lang="en-US" sz="1600" dirty="0" smtClean="0">
                <a:solidFill>
                  <a:srgbClr val="3333FF"/>
                </a:solidFill>
              </a:rPr>
              <a:t>5</a:t>
            </a:r>
            <a:r>
              <a:rPr lang="en-US" sz="1600" dirty="0" smtClean="0">
                <a:solidFill>
                  <a:srgbClr val="3333FF"/>
                </a:solidFill>
                <a:sym typeface="Wingdings" pitchFamily="2" charset="2"/>
              </a:rPr>
              <a:t>(h)</a:t>
            </a:r>
            <a:r>
              <a:rPr lang="en-US" sz="1600" dirty="0" smtClean="0">
                <a:solidFill>
                  <a:srgbClr val="3333FF"/>
                </a:solidFill>
              </a:rPr>
              <a:t> 0101 </a:t>
            </a:r>
          </a:p>
          <a:p>
            <a:r>
              <a:rPr lang="en-US" sz="1600" dirty="0" smtClean="0">
                <a:solidFill>
                  <a:srgbClr val="3333FF"/>
                </a:solidFill>
                <a:sym typeface="Wingdings" pitchFamily="2" charset="2"/>
              </a:rPr>
              <a:t> Add to </a:t>
            </a:r>
            <a:r>
              <a:rPr lang="en-US" sz="1600" dirty="0" smtClean="0">
                <a:solidFill>
                  <a:srgbClr val="3333FF"/>
                </a:solidFill>
              </a:rPr>
              <a:t>AC from memory 941(h)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2941(h)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2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(h):</a:t>
            </a:r>
            <a:r>
              <a:rPr lang="en-US" sz="1600" dirty="0" smtClean="0">
                <a:solidFill>
                  <a:schemeClr val="tx1"/>
                </a:solidFill>
              </a:rPr>
              <a:t> 0010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Store AC to memory 941</a:t>
            </a:r>
          </a:p>
          <a:p>
            <a:endParaRPr lang="en-US" sz="1600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sz="1600" dirty="0" smtClean="0">
                <a:solidFill>
                  <a:srgbClr val="FF0000"/>
                </a:solidFill>
                <a:sym typeface="Wingdings" pitchFamily="2" charset="2"/>
              </a:rPr>
              <a:t> Add 2 memory cell at addresses 940, 941.  The result is stored at 941</a:t>
            </a:r>
            <a:endParaRPr lang="en-US" sz="1600" dirty="0" smtClean="0">
              <a:solidFill>
                <a:srgbClr val="FF0000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2321703" y="1678769"/>
            <a:ext cx="1785950" cy="142876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28860" y="3143248"/>
            <a:ext cx="1500198" cy="128588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28860" y="4429132"/>
            <a:ext cx="1571636" cy="642942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Cycle State Diagram</a:t>
            </a:r>
          </a:p>
        </p:txBody>
      </p:sp>
      <p:pic>
        <p:nvPicPr>
          <p:cNvPr id="4" name="Picture 3" descr="f6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1818" b="23636"/>
              <a:stretch>
                <a:fillRect/>
              </a:stretch>
            </p:blipFill>
          </mc:Choice>
          <mc:Fallback>
            <p:blipFill>
              <a:blip r:embed="rId4"/>
              <a:srcRect t="21818" b="23636"/>
              <a:stretch>
                <a:fillRect/>
              </a:stretch>
            </p:blipFill>
          </mc:Fallback>
        </mc:AlternateContent>
        <p:spPr>
          <a:xfrm>
            <a:off x="609600" y="1264029"/>
            <a:ext cx="7924800" cy="5593971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119058"/>
            <a:ext cx="7556313" cy="666736"/>
          </a:xfrm>
        </p:spPr>
        <p:txBody>
          <a:bodyPr/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of Interrupts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94662" y="3429000"/>
            <a:ext cx="8706494" cy="32286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4282" y="1214422"/>
            <a:ext cx="50006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dirty="0" smtClean="0"/>
              <a:t>Virtually all computers provide a mechanism by which other modules (I/O, memory) may </a:t>
            </a:r>
            <a:r>
              <a:rPr kumimoji="1" lang="en-US" b="1" dirty="0" smtClean="0"/>
              <a:t>interrupt </a:t>
            </a:r>
            <a:r>
              <a:rPr kumimoji="1" lang="en-US" dirty="0" smtClean="0"/>
              <a:t>the normal processing of the processor. An interrupt can be caused by: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5715008" y="1000108"/>
            <a:ext cx="2357454" cy="2357454"/>
            <a:chOff x="5715008" y="1000108"/>
            <a:chExt cx="2357454" cy="2357454"/>
          </a:xfrm>
        </p:grpSpPr>
        <p:sp>
          <p:nvSpPr>
            <p:cNvPr id="5" name="Rectangle 4"/>
            <p:cNvSpPr/>
            <p:nvPr/>
          </p:nvSpPr>
          <p:spPr>
            <a:xfrm>
              <a:off x="5715008" y="1000108"/>
              <a:ext cx="2357454" cy="571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15008" y="2643182"/>
              <a:ext cx="2357454" cy="71438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>
                  <a:solidFill>
                    <a:srgbClr val="00B050"/>
                  </a:solidFill>
                </a:rPr>
                <a:t>IO Module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>
              <a:off x="6965967" y="2178835"/>
              <a:ext cx="1213652" cy="79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0800000">
              <a:off x="7358082" y="3143248"/>
              <a:ext cx="419898" cy="15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7465239" y="3036091"/>
              <a:ext cx="214314" cy="15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7429520" y="2786058"/>
              <a:ext cx="214314" cy="7143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7277120" y="3152772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7429520" y="3152772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7581920" y="3152772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7705748" y="3152772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7215206" y="1643050"/>
              <a:ext cx="428628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5V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5956300" cy="1116012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Flow Control</a:t>
            </a:r>
          </a:p>
        </p:txBody>
      </p:sp>
      <p:pic>
        <p:nvPicPr>
          <p:cNvPr id="4" name="Picture 3" descr="f7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5455" t="5882" r="5455" b="9412"/>
              <a:stretch>
                <a:fillRect/>
              </a:stretch>
            </p:blipFill>
          </mc:Choice>
          <mc:Fallback>
            <p:blipFill>
              <a:blip r:embed="rId4"/>
              <a:srcRect l="5455" t="5882" r="5455" b="9412"/>
              <a:stretch>
                <a:fillRect/>
              </a:stretch>
            </p:blipFill>
          </mc:Fallback>
        </mc:AlternateContent>
        <p:spPr>
          <a:xfrm>
            <a:off x="304800" y="625539"/>
            <a:ext cx="8482986" cy="62324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85918" y="3571876"/>
            <a:ext cx="121444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Read keyboard </a:t>
            </a:r>
            <a:endParaRPr lang="en-US" sz="1800" dirty="0"/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928662" y="2571744"/>
            <a:ext cx="1357322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Transfer of Control via Interrupts</a:t>
            </a:r>
          </a:p>
        </p:txBody>
      </p:sp>
      <p:pic>
        <p:nvPicPr>
          <p:cNvPr id="4" name="Picture 3" descr="f8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353" t="18182" r="11765" b="27273"/>
              <a:stretch>
                <a:fillRect/>
              </a:stretch>
            </p:blipFill>
          </mc:Choice>
          <mc:Fallback>
            <p:blipFill>
              <a:blip r:embed="rId4"/>
              <a:srcRect l="2353" t="18182" r="11765" b="27273"/>
              <a:stretch>
                <a:fillRect/>
              </a:stretch>
            </p:blipFill>
          </mc:Fallback>
        </mc:AlternateContent>
        <p:spPr>
          <a:xfrm>
            <a:off x="685800" y="1150263"/>
            <a:ext cx="6944333" cy="5707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4876" y="4643446"/>
            <a:ext cx="41434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1800" dirty="0" smtClean="0"/>
              <a:t>A controls B means that B must perform all instructions from A.</a:t>
            </a:r>
          </a:p>
          <a:p>
            <a:pPr>
              <a:buFontTx/>
              <a:buChar char="-"/>
            </a:pPr>
            <a:r>
              <a:rPr lang="en-US" sz="1800" dirty="0" smtClean="0"/>
              <a:t> Hardware must perform actions specified in each instruction</a:t>
            </a:r>
          </a:p>
          <a:p>
            <a:pPr>
              <a:buFontTx/>
              <a:buChar char="-"/>
            </a:pPr>
            <a:r>
              <a:rPr lang="en-US" sz="1800" dirty="0" smtClean="0"/>
              <a:t> </a:t>
            </a:r>
            <a:r>
              <a:rPr lang="en-US" sz="1800" dirty="0" err="1" smtClean="0"/>
              <a:t>Proccess</a:t>
            </a:r>
            <a:r>
              <a:rPr lang="en-US" sz="1800" dirty="0" smtClean="0"/>
              <a:t> controls hardware</a:t>
            </a:r>
            <a:endParaRPr lang="en-US" sz="180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1357298"/>
            <a:ext cx="762952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Cycle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500694" y="2500306"/>
            <a:ext cx="2786082" cy="4000528"/>
            <a:chOff x="5500694" y="2500306"/>
            <a:chExt cx="2786082" cy="4000528"/>
          </a:xfrm>
        </p:grpSpPr>
        <p:sp>
          <p:nvSpPr>
            <p:cNvPr id="6" name="Rectangle 5"/>
            <p:cNvSpPr/>
            <p:nvPr/>
          </p:nvSpPr>
          <p:spPr>
            <a:xfrm>
              <a:off x="5929322" y="4143380"/>
              <a:ext cx="2357454" cy="571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929322" y="5786454"/>
              <a:ext cx="2357454" cy="71438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>
                  <a:solidFill>
                    <a:srgbClr val="00B050"/>
                  </a:solidFill>
                </a:rPr>
                <a:t>IO Module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>
              <a:off x="7608909" y="4893479"/>
              <a:ext cx="356396" cy="79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7572396" y="6286520"/>
              <a:ext cx="419898" cy="15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7679553" y="6179363"/>
              <a:ext cx="214314" cy="15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H="1">
              <a:off x="7643834" y="5929330"/>
              <a:ext cx="214314" cy="7143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7491434" y="6296044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643834" y="6296044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7796234" y="6296044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7920062" y="6296044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7429520" y="4786322"/>
              <a:ext cx="428628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5V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>
              <a:off x="7464445" y="5536421"/>
              <a:ext cx="643736" cy="79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7750991" y="5107793"/>
              <a:ext cx="214314" cy="142876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16200000" flipH="1">
              <a:off x="5286380" y="2714620"/>
              <a:ext cx="2643206" cy="2214578"/>
            </a:xfrm>
            <a:prstGeom prst="straightConnector1">
              <a:avLst/>
            </a:prstGeom>
            <a:ln>
              <a:solidFill>
                <a:srgbClr val="FFC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643042" y="5143512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OS decides whether CPU accepts interrupt or not</a:t>
            </a:r>
            <a:endParaRPr lang="en-US" sz="180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728013" y="2362200"/>
            <a:ext cx="2415987" cy="2286000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Timing: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 I/O Wait</a:t>
            </a:r>
          </a:p>
        </p:txBody>
      </p:sp>
      <p:pic>
        <p:nvPicPr>
          <p:cNvPr id="4" name="Picture 3" descr="f10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6364" r="-2353" b="10000"/>
              <a:stretch>
                <a:fillRect/>
              </a:stretch>
            </p:blipFill>
          </mc:Choice>
          <mc:Fallback>
            <p:blipFill>
              <a:blip r:embed="rId4"/>
              <a:srcRect t="6364" r="-2353" b="10000"/>
              <a:stretch>
                <a:fillRect/>
              </a:stretch>
            </p:blipFill>
          </mc:Fallback>
        </mc:AlternateContent>
        <p:spPr>
          <a:xfrm>
            <a:off x="81228" y="0"/>
            <a:ext cx="6485125" cy="6858000"/>
          </a:xfrm>
          <a:prstGeom prst="rect">
            <a:avLst/>
          </a:prstGeom>
        </p:spPr>
      </p:pic>
      <p:sp useBgFill="1">
        <p:nvSpPr>
          <p:cNvPr id="38" name="TextBox 37"/>
          <p:cNvSpPr txBox="1"/>
          <p:nvPr/>
        </p:nvSpPr>
        <p:spPr>
          <a:xfrm>
            <a:off x="0" y="304801"/>
            <a:ext cx="533400" cy="6857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4290"/>
            <a:ext cx="7556313" cy="68102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814522"/>
            <a:ext cx="8288368" cy="497206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At top level, what are main components of a computer?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How are they </a:t>
            </a:r>
            <a:r>
              <a:rPr lang="en-US" sz="2400" smtClean="0">
                <a:solidFill>
                  <a:srgbClr val="002060"/>
                </a:solidFill>
              </a:rPr>
              <a:t>connected?</a:t>
            </a:r>
          </a:p>
          <a:p>
            <a:r>
              <a:rPr lang="en-US" sz="2400" smtClean="0">
                <a:solidFill>
                  <a:srgbClr val="002060"/>
                </a:solidFill>
              </a:rPr>
              <a:t>After studying this chapter, you should be able to: </a:t>
            </a:r>
          </a:p>
          <a:p>
            <a:pPr lvl="1"/>
            <a:r>
              <a:rPr lang="en-US" sz="2000" smtClean="0">
                <a:solidFill>
                  <a:srgbClr val="002060"/>
                </a:solidFill>
              </a:rPr>
              <a:t>Understand the basic elements of an instruction cycle and the role of interrupts. </a:t>
            </a:r>
          </a:p>
          <a:p>
            <a:pPr lvl="1"/>
            <a:r>
              <a:rPr lang="en-US" sz="2000" smtClean="0">
                <a:solidFill>
                  <a:srgbClr val="002060"/>
                </a:solidFill>
              </a:rPr>
              <a:t>Describe the concept of interconnection within a computer system. </a:t>
            </a:r>
          </a:p>
          <a:p>
            <a:pPr lvl="1"/>
            <a:r>
              <a:rPr lang="en-US" sz="2000" smtClean="0">
                <a:solidFill>
                  <a:srgbClr val="002060"/>
                </a:solidFill>
              </a:rPr>
              <a:t>Understand the difference between synchronous and asynchronous bus timing. </a:t>
            </a:r>
          </a:p>
          <a:p>
            <a:pPr lvl="1"/>
            <a:r>
              <a:rPr lang="en-US" sz="2000" smtClean="0">
                <a:solidFill>
                  <a:srgbClr val="002060"/>
                </a:solidFill>
              </a:rPr>
              <a:t>Explain the need for multiple buses arranged in a hierarchy. </a:t>
            </a:r>
          </a:p>
          <a:p>
            <a:pPr lvl="1"/>
            <a:r>
              <a:rPr lang="en-US" sz="2000" smtClean="0">
                <a:solidFill>
                  <a:srgbClr val="002060"/>
                </a:solidFill>
              </a:rPr>
              <a:t>Assess the relative advantages of point-to-point interconnection compared to bus interconnection.</a:t>
            </a:r>
            <a:endParaRPr lang="en-US" sz="20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728013" y="2286000"/>
            <a:ext cx="2415987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Timing: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 I/O Wait</a:t>
            </a:r>
          </a:p>
        </p:txBody>
      </p:sp>
      <p:pic>
        <p:nvPicPr>
          <p:cNvPr id="4" name="Picture 3" descr="f1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7059" t="4545" r="3529" b="7273"/>
              <a:stretch>
                <a:fillRect/>
              </a:stretch>
            </p:blipFill>
          </mc:Choice>
          <mc:Fallback>
            <p:blipFill>
              <a:blip r:embed="rId4"/>
              <a:srcRect l="7059" t="4545" r="3529" b="7273"/>
              <a:stretch>
                <a:fillRect/>
              </a:stretch>
            </p:blipFill>
          </mc:Fallback>
        </mc:AlternateContent>
        <p:spPr>
          <a:xfrm>
            <a:off x="533400" y="-932"/>
            <a:ext cx="5486400" cy="6858932"/>
          </a:xfrm>
          <a:prstGeom prst="rect">
            <a:avLst/>
          </a:prstGeom>
        </p:spPr>
      </p:pic>
      <p:sp useBgFill="1">
        <p:nvSpPr>
          <p:cNvPr id="15" name="TextBox 14"/>
          <p:cNvSpPr txBox="1"/>
          <p:nvPr/>
        </p:nvSpPr>
        <p:spPr>
          <a:xfrm>
            <a:off x="203200" y="304800"/>
            <a:ext cx="406400" cy="5124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251700" cy="131286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Cycle State Diagram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With Interrupts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f1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3636" t="14118" r="5455" b="17647"/>
              <a:stretch>
                <a:fillRect/>
              </a:stretch>
            </p:blipFill>
          </mc:Choice>
          <mc:Fallback>
            <p:blipFill>
              <a:blip r:embed="rId4"/>
              <a:srcRect l="3636" t="14118" r="5455" b="17647"/>
              <a:stretch>
                <a:fillRect/>
              </a:stretch>
            </p:blipFill>
          </mc:Fallback>
        </mc:AlternateContent>
        <p:spPr>
          <a:xfrm>
            <a:off x="0" y="1554364"/>
            <a:ext cx="9143999" cy="5303636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934200" y="2895600"/>
            <a:ext cx="1828800" cy="914400"/>
          </a:xfrm>
        </p:spPr>
        <p:txBody>
          <a:bodyPr>
            <a:normAutofit/>
          </a:bodyPr>
          <a:lstStyle/>
          <a:p>
            <a:pPr algn="ctr"/>
            <a:r>
              <a:rPr lang="en-US" sz="2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r>
              <a:rPr lang="en-US" sz="25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5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5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Interrupts</a:t>
            </a:r>
            <a:endParaRPr lang="en-US" sz="25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09600" y="0"/>
            <a:ext cx="5299364" cy="6858000"/>
          </a:xfrm>
          <a:prstGeom prst="rect">
            <a:avLst/>
          </a:prstGeom>
        </p:spPr>
      </p:pic>
      <p:sp useBgFill="1">
        <p:nvSpPr>
          <p:cNvPr id="7" name="TextBox 6"/>
          <p:cNvSpPr txBox="1"/>
          <p:nvPr/>
        </p:nvSpPr>
        <p:spPr>
          <a:xfrm>
            <a:off x="260946" y="4487924"/>
            <a:ext cx="348654" cy="54127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1026"/>
          <p:cNvSpPr txBox="1">
            <a:spLocks noChangeArrowheads="1"/>
          </p:cNvSpPr>
          <p:nvPr/>
        </p:nvSpPr>
        <p:spPr>
          <a:xfrm>
            <a:off x="6934200" y="685800"/>
            <a:ext cx="1828800" cy="990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Transfer 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noProof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Control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Sequence of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Multiple Interrupts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0000" b="20909"/>
              <a:stretch>
                <a:fillRect/>
              </a:stretch>
            </p:blipFill>
          </mc:Choice>
          <mc:Fallback>
            <p:blipFill>
              <a:blip r:embed="rId4"/>
              <a:srcRect t="20000" b="20909"/>
              <a:stretch>
                <a:fillRect/>
              </a:stretch>
            </p:blipFill>
          </mc:Fallback>
        </mc:AlternateContent>
        <p:spPr>
          <a:xfrm>
            <a:off x="838200" y="1295400"/>
            <a:ext cx="7725208" cy="57551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304800"/>
            <a:ext cx="583287" cy="1600200"/>
          </a:xfrm>
          <a:prstGeom prst="rect">
            <a:avLst/>
          </a:prstGeom>
          <a:noFill/>
        </p:spPr>
        <p:txBody>
          <a:bodyPr vert="wordArtVert" wrap="square" rtlCol="0" anchor="ctr" anchorCtr="0">
            <a:noAutofit/>
          </a:bodyPr>
          <a:lstStyle/>
          <a:p>
            <a:pPr>
              <a:lnSpc>
                <a:spcPts val="2560"/>
              </a:lnSpc>
              <a:spcBef>
                <a:spcPts val="2400"/>
              </a:spcBef>
              <a:spcAft>
                <a:spcPts val="3000"/>
              </a:spcAft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Function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600200"/>
            <a:ext cx="7556313" cy="48768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I/O module can exchange data directly with the processor</a:t>
            </a:r>
          </a:p>
          <a:p>
            <a:r>
              <a:rPr lang="en-GB" dirty="0" smtClean="0"/>
              <a:t>Processor can read data from or write data to an I/O module</a:t>
            </a:r>
          </a:p>
          <a:p>
            <a:pPr lvl="1"/>
            <a:r>
              <a:rPr lang="en-GB" dirty="0" smtClean="0"/>
              <a:t>Processor identifies a specific device that is controlled by a particular I/O module</a:t>
            </a:r>
          </a:p>
          <a:p>
            <a:pPr lvl="1"/>
            <a:r>
              <a:rPr lang="en-GB" dirty="0" smtClean="0"/>
              <a:t>I/O instructions rather than memory referencing instructions</a:t>
            </a:r>
          </a:p>
          <a:p>
            <a:r>
              <a:rPr lang="en-GB" dirty="0" smtClean="0"/>
              <a:t>In some cases it is desirable to allow I/O exchanges to occur directly with memory</a:t>
            </a:r>
          </a:p>
          <a:p>
            <a:pPr lvl="1"/>
            <a:r>
              <a:rPr lang="en-GB" dirty="0" smtClean="0"/>
              <a:t>The processor grants to an I/O module the authority to read from or write to memory so that the I/O memory transfer can occur without tying up the processor</a:t>
            </a:r>
          </a:p>
          <a:p>
            <a:pPr lvl="1"/>
            <a:r>
              <a:rPr lang="en-GB" dirty="0" smtClean="0"/>
              <a:t>The I/O module issues read or write commands to </a:t>
            </a:r>
            <a:r>
              <a:rPr lang="en-GB" smtClean="0"/>
              <a:t>memory relieving (làm giảm nhẹ) </a:t>
            </a:r>
            <a:r>
              <a:rPr lang="en-GB" dirty="0" smtClean="0"/>
              <a:t>the processor of responsibility for the exchange</a:t>
            </a:r>
          </a:p>
          <a:p>
            <a:pPr lvl="1"/>
            <a:r>
              <a:rPr lang="en-GB" dirty="0" smtClean="0"/>
              <a:t>This operation is known as direct memory access (DMA)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64" y="228600"/>
            <a:ext cx="2500330" cy="2057392"/>
          </a:xfrm>
        </p:spPr>
        <p:txBody>
          <a:bodyPr>
            <a:noAutofit/>
          </a:bodyPr>
          <a:lstStyle/>
          <a:p>
            <a:pPr algn="ctr"/>
            <a:r>
              <a:rPr lang="en-GB" sz="2800" dirty="0" smtClean="0"/>
              <a:t>3.3-</a:t>
            </a:r>
            <a:br>
              <a:rPr lang="en-GB" sz="2800" dirty="0" smtClean="0"/>
            </a:br>
            <a:r>
              <a:rPr lang="en-GB" sz="2800" dirty="0" smtClean="0"/>
              <a:t>Interconne_</a:t>
            </a:r>
            <a:br>
              <a:rPr lang="en-GB" sz="2800" dirty="0" smtClean="0"/>
            </a:br>
            <a:r>
              <a:rPr lang="en-GB" sz="2800" dirty="0" smtClean="0"/>
              <a:t>ction </a:t>
            </a:r>
            <a:br>
              <a:rPr lang="en-GB" sz="2800" dirty="0" smtClean="0"/>
            </a:br>
            <a:r>
              <a:rPr lang="en-GB" sz="2800" dirty="0" smtClean="0"/>
              <a:t>Structures</a:t>
            </a:r>
            <a:endParaRPr lang="en-GB" sz="2800" dirty="0"/>
          </a:p>
        </p:txBody>
      </p:sp>
      <p:pic>
        <p:nvPicPr>
          <p:cNvPr id="4" name="Picture 3" descr="f15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0000" t="7273" r="22353" b="7273"/>
              <a:stretch>
                <a:fillRect/>
              </a:stretch>
            </p:blipFill>
          </mc:Choice>
          <mc:Fallback>
            <p:blipFill>
              <a:blip r:embed="rId4"/>
              <a:srcRect l="20000" t="7273" r="22353" b="7273"/>
              <a:stretch>
                <a:fillRect/>
              </a:stretch>
            </p:blipFill>
          </mc:Fallback>
        </mc:AlternateContent>
        <p:spPr>
          <a:xfrm>
            <a:off x="1295400" y="28614"/>
            <a:ext cx="4114800" cy="67575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</p:pic>
      <p:sp useBgFill="1">
        <p:nvSpPr>
          <p:cNvPr id="17" name="TextBox 16"/>
          <p:cNvSpPr txBox="1"/>
          <p:nvPr/>
        </p:nvSpPr>
        <p:spPr>
          <a:xfrm>
            <a:off x="990600" y="228600"/>
            <a:ext cx="228600" cy="66293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 useBgFill="1">
        <p:nvSpPr>
          <p:cNvPr id="18" name="TextBox 17"/>
          <p:cNvSpPr txBox="1"/>
          <p:nvPr/>
        </p:nvSpPr>
        <p:spPr>
          <a:xfrm>
            <a:off x="5486400" y="0"/>
            <a:ext cx="228600" cy="68580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1116012"/>
          </a:xfrm>
        </p:spPr>
        <p:txBody>
          <a:bodyPr/>
          <a:lstStyle/>
          <a:p>
            <a:r>
              <a:rPr lang="en-GB" sz="2400" dirty="0" smtClean="0"/>
              <a:t>The interconnection structure must support the following types of transfers:</a:t>
            </a:r>
            <a:endParaRPr lang="en-GB" sz="2400" dirty="0"/>
          </a:p>
        </p:txBody>
      </p:sp>
      <p:graphicFrame>
        <p:nvGraphicFramePr>
          <p:cNvPr id="43" name="Content Placeholder 42"/>
          <p:cNvGraphicFramePr>
            <a:graphicFrameLocks noGrp="1"/>
          </p:cNvGraphicFramePr>
          <p:nvPr>
            <p:ph idx="4294967295"/>
          </p:nvPr>
        </p:nvGraphicFramePr>
        <p:xfrm>
          <a:off x="381000" y="1371600"/>
          <a:ext cx="84582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00892" y="685800"/>
            <a:ext cx="2143108" cy="6172200"/>
          </a:xfrm>
        </p:spPr>
        <p:txBody>
          <a:bodyPr vert="horz"/>
          <a:lstStyle/>
          <a:p>
            <a:pPr algn="ctr"/>
            <a:r>
              <a:rPr lang="en-GB" spc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3.4-Bus Inter-connection</a:t>
            </a:r>
            <a:endParaRPr lang="en-GB" spc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8" name="Content Placeholder 47"/>
          <p:cNvGraphicFramePr>
            <a:graphicFrameLocks noGrp="1"/>
          </p:cNvGraphicFramePr>
          <p:nvPr>
            <p:ph idx="4294967295"/>
          </p:nvPr>
        </p:nvGraphicFramePr>
        <p:xfrm>
          <a:off x="-381000" y="381000"/>
          <a:ext cx="77724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9" name="Picture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5600" y="4419600"/>
            <a:ext cx="685799" cy="529199"/>
          </a:xfrm>
          <a:prstGeom prst="rect">
            <a:avLst/>
          </a:prstGeom>
          <a:scene3d>
            <a:camera prst="orthographicFront">
              <a:rot lat="0" lon="10499978" rev="0"/>
            </a:camera>
            <a:lightRig rig="threePt" dir="t"/>
          </a:scene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9001" y="2081400"/>
            <a:ext cx="685799" cy="529199"/>
          </a:xfrm>
          <a:prstGeom prst="rect">
            <a:avLst/>
          </a:prstGeom>
          <a:scene3d>
            <a:camera prst="orthographicFront">
              <a:rot lat="0" lon="10499978" rev="0"/>
            </a:camera>
            <a:lightRig rig="threePt" dir="t"/>
          </a:scene3d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56500" cy="1116013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Bus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2000" y="1219200"/>
            <a:ext cx="7556500" cy="5029200"/>
          </a:xfrm>
        </p:spPr>
        <p:txBody>
          <a:bodyPr>
            <a:normAutofit/>
          </a:bodyPr>
          <a:lstStyle/>
          <a:p>
            <a:r>
              <a:rPr lang="en-GB" dirty="0" smtClean="0"/>
              <a:t>Data lines that provide a path for moving data among system modules</a:t>
            </a:r>
          </a:p>
          <a:p>
            <a:r>
              <a:rPr lang="en-GB" dirty="0" smtClean="0"/>
              <a:t>May consist of 32, 64, 128, or more separate lines</a:t>
            </a:r>
          </a:p>
          <a:p>
            <a:r>
              <a:rPr lang="en-GB" dirty="0" smtClean="0"/>
              <a:t>The number of lines is referred to as the </a:t>
            </a:r>
            <a:r>
              <a:rPr lang="en-GB" i="1" dirty="0" smtClean="0"/>
              <a:t>width</a:t>
            </a:r>
            <a:r>
              <a:rPr lang="en-GB" dirty="0" smtClean="0"/>
              <a:t> of the data bus</a:t>
            </a:r>
          </a:p>
          <a:p>
            <a:r>
              <a:rPr lang="en-GB" dirty="0" smtClean="0"/>
              <a:t>The number of lines determines how many bits can be transferred at a time</a:t>
            </a:r>
          </a:p>
          <a:p>
            <a:r>
              <a:rPr lang="en-GB" dirty="0" smtClean="0"/>
              <a:t>The width of the data bus </a:t>
            </a:r>
          </a:p>
          <a:p>
            <a:pPr>
              <a:spcBef>
                <a:spcPts val="0"/>
              </a:spcBef>
              <a:buNone/>
            </a:pPr>
            <a:r>
              <a:rPr lang="en-GB" dirty="0" smtClean="0"/>
              <a:t>    is a key factor in </a:t>
            </a:r>
          </a:p>
          <a:p>
            <a:pPr>
              <a:spcBef>
                <a:spcPts val="0"/>
              </a:spcBef>
              <a:buNone/>
            </a:pPr>
            <a:r>
              <a:rPr lang="en-GB" dirty="0" smtClean="0"/>
              <a:t>    determining overall </a:t>
            </a:r>
          </a:p>
          <a:p>
            <a:pPr>
              <a:spcBef>
                <a:spcPts val="0"/>
              </a:spcBef>
              <a:buNone/>
            </a:pPr>
            <a:r>
              <a:rPr lang="en-GB" dirty="0" smtClean="0"/>
              <a:t>    system performance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810000"/>
            <a:ext cx="5079799" cy="283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556313" cy="658906"/>
          </a:xfrm>
        </p:spPr>
        <p:txBody>
          <a:bodyPr/>
          <a:lstStyle/>
          <a:p>
            <a:r>
              <a:rPr lang="en-GB" dirty="0" smtClean="0"/>
              <a:t>   Address Bus	      Control Bus</a:t>
            </a:r>
            <a:endParaRPr lang="en-GB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97541" y="2133599"/>
            <a:ext cx="3657600" cy="4724401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Used to designate the source or destination of the data on the data bus</a:t>
            </a:r>
          </a:p>
          <a:p>
            <a:pPr lvl="1"/>
            <a:r>
              <a:rPr lang="en-GB" dirty="0" smtClean="0"/>
              <a:t>If the processor wishes to read a word of data from memory it puts the address of the desired word on the address lines</a:t>
            </a:r>
          </a:p>
          <a:p>
            <a:r>
              <a:rPr lang="en-GB" dirty="0" smtClean="0"/>
              <a:t>Width determines the maximum possible memory capacity of the system</a:t>
            </a:r>
          </a:p>
          <a:p>
            <a:r>
              <a:rPr lang="en-GB" dirty="0" smtClean="0"/>
              <a:t>Also used to address I/O ports</a:t>
            </a:r>
          </a:p>
          <a:p>
            <a:pPr lvl="1"/>
            <a:r>
              <a:rPr lang="en-GB" dirty="0" smtClean="0"/>
              <a:t>The higher order bits are used to select a particular module on the bus and the lower order bits select a memory location or I/O port within the module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399878" y="2133600"/>
            <a:ext cx="4529840" cy="4419599"/>
          </a:xfrm>
        </p:spPr>
        <p:txBody>
          <a:bodyPr>
            <a:noAutofit/>
          </a:bodyPr>
          <a:lstStyle/>
          <a:p>
            <a:r>
              <a:rPr lang="en-US" sz="1700" dirty="0" smtClean="0">
                <a:solidFill>
                  <a:schemeClr val="tx1"/>
                </a:solidFill>
              </a:rPr>
              <a:t>Used to control the accessand the use of the data and address lines</a:t>
            </a:r>
          </a:p>
          <a:p>
            <a:r>
              <a:rPr lang="en-US" sz="1700" dirty="0" smtClean="0">
                <a:solidFill>
                  <a:schemeClr val="tx1"/>
                </a:solidFill>
              </a:rPr>
              <a:t>Because the data and address lines are shared by all components there must be a means of controlling their use</a:t>
            </a:r>
          </a:p>
          <a:p>
            <a:r>
              <a:rPr lang="en-US" sz="1700" dirty="0" smtClean="0">
                <a:solidFill>
                  <a:schemeClr val="tx1"/>
                </a:solidFill>
              </a:rPr>
              <a:t>Control signals transmit both command and timing information among system modules</a:t>
            </a:r>
          </a:p>
          <a:p>
            <a:r>
              <a:rPr lang="en-US" sz="1700" dirty="0" smtClean="0">
                <a:solidFill>
                  <a:schemeClr val="tx1"/>
                </a:solidFill>
              </a:rPr>
              <a:t>Timing signals indicate the validity of data and address information</a:t>
            </a:r>
          </a:p>
          <a:p>
            <a:r>
              <a:rPr lang="en-US" sz="1700" dirty="0" smtClean="0">
                <a:solidFill>
                  <a:schemeClr val="tx1"/>
                </a:solidFill>
              </a:rPr>
              <a:t>Command signals specify operations to be performed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3657600" cy="869577"/>
          </a:xfrm>
        </p:spPr>
        <p:txBody>
          <a:bodyPr/>
          <a:lstStyle/>
          <a:p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419600" y="1143000"/>
            <a:ext cx="3657600" cy="869576"/>
          </a:xfrm>
        </p:spPr>
        <p:txBody>
          <a:bodyPr/>
          <a:lstStyle/>
          <a:p>
            <a:endParaRPr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6800"/>
            <a:ext cx="2072923" cy="1155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990600"/>
            <a:ext cx="2072923" cy="1155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76400"/>
            <a:ext cx="7556313" cy="4724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3.1- Computer Components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3.2- Computer Function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3.3- Interconnection Structures (</a:t>
            </a:r>
            <a:r>
              <a:rPr lang="en-US" sz="2800" dirty="0" err="1" smtClean="0">
                <a:solidFill>
                  <a:schemeClr val="tx1"/>
                </a:solidFill>
              </a:rPr>
              <a:t>cấu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trúc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điều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khiển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3.4- Bus Interconnection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200"/>
            <a:ext cx="8686800" cy="111601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Interconnection Scheme</a:t>
            </a:r>
          </a:p>
        </p:txBody>
      </p:sp>
      <p:pic>
        <p:nvPicPr>
          <p:cNvPr id="4" name="Picture 3" descr="f16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818" t="17647" r="2727" b="29412"/>
              <a:stretch>
                <a:fillRect/>
              </a:stretch>
            </p:blipFill>
          </mc:Choice>
          <mc:Fallback>
            <p:blipFill>
              <a:blip r:embed="rId4"/>
              <a:srcRect l="1818" t="17647" r="2727" b="29412"/>
              <a:stretch>
                <a:fillRect/>
              </a:stretch>
            </p:blipFill>
          </mc:Fallback>
        </mc:AlternateContent>
        <p:spPr>
          <a:xfrm>
            <a:off x="304800" y="2209800"/>
            <a:ext cx="8471580" cy="426720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071546"/>
            <a:ext cx="7858180" cy="481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28596" y="142852"/>
            <a:ext cx="7556313" cy="1116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Fig. 3.17- Example Bus Configuration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28596" y="142852"/>
            <a:ext cx="7556313" cy="1116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Fig. 3.17- Example Bus Configuration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1" y="991362"/>
            <a:ext cx="7858180" cy="5509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7556313" cy="742936"/>
          </a:xfrm>
        </p:spPr>
        <p:txBody>
          <a:bodyPr/>
          <a:lstStyle/>
          <a:p>
            <a:pPr algn="ctr"/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 of Bus Design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142984"/>
            <a:ext cx="7286676" cy="4113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14282" y="5286388"/>
            <a:ext cx="84296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800" b="1" dirty="0" smtClean="0"/>
              <a:t>Dedicated</a:t>
            </a:r>
            <a:r>
              <a:rPr kumimoji="1" lang="en-US" sz="1800" dirty="0" smtClean="0"/>
              <a:t>: chuyên dụng, </a:t>
            </a:r>
            <a:r>
              <a:rPr kumimoji="1" lang="en-US" sz="1800" b="1" dirty="0" smtClean="0"/>
              <a:t>multiplex</a:t>
            </a:r>
            <a:r>
              <a:rPr kumimoji="1" lang="en-US" sz="1800" dirty="0" smtClean="0"/>
              <a:t>: đa thành phần</a:t>
            </a:r>
          </a:p>
          <a:p>
            <a:r>
              <a:rPr kumimoji="1" lang="en-US" sz="1800" b="1" dirty="0" smtClean="0"/>
              <a:t>Synchronous</a:t>
            </a:r>
            <a:r>
              <a:rPr kumimoji="1" lang="en-US" sz="1800" dirty="0" smtClean="0"/>
              <a:t>- đồng bộ- At a time, only one device can uses the bus. The others must wait until the bus is idle.</a:t>
            </a:r>
          </a:p>
          <a:p>
            <a:r>
              <a:rPr kumimoji="1" lang="en-US" sz="1800" b="1" smtClean="0"/>
              <a:t>Arbitration</a:t>
            </a:r>
            <a:r>
              <a:rPr kumimoji="1" lang="en-US" sz="1800" smtClean="0"/>
              <a:t>: phân xử, quản lý</a:t>
            </a:r>
            <a:endParaRPr kumimoji="1" lang="en-US" sz="1800" b="1" smtClean="0"/>
          </a:p>
          <a:p>
            <a:r>
              <a:rPr kumimoji="1" lang="en-US" sz="1800" b="1" smtClean="0"/>
              <a:t>Asynchronous</a:t>
            </a:r>
            <a:r>
              <a:rPr kumimoji="1" lang="en-US" sz="1800" smtClean="0"/>
              <a:t>- </a:t>
            </a:r>
            <a:r>
              <a:rPr kumimoji="1" lang="en-US" sz="1800" dirty="0" smtClean="0"/>
              <a:t>không đồng bộ- At a time, some devices can use the bus concurrently</a:t>
            </a:r>
            <a:endParaRPr lang="en-US" sz="1800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990600"/>
            <a:ext cx="3048000" cy="1116012"/>
          </a:xfrm>
        </p:spPr>
        <p:txBody>
          <a:bodyPr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of Synchronous Bus Operations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8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0588" t="19091" r="15294" b="24545"/>
              <a:stretch>
                <a:fillRect/>
              </a:stretch>
            </p:blipFill>
          </mc:Choice>
          <mc:Fallback>
            <p:blipFill>
              <a:blip r:embed="rId4"/>
              <a:srcRect l="10588" t="19091" r="15294" b="24545"/>
              <a:stretch>
                <a:fillRect/>
              </a:stretch>
            </p:blipFill>
          </mc:Fallback>
        </mc:AlternateContent>
        <p:spPr>
          <a:xfrm>
            <a:off x="0" y="0"/>
            <a:ext cx="6968576" cy="6858000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10200" y="1600200"/>
            <a:ext cx="3505200" cy="3733800"/>
          </a:xfrm>
        </p:spPr>
        <p:txBody>
          <a:bodyPr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of Asynchronous Bus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19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5882" t="8182" r="16471" b="10909"/>
              <a:stretch>
                <a:fillRect/>
              </a:stretch>
            </p:blipFill>
          </mc:Choice>
          <mc:Fallback>
            <p:blipFill>
              <a:blip r:embed="rId4"/>
              <a:srcRect l="5882" t="8182" r="16471" b="10909"/>
              <a:stretch>
                <a:fillRect/>
              </a:stretch>
            </p:blipFill>
          </mc:Fallback>
        </mc:AlternateContent>
        <p:spPr>
          <a:xfrm>
            <a:off x="609600" y="-26621"/>
            <a:ext cx="5105400" cy="6884621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556313" cy="111610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(Write answers to your notebook)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3.1 What general categories of functions are specified by computer instructions? </a:t>
            </a:r>
          </a:p>
          <a:p>
            <a:r>
              <a:rPr lang="en-US" dirty="0" smtClean="0"/>
              <a:t>3.2 List and briefly define the possible states that define an instruction execution. </a:t>
            </a:r>
          </a:p>
          <a:p>
            <a:r>
              <a:rPr lang="en-US" dirty="0" smtClean="0"/>
              <a:t>3.3 List and briefly define two approaches to dealing with multiple interrupts. </a:t>
            </a:r>
          </a:p>
          <a:p>
            <a:r>
              <a:rPr lang="en-US" dirty="0" smtClean="0"/>
              <a:t>3.4 What types of transfers must a computer’s interconnection structure (e.g., bus) support? </a:t>
            </a:r>
          </a:p>
          <a:p>
            <a:r>
              <a:rPr lang="en-US" dirty="0" smtClean="0"/>
              <a:t>3.5 What is the benefit of using a multiple-bus architecture compared to a single-bus architecture?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556313" cy="111610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Block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by yourself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3.5- Point-to-Point Interconnect</a:t>
            </a:r>
          </a:p>
          <a:p>
            <a:r>
              <a:rPr lang="en-US" dirty="0" smtClean="0"/>
              <a:t>3.6- PCI Express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657600" cy="4343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Computer components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Computer function</a:t>
            </a:r>
          </a:p>
          <a:p>
            <a:pPr lvl="1"/>
            <a:r>
              <a:rPr lang="en-US" dirty="0" smtClean="0"/>
              <a:t>Instruction fetch and execute</a:t>
            </a:r>
          </a:p>
          <a:p>
            <a:pPr lvl="1"/>
            <a:r>
              <a:rPr lang="en-US" dirty="0" smtClean="0"/>
              <a:t>Interrupts</a:t>
            </a:r>
          </a:p>
          <a:p>
            <a:pPr lvl="1"/>
            <a:r>
              <a:rPr lang="en-US" dirty="0" smtClean="0"/>
              <a:t>I/O function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Interconnection structures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Bus interconnection</a:t>
            </a:r>
          </a:p>
          <a:p>
            <a:pPr lvl="1"/>
            <a:r>
              <a:rPr lang="en-US" dirty="0" smtClean="0"/>
              <a:t>Bus structure</a:t>
            </a:r>
          </a:p>
          <a:p>
            <a:pPr lvl="1"/>
            <a:r>
              <a:rPr lang="en-US" dirty="0" smtClean="0"/>
              <a:t>Multiple bus hierarchies</a:t>
            </a:r>
          </a:p>
          <a:p>
            <a:pPr lvl="1"/>
            <a:r>
              <a:rPr lang="en-US" dirty="0" smtClean="0"/>
              <a:t>Elements of bus design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657600" cy="1098177"/>
          </a:xfrm>
        </p:spPr>
        <p:txBody>
          <a:bodyPr>
            <a:normAutofit/>
          </a:bodyPr>
          <a:lstStyle/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smtClean="0"/>
              <a:t>Chapter 3</a:t>
            </a:r>
          </a:p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343400" y="228600"/>
            <a:ext cx="3657600" cy="1707776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Top-Level View of Computer Function and Interconnection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3.1- Computer Components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76400"/>
            <a:ext cx="7556313" cy="4724400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Contemporary (nowaday) </a:t>
            </a:r>
            <a:r>
              <a:rPr lang="en-US" dirty="0" smtClean="0">
                <a:solidFill>
                  <a:schemeClr val="tx1"/>
                </a:solidFill>
              </a:rPr>
              <a:t>computer designs are based on concepts developed by John von Neumann at the Institute for Advanced Studies, Princeton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Referred to as the </a:t>
            </a:r>
            <a:r>
              <a:rPr lang="en-US" i="1" dirty="0" smtClean="0">
                <a:solidFill>
                  <a:schemeClr val="tx1"/>
                </a:solidFill>
              </a:rPr>
              <a:t>von Neumann architecture </a:t>
            </a:r>
            <a:r>
              <a:rPr lang="en-US" dirty="0" smtClean="0">
                <a:solidFill>
                  <a:schemeClr val="tx1"/>
                </a:solidFill>
              </a:rPr>
              <a:t>and is based on three key concepts: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Data and instructions are stored in a single read-write memory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contents of this memory are addressable by location, without regard to the type of data contained there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Execution occurs in a sequential fashion (unless explicitly modified) from one instruction to the next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i="1" dirty="0" smtClean="0">
                <a:solidFill>
                  <a:schemeClr val="tx1"/>
                </a:solidFill>
              </a:rPr>
              <a:t>Hardwired program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result of the process of connecting the various components in the desired configuration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3255264" cy="19050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</a:t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Software Approaches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6471" t="9091" r="15294" b="8182"/>
              <a:stretch>
                <a:fillRect/>
              </a:stretch>
            </p:blipFill>
          </mc:Choice>
          <mc:Fallback>
            <p:blipFill>
              <a:blip r:embed="rId4"/>
              <a:srcRect l="16471" t="9091" r="15294" b="8182"/>
              <a:stretch>
                <a:fillRect/>
              </a:stretch>
            </p:blipFill>
          </mc:Fallback>
        </mc:AlternateContent>
        <p:spPr>
          <a:xfrm>
            <a:off x="4359871" y="0"/>
            <a:ext cx="4370975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1800" y="2667000"/>
            <a:ext cx="2057400" cy="10668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</a:t>
            </a:r>
            <a:b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type="pic" idx="1"/>
          </p:nvPr>
        </p:nvGraphicFramePr>
        <p:xfrm>
          <a:off x="304800" y="228600"/>
          <a:ext cx="62484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ctangle 12"/>
          <p:cNvSpPr/>
          <p:nvPr/>
        </p:nvSpPr>
        <p:spPr>
          <a:xfrm>
            <a:off x="6781800" y="99060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Software</a:t>
            </a:r>
          </a:p>
        </p:txBody>
      </p:sp>
      <p:sp useBgFill="1">
        <p:nvSpPr>
          <p:cNvPr id="14" name="TextBox 13"/>
          <p:cNvSpPr txBox="1"/>
          <p:nvPr/>
        </p:nvSpPr>
        <p:spPr>
          <a:xfrm>
            <a:off x="104378" y="4724401"/>
            <a:ext cx="429021" cy="380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0" y="4724400"/>
            <a:ext cx="1928509" cy="1908208"/>
          </a:xfrm>
          <a:prstGeom prst="rect">
            <a:avLst/>
          </a:prstGeom>
          <a:effectLst>
            <a:softEdge rad="762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781800" y="609600"/>
            <a:ext cx="2057400" cy="8382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  <a:endParaRPr lang="en-US" sz="2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1" name="Diagram 50"/>
          <p:cNvGraphicFramePr/>
          <p:nvPr/>
        </p:nvGraphicFramePr>
        <p:xfrm>
          <a:off x="506505" y="457200"/>
          <a:ext cx="5970495" cy="617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ctangle 13"/>
          <p:cNvSpPr/>
          <p:nvPr/>
        </p:nvSpPr>
        <p:spPr>
          <a:xfrm>
            <a:off x="6781800" y="304800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MAR</a:t>
            </a:r>
          </a:p>
        </p:txBody>
      </p:sp>
      <p:sp useBgFill="1">
        <p:nvSpPr>
          <p:cNvPr id="16" name="TextBox 15"/>
          <p:cNvSpPr txBox="1"/>
          <p:nvPr/>
        </p:nvSpPr>
        <p:spPr>
          <a:xfrm>
            <a:off x="203200" y="4648201"/>
            <a:ext cx="330200" cy="5717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28600" y="914401"/>
            <a:ext cx="159266" cy="49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781800" y="4648200"/>
            <a:ext cx="2057400" cy="1905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781800" y="533400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MBR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orient="vert" idx="4294967295"/>
          </p:nvPr>
        </p:nvSpPr>
        <p:spPr>
          <a:xfrm>
            <a:off x="6858000" y="1371600"/>
            <a:ext cx="2286000" cy="3352800"/>
          </a:xfrm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ts val="17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8182" b="17273"/>
              <a:stretch>
                <a:fillRect/>
              </a:stretch>
            </p:blipFill>
          </mc:Choice>
          <mc:Fallback>
            <p:blipFill>
              <a:blip r:embed="rId4"/>
              <a:srcRect t="8182" b="17273"/>
              <a:stretch>
                <a:fillRect/>
              </a:stretch>
            </p:blipFill>
          </mc:Fallback>
        </mc:AlternateContent>
        <p:spPr>
          <a:xfrm>
            <a:off x="104149" y="195539"/>
            <a:ext cx="6906251" cy="6662462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556313" cy="685784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3.2- Computer Function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 descr="f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30909" b="30000"/>
              <a:stretch>
                <a:fillRect/>
              </a:stretch>
            </p:blipFill>
          </mc:Choice>
          <mc:Fallback>
            <p:blipFill>
              <a:blip r:embed="rId4"/>
              <a:srcRect t="30909" b="30000"/>
              <a:stretch>
                <a:fillRect/>
              </a:stretch>
            </p:blipFill>
          </mc:Fallback>
        </mc:AlternateContent>
        <p:spPr>
          <a:xfrm>
            <a:off x="0" y="1905000"/>
            <a:ext cx="9143999" cy="46258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7158" y="1643050"/>
            <a:ext cx="30700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Instruction Cycle</a:t>
            </a:r>
            <a:endParaRPr 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8645</TotalTime>
  <Words>10876</Words>
  <Application>Microsoft Office PowerPoint</Application>
  <PresentationFormat>On-screen Show (4:3)</PresentationFormat>
  <Paragraphs>1033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ＭＳ Ｐゴシック</vt:lpstr>
      <vt:lpstr>Arial</vt:lpstr>
      <vt:lpstr>Rockwell</vt:lpstr>
      <vt:lpstr>Times New Roman</vt:lpstr>
      <vt:lpstr>Wingdings</vt:lpstr>
      <vt:lpstr>Advantage</vt:lpstr>
      <vt:lpstr>William Stallings, Computer Organization and Architecture,9th Edition</vt:lpstr>
      <vt:lpstr>Objectives</vt:lpstr>
      <vt:lpstr>Contents</vt:lpstr>
      <vt:lpstr>3.1- Computer Components</vt:lpstr>
      <vt:lpstr>Hardware  and Software Approaches</vt:lpstr>
      <vt:lpstr>I/O  Components</vt:lpstr>
      <vt:lpstr>MEMORY</vt:lpstr>
      <vt:lpstr>Computer  Components:  Top Level  View</vt:lpstr>
      <vt:lpstr>3.2- Computer Function</vt:lpstr>
      <vt:lpstr>Fetch Cycle</vt:lpstr>
      <vt:lpstr>Action Categories of actions</vt:lpstr>
      <vt:lpstr>Instruction structure:</vt:lpstr>
      <vt:lpstr>Example of  Program  Execution</vt:lpstr>
      <vt:lpstr>Instruction Cycle State Diagram</vt:lpstr>
      <vt:lpstr>Classes of Interrupts</vt:lpstr>
      <vt:lpstr>Program Flow Control</vt:lpstr>
      <vt:lpstr>Transfer of Control via Interrupts</vt:lpstr>
      <vt:lpstr>Instruction Cycle With Interrupts</vt:lpstr>
      <vt:lpstr>Program Timing: Short I/O Wait</vt:lpstr>
      <vt:lpstr>Program Timing: Long I/O Wait</vt:lpstr>
      <vt:lpstr>Instruction Cycle State Diagram          With Interrupts </vt:lpstr>
      <vt:lpstr>Multiple Interrupts</vt:lpstr>
      <vt:lpstr>Time Sequence of          Multiple Interrupts</vt:lpstr>
      <vt:lpstr>I/O Function</vt:lpstr>
      <vt:lpstr>3.3- Interconne_ ction  Structures</vt:lpstr>
      <vt:lpstr>The interconnection structure must support the following types of transfers:</vt:lpstr>
      <vt:lpstr>3.4-Bus Inter-connection</vt:lpstr>
      <vt:lpstr>Data Bus</vt:lpstr>
      <vt:lpstr>   Address Bus       Control Bus</vt:lpstr>
      <vt:lpstr>Bus Interconnection Scheme</vt:lpstr>
      <vt:lpstr>PowerPoint Presentation</vt:lpstr>
      <vt:lpstr>PowerPoint Presentation</vt:lpstr>
      <vt:lpstr>Elements of Bus Design</vt:lpstr>
      <vt:lpstr>Timing of Synchronous Bus Operations</vt:lpstr>
      <vt:lpstr>Timing of Asynchronous Bus  Operations</vt:lpstr>
      <vt:lpstr>Questions (Write answers to your notebook)</vt:lpstr>
      <vt:lpstr>Building Block Read by yourself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Top Level View of Computer Function and Interconnection</dc:title>
  <dc:creator>Adrian J Pullin</dc:creator>
  <cp:lastModifiedBy>Huu Minh</cp:lastModifiedBy>
  <cp:revision>166</cp:revision>
  <cp:lastPrinted>1999-09-24T09:11:31Z</cp:lastPrinted>
  <dcterms:created xsi:type="dcterms:W3CDTF">2012-06-16T23:28:52Z</dcterms:created>
  <dcterms:modified xsi:type="dcterms:W3CDTF">2021-01-15T01:38:51Z</dcterms:modified>
</cp:coreProperties>
</file>