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330" y="-5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5571" y="802298"/>
            <a:ext cx="8637073" cy="2541431"/>
          </a:xfrm>
        </p:spPr>
        <p:txBody>
          <a:bodyPr/>
          <a:lstStyle/>
          <a:p>
            <a:r>
              <a:rPr lang="en-US" dirty="0" smtClean="0"/>
              <a:t>Web</a:t>
            </a:r>
            <a:r>
              <a:rPr lang="ru-RU" dirty="0" smtClean="0"/>
              <a:t>-разработка </a:t>
            </a:r>
            <a:r>
              <a:rPr lang="en-US" dirty="0" smtClean="0"/>
              <a:t>     </a:t>
            </a:r>
            <a:r>
              <a:rPr lang="ru-RU" dirty="0" smtClean="0"/>
              <a:t>интерфейсов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ru-RU" dirty="0" smtClean="0"/>
              <a:t>Разработчики</a:t>
            </a:r>
            <a:r>
              <a:rPr lang="en-US" dirty="0" smtClean="0"/>
              <a:t> :</a:t>
            </a:r>
            <a:r>
              <a:rPr lang="ru-RU" dirty="0" smtClean="0"/>
              <a:t>Колонков Н. Суханов К. </a:t>
            </a:r>
            <a:r>
              <a:rPr lang="ru-RU" dirty="0" err="1" smtClean="0"/>
              <a:t>Щанкин</a:t>
            </a:r>
            <a:r>
              <a:rPr lang="ru-RU" dirty="0" smtClean="0"/>
              <a:t> 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363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90500"/>
            <a:ext cx="11353800" cy="5275263"/>
          </a:xfrm>
        </p:spPr>
        <p:txBody>
          <a:bodyPr/>
          <a:lstStyle/>
          <a:p>
            <a:r>
              <a:rPr lang="ru-RU" dirty="0" smtClean="0"/>
              <a:t>Основной аудиторией своего проекта мы выбрали 7-9 классы.</a:t>
            </a:r>
          </a:p>
          <a:p>
            <a:r>
              <a:rPr lang="ru-RU" dirty="0" smtClean="0"/>
              <a:t>Так как в это время школьники начинают задумываться о своей будущей профессии,</a:t>
            </a:r>
          </a:p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ы хотели бы рассказать о тонкостях обучения на данную профессию </a:t>
            </a:r>
            <a:r>
              <a:rPr lang="en-US" dirty="0" smtClean="0"/>
              <a:t>Web</a:t>
            </a:r>
            <a:r>
              <a:rPr lang="ru-RU" dirty="0" smtClean="0"/>
              <a:t>-разработчика интерфейсов.</a:t>
            </a:r>
          </a:p>
          <a:p>
            <a:pPr lvl="5"/>
            <a:r>
              <a:rPr lang="ru-RU" sz="3200" dirty="0" smtClean="0"/>
              <a:t>Целью проекта является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5"/>
            <a:endParaRPr lang="ru-RU" sz="1800" dirty="0"/>
          </a:p>
          <a:p>
            <a:pPr lvl="5">
              <a:buFont typeface="Courier New" panose="02070309020205020404" pitchFamily="49" charset="0"/>
              <a:buChar char="o"/>
            </a:pPr>
            <a:r>
              <a:rPr lang="ru-RU" sz="1800" dirty="0" smtClean="0"/>
              <a:t>Предоставление информации для школьников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ru-RU" sz="1800" dirty="0" smtClean="0"/>
              <a:t>Как начать работать в этой области 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ru-RU" sz="1800" dirty="0" smtClean="0"/>
              <a:t>Показать чем занимаются веб разработчики</a:t>
            </a:r>
          </a:p>
        </p:txBody>
      </p:sp>
    </p:spTree>
    <p:extLst>
      <p:ext uri="{BB962C8B-B14F-4D97-AF65-F5344CB8AC3E}">
        <p14:creationId xmlns:p14="http://schemas.microsoft.com/office/powerpoint/2010/main" xmlns="" val="383437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24579" y="702919"/>
            <a:ext cx="9603275" cy="1049235"/>
          </a:xfrm>
        </p:spPr>
        <p:txBody>
          <a:bodyPr/>
          <a:lstStyle/>
          <a:p>
            <a:r>
              <a:rPr lang="ru-RU" dirty="0"/>
              <a:t>Задачи, которые пришлось решать для достижения выбранных целей.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7800" y="24327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545251"/>
                </a:solidFill>
                <a:latin typeface="Arial" panose="020B0604020202020204" pitchFamily="34" charset="0"/>
              </a:rPr>
              <a:t>Первой задачей с которой нам пришлось столкнуться это-оформление сайта, как это будет выглядеть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Второй задачей с которой мы столкнулись было это написание кода для сайта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Выставление на хост </a:t>
            </a:r>
            <a:r>
              <a:rPr lang="en-US" dirty="0" err="1" smtClean="0"/>
              <a:t>landing’a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ru-RU" dirty="0" err="1" smtClean="0"/>
              <a:t>оздание</a:t>
            </a:r>
            <a:r>
              <a:rPr lang="ru-RU" dirty="0" smtClean="0"/>
              <a:t> презентации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7734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Особенности реализации проекта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сайта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579894"/>
            <a:ext cx="3922648" cy="23222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3080" y="2579895"/>
            <a:ext cx="4340405" cy="23222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9173" y="2579894"/>
            <a:ext cx="4412827" cy="23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455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 проекта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использовали макет для создания сайта и в дальнейшем </a:t>
            </a:r>
            <a:r>
              <a:rPr lang="ru-RU" dirty="0" err="1" smtClean="0"/>
              <a:t>доделавали</a:t>
            </a:r>
            <a:r>
              <a:rPr lang="ru-RU" dirty="0" smtClean="0"/>
              <a:t> его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9843" y="2500132"/>
            <a:ext cx="8657908" cy="38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750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           Мы использовали программу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visual studio code</a:t>
            </a:r>
            <a:r>
              <a:rPr lang="ru-RU" dirty="0" smtClean="0"/>
              <a:t> для доработки </a:t>
            </a:r>
            <a:r>
              <a:rPr lang="en-US" dirty="0" smtClean="0"/>
              <a:t>lading’</a:t>
            </a:r>
            <a:r>
              <a:rPr lang="ru-RU" dirty="0"/>
              <a:t>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8423" y="1955355"/>
            <a:ext cx="8329585" cy="4466590"/>
          </a:xfrm>
        </p:spPr>
      </p:pic>
    </p:spTree>
    <p:extLst>
      <p:ext uri="{BB962C8B-B14F-4D97-AF65-F5344CB8AC3E}">
        <p14:creationId xmlns:p14="http://schemas.microsoft.com/office/powerpoint/2010/main" xmlns="" val="269032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499719"/>
            <a:ext cx="9603275" cy="1211213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Перспективы </a:t>
            </a:r>
            <a:r>
              <a:rPr lang="ru-RU" dirty="0" smtClean="0"/>
              <a:t>применения </a:t>
            </a:r>
            <a:r>
              <a:rPr lang="ru-RU" dirty="0"/>
              <a:t>вашего продукта для заявленных целей и задач проекта.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799364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1179</TotalTime>
  <Words>144</Words>
  <Application>Microsoft Office PowerPoint</Application>
  <PresentationFormat>Произвольный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Gallery</vt:lpstr>
      <vt:lpstr>Web-разработка      интерфейсов</vt:lpstr>
      <vt:lpstr>Слайд 2</vt:lpstr>
      <vt:lpstr>Задачи, которые пришлось решать для достижения выбранных целей. </vt:lpstr>
      <vt:lpstr> Особенности реализации проекта</vt:lpstr>
      <vt:lpstr>Средства реализации проекта </vt:lpstr>
      <vt:lpstr>            Мы использовали программу  visual studio code для доработки lading’а</vt:lpstr>
      <vt:lpstr>Перспективы применения вашего продукта для заявленных целей и задач проекта. 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Веб-разработка интерфейсов</dc:title>
  <dc:creator>Пользователь Windows</dc:creator>
  <cp:lastModifiedBy>Никита Колонков</cp:lastModifiedBy>
  <cp:revision>20</cp:revision>
  <dcterms:created xsi:type="dcterms:W3CDTF">2020-11-24T07:08:40Z</dcterms:created>
  <dcterms:modified xsi:type="dcterms:W3CDTF">2020-11-25T04:42:35Z</dcterms:modified>
</cp:coreProperties>
</file>