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2568" y="-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E2B-FE1B-8E44-8151-228A7C9CF382}" type="datetimeFigureOut">
              <a:rPr lang="en-US" smtClean="0"/>
              <a:t>7/3/10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C95D-6ACD-AD40-88B0-20F38F38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E2B-FE1B-8E44-8151-228A7C9CF382}" type="datetimeFigureOut">
              <a:rPr lang="en-US" smtClean="0"/>
              <a:t>7/3/10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C95D-6ACD-AD40-88B0-20F38F38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E2B-FE1B-8E44-8151-228A7C9CF382}" type="datetimeFigureOut">
              <a:rPr lang="en-US" smtClean="0"/>
              <a:t>7/3/10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C95D-6ACD-AD40-88B0-20F38F38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E2B-FE1B-8E44-8151-228A7C9CF382}" type="datetimeFigureOut">
              <a:rPr lang="en-US" smtClean="0"/>
              <a:t>7/3/10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C95D-6ACD-AD40-88B0-20F38F38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E2B-FE1B-8E44-8151-228A7C9CF382}" type="datetimeFigureOut">
              <a:rPr lang="en-US" smtClean="0"/>
              <a:t>7/3/10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C95D-6ACD-AD40-88B0-20F38F38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E2B-FE1B-8E44-8151-228A7C9CF382}" type="datetimeFigureOut">
              <a:rPr lang="en-US" smtClean="0"/>
              <a:t>7/3/10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C95D-6ACD-AD40-88B0-20F38F38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E2B-FE1B-8E44-8151-228A7C9CF382}" type="datetimeFigureOut">
              <a:rPr lang="en-US" smtClean="0"/>
              <a:t>7/3/10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C95D-6ACD-AD40-88B0-20F38F38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E2B-FE1B-8E44-8151-228A7C9CF382}" type="datetimeFigureOut">
              <a:rPr lang="en-US" smtClean="0"/>
              <a:t>7/3/10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C95D-6ACD-AD40-88B0-20F38F38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E2B-FE1B-8E44-8151-228A7C9CF382}" type="datetimeFigureOut">
              <a:rPr lang="en-US" smtClean="0"/>
              <a:t>7/3/10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C95D-6ACD-AD40-88B0-20F38F38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E2B-FE1B-8E44-8151-228A7C9CF382}" type="datetimeFigureOut">
              <a:rPr lang="en-US" smtClean="0"/>
              <a:t>7/3/10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C95D-6ACD-AD40-88B0-20F38F38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3E2B-FE1B-8E44-8151-228A7C9CF382}" type="datetimeFigureOut">
              <a:rPr lang="en-US" smtClean="0"/>
              <a:t>7/3/10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C95D-6ACD-AD40-88B0-20F38F38E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3E2B-FE1B-8E44-8151-228A7C9CF382}" type="datetimeFigureOut">
              <a:rPr lang="en-US" smtClean="0"/>
              <a:t>7/3/10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C95D-6ACD-AD40-88B0-20F38F38E3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rgbClr val="FFFFFF"/>
            </a:gs>
            <a:gs pos="50000">
              <a:schemeClr val="accent6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1073474">
            <a:off x="-3278094" y="2572748"/>
            <a:ext cx="12797739" cy="53386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/>
            </a:r>
          </a:p>
        </p:txBody>
      </p:sp>
      <p:sp>
        <p:nvSpPr>
          <p:cNvPr id="150" name="Oval 149"/>
          <p:cNvSpPr/>
          <p:nvPr/>
        </p:nvSpPr>
        <p:spPr>
          <a:xfrm rot="1073474">
            <a:off x="-1115537" y="2941673"/>
            <a:ext cx="9991928" cy="568275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/>
            </a:r>
          </a:p>
        </p:txBody>
      </p:sp>
      <p:sp>
        <p:nvSpPr>
          <p:cNvPr id="4" name="Oval 3"/>
          <p:cNvSpPr/>
          <p:nvPr/>
        </p:nvSpPr>
        <p:spPr>
          <a:xfrm rot="1073474">
            <a:off x="-1352522" y="3202013"/>
            <a:ext cx="9867842" cy="5682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/>
              <a:t/>
            </a:r>
          </a:p>
        </p:txBody>
      </p:sp>
      <p:sp>
        <p:nvSpPr>
          <p:cNvPr id="148" name="Rectangle 147"/>
          <p:cNvSpPr/>
          <p:nvPr/>
        </p:nvSpPr>
        <p:spPr>
          <a:xfrm>
            <a:off x="-482600" y="6370263"/>
            <a:ext cx="9144000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GB" sz="2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Cycling Performance Software for Linux, Mac and Windows</a:t>
            </a:r>
          </a:p>
          <a:p>
            <a:pPr algn="ctr"/>
            <a:endParaRPr lang="en-GB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9" name="Picture 148" descr="g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3322263"/>
            <a:ext cx="2998788" cy="299878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2229443" y="232406"/>
            <a:ext cx="13430842" cy="24929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9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Golden Cheetah</a:t>
            </a:r>
          </a:p>
          <a:p>
            <a:pPr algn="ctr"/>
            <a:endParaRPr lang="en-GB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7180330" y="1802066"/>
            <a:ext cx="14810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V1.4</a:t>
            </a:r>
            <a:endParaRPr lang="en-GB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Liversedge</dc:creator>
  <cp:lastModifiedBy>Mark Liversedge</cp:lastModifiedBy>
  <cp:revision>1</cp:revision>
  <dcterms:created xsi:type="dcterms:W3CDTF">2010-07-03T18:11:54Z</dcterms:created>
  <dcterms:modified xsi:type="dcterms:W3CDTF">2010-07-03T18:58:43Z</dcterms:modified>
</cp:coreProperties>
</file>