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6" Type="http://schemas.openxmlformats.org/officeDocument/2006/relationships/extended-properties" Target="docProps/app.xml"/><Relationship Id="rId5" Type="http://schemas.openxmlformats.org/package/2006/relationships/metadata/core-properties" Target="docProps/core.xml"/><Relationship Id="rId4" Type="http://schemas.microsoft.com/office/2006/relationships/ui/userCustomization" Target="userCustomization/customUI5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5" r:id="rId2"/>
    <p:sldId id="277" r:id="rId3"/>
    <p:sldId id="278" r:id="rId4"/>
    <p:sldId id="287" r:id="rId5"/>
    <p:sldId id="288" r:id="rId6"/>
    <p:sldId id="286" r:id="rId7"/>
    <p:sldId id="289" r:id="rId8"/>
    <p:sldId id="290" r:id="rId9"/>
    <p:sldId id="28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DD1F28"/>
    <a:srgbClr val="DB1439"/>
    <a:srgbClr val="00677B"/>
    <a:srgbClr val="FBD9DB"/>
    <a:srgbClr val="F9BFC2"/>
    <a:srgbClr val="E66066"/>
    <a:srgbClr val="DA2127"/>
    <a:srgbClr val="C48B3A"/>
    <a:srgbClr val="BCB8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5" autoAdjust="0"/>
    <p:restoredTop sz="95000" autoAdjust="0"/>
  </p:normalViewPr>
  <p:slideViewPr>
    <p:cSldViewPr snapToGrid="0" showGuides="1">
      <p:cViewPr varScale="1">
        <p:scale>
          <a:sx n="109" d="100"/>
          <a:sy n="109" d="100"/>
        </p:scale>
        <p:origin x="828" y="114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33701-F6AF-4C9B-A66A-E11938A72BE2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15DD0-657D-4F6F-AEC8-2D1C47AF4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25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15DD0-657D-4F6F-AEC8-2D1C47AF454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62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15DD0-657D-4F6F-AEC8-2D1C47AF45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60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14B84-8385-4AFF-A0A6-C4B354B5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55A76E-582E-4848-8ACB-C22404122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72517-8B18-4169-9FAF-1DC13BC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8014-5132-48AC-845F-88BBE66743C2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DF0BD-6EEC-430C-9EFB-A65A620C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CED632-E16D-4550-8DC1-22BE729B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EAC4-FCB8-4434-9354-3CA0C20B4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10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E1641-B1E6-44A6-B7C1-CDA2C94B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C0F5CC-5DDA-46A4-8E94-735F813C7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362A0-663B-45D3-828D-0A60ECAA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8014-5132-48AC-845F-88BBE66743C2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369E0-BDA5-4205-9484-88D53910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690EE-6CBF-4433-8D90-787FCDD5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EAC4-FCB8-4434-9354-3CA0C20B4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04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A76DC1-7E3E-43BC-B675-BA902A63D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7B7AEA-387B-4AE1-9CC6-FF4803772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201CA-AA4B-42E8-A4EB-8BC03012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8014-5132-48AC-845F-88BBE66743C2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24400-10D6-4E25-BB93-C1CB6178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C7925-DFEA-445D-8952-6D881DDE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EAC4-FCB8-4434-9354-3CA0C20B4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52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365AB1C-0B3D-47C0-9703-9EF36DB9AF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6096000" y="2286000"/>
            <a:ext cx="6096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3AAE080-8D2A-4AD6-8DC0-F36EFD41B2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233" y="6536241"/>
            <a:ext cx="2320931" cy="1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76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4BC6FC4-310B-430B-9EFE-1A046D08B89F}"/>
              </a:ext>
            </a:extLst>
          </p:cNvPr>
          <p:cNvSpPr/>
          <p:nvPr userDrawn="1"/>
        </p:nvSpPr>
        <p:spPr>
          <a:xfrm>
            <a:off x="0" y="0"/>
            <a:ext cx="12192000" cy="101548"/>
          </a:xfrm>
          <a:prstGeom prst="rect">
            <a:avLst/>
          </a:prstGeom>
          <a:gradFill flip="none" rotWithShape="1">
            <a:gsLst>
              <a:gs pos="70000">
                <a:srgbClr val="DA2127"/>
              </a:gs>
              <a:gs pos="100000">
                <a:srgbClr val="A3191C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5EB7C77-9E5C-441C-BCA2-0C8705C21945}"/>
              </a:ext>
            </a:extLst>
          </p:cNvPr>
          <p:cNvCxnSpPr>
            <a:cxnSpLocks/>
          </p:cNvCxnSpPr>
          <p:nvPr userDrawn="1"/>
        </p:nvCxnSpPr>
        <p:spPr>
          <a:xfrm>
            <a:off x="171948" y="6418136"/>
            <a:ext cx="1184810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8E79629-2315-42FF-9F37-918424AA74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1" y="6540515"/>
            <a:ext cx="1170069" cy="15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5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4B12545-5A08-4926-BB6A-77CC0A1E0F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 flipV="1">
            <a:off x="8800664" y="-2"/>
            <a:ext cx="3391337" cy="14924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D5A2F5-D5C8-4020-874F-1207E88BFC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03093" y="6533829"/>
            <a:ext cx="2004907" cy="17269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074DFE2-6635-433E-829D-EFC75844BCB8}"/>
              </a:ext>
            </a:extLst>
          </p:cNvPr>
          <p:cNvCxnSpPr>
            <a:cxnSpLocks/>
          </p:cNvCxnSpPr>
          <p:nvPr userDrawn="1"/>
        </p:nvCxnSpPr>
        <p:spPr>
          <a:xfrm>
            <a:off x="288000" y="6422990"/>
            <a:ext cx="1152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D977DE41-F078-4C3F-BC4F-2BA67BC1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1621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ADD5A9D-D08D-461C-9A50-E2568218B5D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7F1915-0ADB-4A32-9EB0-5200DA1D20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5400000">
            <a:off x="6042618" y="-3522710"/>
            <a:ext cx="13039" cy="89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509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D7861-A7B7-4C93-AA8E-3EE80DA8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357A8-4F9D-4AF0-A588-018E9A796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03933-A2A5-48DA-8DA7-D4745635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8014-5132-48AC-845F-88BBE66743C2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D7D8C-7817-42AA-A793-42AFDB5B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77EBE-F843-43B0-BA7F-69DF4BD5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EAC4-FCB8-4434-9354-3CA0C20B4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6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81AE3-7114-42A8-8F87-48C62F6A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926EB-89A6-41C8-8E5A-151C1D2DA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B08B7-E836-499B-B5CC-285F45DD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8014-5132-48AC-845F-88BBE66743C2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BEFEB-F0C0-4C3A-91FB-AD8B5EB1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B1B58-13CE-4E4F-A0B3-7EB89DD4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EAC4-FCB8-4434-9354-3CA0C20B4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30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41AF6-8C51-401C-B0DD-AA0FB237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85AA0A-4D65-42F4-86F5-854FD7604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38989D-DC74-4E79-B805-749395576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F9440D-974E-4917-B09A-64871EBA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8014-5132-48AC-845F-88BBE66743C2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CEC176-060E-4B2A-B257-EE79451D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EDFD21-D7D0-423F-B7C0-13319CF3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EAC4-FCB8-4434-9354-3CA0C20B4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84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9BC1B-5BDA-4E67-86B2-7A481DDF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69693C-9A07-458D-9DB9-0C65D6C89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21CF3A-8CB9-4480-88A8-270BA8863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DB5AF9-C34B-4A30-9E52-6BE6E0098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348A02-0ADD-47B7-8920-E2A28E8D1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0CA035-76EE-43DA-865C-C6159D15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8014-5132-48AC-845F-88BBE66743C2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4E03D4-8E48-4F82-BB12-824067CF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7E8D6E-28A8-4AF6-9CD2-BD2261BF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EAC4-FCB8-4434-9354-3CA0C20B4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47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C79C5-147C-4A90-B03F-3E7CE75F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6871B0-65FE-438E-B427-7F62625F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8014-5132-48AC-845F-88BBE66743C2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A1EC44-8D51-4592-9FF6-40F50BCC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9A5911-32BD-4C1D-983C-4B123A20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EAC4-FCB8-4434-9354-3CA0C20B4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3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8ACF2F-EC48-42E8-9DCC-A08C2D26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8014-5132-48AC-845F-88BBE66743C2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AF138-8B99-4FCD-BF5B-0FE80775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C7CB59-FD8C-4DF0-836A-DE0C44B5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EAC4-FCB8-4434-9354-3CA0C20B4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3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E126E-7967-47E5-B25D-C3978F7D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312C31-2DE7-4FE0-9424-6522492D1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BF1120-89A5-4314-B1C3-C440CDA04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20D4E-5587-4247-BB68-208BDE511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8014-5132-48AC-845F-88BBE66743C2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3D9A28-0319-439D-98EA-29920E82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9F9F65-3222-4023-90CA-79CE7566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EAC4-FCB8-4434-9354-3CA0C20B4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00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D91D2-9FF4-4FDE-ADA3-2D35C79B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A92F62-2D67-4DCE-8508-F2544B4F5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C9572A-8BB5-4609-8DF5-9AF59736A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5B2FA-A3D9-47AE-9C45-39148730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8014-5132-48AC-845F-88BBE66743C2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B34754-5CBE-484E-BE76-016D7168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C4BD74-A047-4E17-81E4-5655CC71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EAC4-FCB8-4434-9354-3CA0C20B4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8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658BB5-82FD-41B8-94C6-24A72507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B48DB4-3CCB-41D3-A413-3B62B0E70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DBB2A-283E-4D7F-877B-E4807FCAB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8014-5132-48AC-845F-88BBE66743C2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86ECE0-6FF9-41FE-AE50-5C779FF48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15206-164D-42D8-9A72-F9BEEA065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7EAC4-FCB8-4434-9354-3CA0C20B4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67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mailto:jws5745@naver.com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hyperlink" Target="mailto:been0874@naver.com" TargetMode="External"/><Relationship Id="rId4" Type="http://schemas.openxmlformats.org/officeDocument/2006/relationships/hyperlink" Target="mailto:srenjer@knu.ac.kr" TargetMode="Externa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ldenEastLight/moapp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95D6EE5-4937-461F-AD1E-FD960D29D45E}"/>
              </a:ext>
            </a:extLst>
          </p:cNvPr>
          <p:cNvSpPr/>
          <p:nvPr/>
        </p:nvSpPr>
        <p:spPr>
          <a:xfrm>
            <a:off x="0" y="1364000"/>
            <a:ext cx="12192000" cy="326126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6A33C-99C6-4374-B9CE-A988DBCCF7E4}"/>
              </a:ext>
            </a:extLst>
          </p:cNvPr>
          <p:cNvSpPr txBox="1"/>
          <p:nvPr/>
        </p:nvSpPr>
        <p:spPr>
          <a:xfrm>
            <a:off x="1338823" y="1603178"/>
            <a:ext cx="9186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  <a:cs typeface="조선일보명조" panose="02030304000000000000" pitchFamily="18" charset="-127"/>
              </a:rPr>
              <a:t>맛</a:t>
            </a:r>
            <a:r>
              <a:rPr lang="ko-KR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있는 경대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376A6-3344-4B4E-85A4-5C085A227982}"/>
              </a:ext>
            </a:extLst>
          </p:cNvPr>
          <p:cNvSpPr txBox="1"/>
          <p:nvPr/>
        </p:nvSpPr>
        <p:spPr>
          <a:xfrm>
            <a:off x="1474950" y="2891764"/>
            <a:ext cx="91862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오늘 뭐 먹을지 고민 될 땐</a:t>
            </a:r>
            <a:r>
              <a:rPr lang="en-US" altLang="ko-KR" sz="2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?</a:t>
            </a:r>
          </a:p>
          <a:p>
            <a:pPr algn="ctr"/>
            <a:r>
              <a:rPr lang="ko-KR" altLang="en-US" sz="2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추천 받자</a:t>
            </a:r>
            <a:r>
              <a:rPr lang="en-US" altLang="ko-KR" sz="2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!</a:t>
            </a:r>
          </a:p>
          <a:p>
            <a:pPr algn="ctr"/>
            <a:endParaRPr lang="en-US" altLang="ko-KR" sz="2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en-US" altLang="ko-KR" sz="25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5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팀 프로젝트 중간보고서</a:t>
            </a:r>
            <a:r>
              <a:rPr lang="en-US" altLang="ko-KR" sz="25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2500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376A6-3344-4B4E-85A4-5C085A227982}"/>
              </a:ext>
            </a:extLst>
          </p:cNvPr>
          <p:cNvSpPr txBox="1"/>
          <p:nvPr/>
        </p:nvSpPr>
        <p:spPr>
          <a:xfrm>
            <a:off x="6859207" y="4992148"/>
            <a:ext cx="5257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모바일 앱 프로그래밍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수요일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 10A [7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팀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]</a:t>
            </a:r>
          </a:p>
          <a:p>
            <a:pPr algn="r"/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팀장 김 동 빈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팀원 강 석 민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       김 보 성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	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장     혁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46A33C-99C6-4374-B9CE-A988DBCCF7E4}"/>
              </a:ext>
            </a:extLst>
          </p:cNvPr>
          <p:cNvSpPr txBox="1"/>
          <p:nvPr/>
        </p:nvSpPr>
        <p:spPr>
          <a:xfrm>
            <a:off x="4163402" y="746620"/>
            <a:ext cx="692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  <a:cs typeface="조선일보명조" panose="02030304000000000000" pitchFamily="18" charset="-127"/>
              </a:rPr>
              <a:t>.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2EA4AB2-3073-4F5F-8E2B-71871F5508B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7" y="84778"/>
            <a:ext cx="2414671" cy="27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9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4B82252-CA0F-4F52-BCCF-93884FF68E9E}"/>
              </a:ext>
            </a:extLst>
          </p:cNvPr>
          <p:cNvGrpSpPr/>
          <p:nvPr/>
        </p:nvGrpSpPr>
        <p:grpSpPr>
          <a:xfrm>
            <a:off x="2865695" y="2544060"/>
            <a:ext cx="1801218" cy="769441"/>
            <a:chOff x="1187548" y="1446259"/>
            <a:chExt cx="1801218" cy="7694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4DD856-5CAA-4528-AF73-23F84F0BF893}"/>
                </a:ext>
              </a:extLst>
            </p:cNvPr>
            <p:cNvSpPr txBox="1"/>
            <p:nvPr/>
          </p:nvSpPr>
          <p:spPr>
            <a:xfrm>
              <a:off x="1312538" y="1446259"/>
              <a:ext cx="1676228" cy="769441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Index</a:t>
              </a:r>
              <a:endPara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AF66AE4-F95C-4F5B-9FBD-1475FC0C21FF}"/>
                </a:ext>
              </a:extLst>
            </p:cNvPr>
            <p:cNvSpPr/>
            <p:nvPr/>
          </p:nvSpPr>
          <p:spPr>
            <a:xfrm>
              <a:off x="1187548" y="1548629"/>
              <a:ext cx="72000" cy="564701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9D00778-B9A3-44E8-87F7-8F2CC0D9F392}"/>
              </a:ext>
            </a:extLst>
          </p:cNvPr>
          <p:cNvSpPr txBox="1"/>
          <p:nvPr/>
        </p:nvSpPr>
        <p:spPr>
          <a:xfrm flipH="1">
            <a:off x="4884949" y="2448366"/>
            <a:ext cx="4316367" cy="216982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팀원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정보 및 협업 내용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제작 동기 및 시장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기술 조사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구현 내용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&amp;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향후 계획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Github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&amp; </a:t>
            </a:r>
            <a:r>
              <a:rPr lang="en-US" altLang="ko-KR" sz="2000" dirty="0" err="1">
                <a:latin typeface="맑은 고딕" panose="020B0503020000020004" pitchFamily="50" charset="-127"/>
                <a:cs typeface="Arial" panose="020B0604020202020204" pitchFamily="34" charset="0"/>
              </a:rPr>
              <a:t>Youtube</a:t>
            </a:r>
            <a:r>
              <a:rPr lang="en-US" altLang="ko-KR" sz="2000" dirty="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cs typeface="Arial" panose="020B0604020202020204" pitchFamily="34" charset="0"/>
              </a:rPr>
              <a:t>링크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50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A0CA6129-D4C4-4EEB-ACE9-0A2DBF200835}"/>
              </a:ext>
            </a:extLst>
          </p:cNvPr>
          <p:cNvGrpSpPr/>
          <p:nvPr/>
        </p:nvGrpSpPr>
        <p:grpSpPr>
          <a:xfrm>
            <a:off x="3167823" y="1617827"/>
            <a:ext cx="2870200" cy="4835279"/>
            <a:chOff x="3168981" y="1909927"/>
            <a:chExt cx="2870200" cy="483527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C70DCA0-F2FF-46C6-B65B-9EE37C7064D2}"/>
                </a:ext>
              </a:extLst>
            </p:cNvPr>
            <p:cNvSpPr/>
            <p:nvPr/>
          </p:nvSpPr>
          <p:spPr>
            <a:xfrm>
              <a:off x="3168981" y="1909927"/>
              <a:ext cx="2870200" cy="641754"/>
            </a:xfrm>
            <a:prstGeom prst="rect">
              <a:avLst/>
            </a:prstGeom>
            <a:solidFill>
              <a:srgbClr val="DA21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71B680E2-D520-4DA7-ADF1-15B277888F72}"/>
                </a:ext>
              </a:extLst>
            </p:cNvPr>
            <p:cNvSpPr/>
            <p:nvPr/>
          </p:nvSpPr>
          <p:spPr>
            <a:xfrm>
              <a:off x="3168981" y="2678472"/>
              <a:ext cx="2870200" cy="380959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7A2E6A8-79EC-4AFB-AF8C-9DE76C9946A8}"/>
                </a:ext>
              </a:extLst>
            </p:cNvPr>
            <p:cNvSpPr txBox="1"/>
            <p:nvPr/>
          </p:nvSpPr>
          <p:spPr>
            <a:xfrm>
              <a:off x="3518231" y="204613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 원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A6482B1-EDB2-4CB9-8C7D-E6F4BDD719AE}"/>
                </a:ext>
              </a:extLst>
            </p:cNvPr>
            <p:cNvSpPr txBox="1"/>
            <p:nvPr/>
          </p:nvSpPr>
          <p:spPr>
            <a:xfrm>
              <a:off x="4000831" y="5336250"/>
              <a:ext cx="1206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b="1" spc="-12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강 석 민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AB3073E-520D-4A0C-82D6-223D9EE19CDB}"/>
                </a:ext>
              </a:extLst>
            </p:cNvPr>
            <p:cNvSpPr txBox="1"/>
            <p:nvPr/>
          </p:nvSpPr>
          <p:spPr>
            <a:xfrm>
              <a:off x="3266815" y="5791099"/>
              <a:ext cx="26745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b="1" spc="-12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r>
                <a:rPr lang="ko-KR" altLang="en-US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학번</a:t>
              </a:r>
              <a:r>
                <a:rPr lang="en-US" altLang="ko-KR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2015118570 </a:t>
              </a:r>
            </a:p>
            <a:p>
              <a:r>
                <a:rPr lang="ko-KR" altLang="en-US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 </a:t>
              </a:r>
              <a:r>
                <a:rPr lang="en-US" altLang="ko-KR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14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hlinkClick r:id="rId3"/>
                </a:rPr>
                <a:t>jws5745@naver.com</a:t>
              </a:r>
              <a:endParaRPr lang="en-US" altLang="ko-KR" sz="14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역할 </a:t>
              </a:r>
              <a:r>
                <a:rPr lang="en-US" altLang="ko-KR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4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 담당 </a:t>
              </a:r>
              <a:r>
                <a:rPr lang="en-US" altLang="ko-KR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</a:t>
              </a:r>
              <a:r>
                <a:rPr lang="ko-KR" altLang="en-US" sz="1400" b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어플</a:t>
              </a:r>
              <a:r>
                <a:rPr lang="ko-KR" altLang="en-US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구현</a:t>
              </a:r>
            </a:p>
            <a:p>
              <a:r>
                <a:rPr lang="en-US" altLang="ko-KR" sz="14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99BFB816-A623-4305-9330-524C1A1E8D79}"/>
                </a:ext>
              </a:extLst>
            </p:cNvPr>
            <p:cNvCxnSpPr>
              <a:cxnSpLocks/>
            </p:cNvCxnSpPr>
            <p:nvPr/>
          </p:nvCxnSpPr>
          <p:spPr>
            <a:xfrm>
              <a:off x="3266815" y="5706142"/>
              <a:ext cx="267453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66EBCA6C-C7C7-43ED-8A07-28211DD998F4}"/>
                </a:ext>
              </a:extLst>
            </p:cNvPr>
            <p:cNvSpPr/>
            <p:nvPr/>
          </p:nvSpPr>
          <p:spPr>
            <a:xfrm>
              <a:off x="3266815" y="2775149"/>
              <a:ext cx="2674532" cy="2464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6AD0A0C-388D-407A-9804-73FABD5153ED}"/>
              </a:ext>
            </a:extLst>
          </p:cNvPr>
          <p:cNvGrpSpPr/>
          <p:nvPr/>
        </p:nvGrpSpPr>
        <p:grpSpPr>
          <a:xfrm>
            <a:off x="1295400" y="374448"/>
            <a:ext cx="9601200" cy="1014903"/>
            <a:chOff x="1295400" y="374448"/>
            <a:chExt cx="9601200" cy="101490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4712EE3-479A-486B-ACBE-4E53183D5CB2}"/>
                </a:ext>
              </a:extLst>
            </p:cNvPr>
            <p:cNvSpPr txBox="1"/>
            <p:nvPr/>
          </p:nvSpPr>
          <p:spPr>
            <a:xfrm>
              <a:off x="3257217" y="374448"/>
              <a:ext cx="56775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24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팀원 </a:t>
              </a:r>
              <a:r>
                <a:rPr lang="ko-KR" altLang="en-US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 및 협업 내용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48FFF86-544D-4041-B3A6-3335B28091FF}"/>
                </a:ext>
              </a:extLst>
            </p:cNvPr>
            <p:cNvSpPr txBox="1"/>
            <p:nvPr/>
          </p:nvSpPr>
          <p:spPr>
            <a:xfrm>
              <a:off x="1295400" y="1050797"/>
              <a:ext cx="960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24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1600" spc="-1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 앱 프로그래밍 수요일 </a:t>
              </a:r>
              <a:r>
                <a:rPr lang="en-US" altLang="ko-KR" sz="1600" spc="-1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10A</a:t>
              </a:r>
              <a:r>
                <a:rPr lang="ko-KR" altLang="en-US" sz="1600" spc="-1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-1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[7</a:t>
              </a:r>
              <a:r>
                <a:rPr lang="ko-KR" altLang="en-US" sz="1600" spc="-1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</a:t>
              </a:r>
              <a:r>
                <a:rPr lang="en-US" altLang="ko-KR" sz="1600" spc="-1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  <a:endParaRPr lang="ko-KR" altLang="en-US" sz="1600" spc="-12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32C670CA-F8AC-4FEA-908E-FEC96A3586DC}"/>
                </a:ext>
              </a:extLst>
            </p:cNvPr>
            <p:cNvCxnSpPr/>
            <p:nvPr/>
          </p:nvCxnSpPr>
          <p:spPr>
            <a:xfrm>
              <a:off x="3302000" y="957136"/>
              <a:ext cx="55880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0CA6129-D4C4-4EEB-ACE9-0A2DBF200835}"/>
              </a:ext>
            </a:extLst>
          </p:cNvPr>
          <p:cNvGrpSpPr/>
          <p:nvPr/>
        </p:nvGrpSpPr>
        <p:grpSpPr>
          <a:xfrm>
            <a:off x="6153978" y="1617827"/>
            <a:ext cx="2870200" cy="4835279"/>
            <a:chOff x="3168981" y="1909927"/>
            <a:chExt cx="2870200" cy="4835279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7C70DCA0-F2FF-46C6-B65B-9EE37C7064D2}"/>
                </a:ext>
              </a:extLst>
            </p:cNvPr>
            <p:cNvSpPr/>
            <p:nvPr/>
          </p:nvSpPr>
          <p:spPr>
            <a:xfrm>
              <a:off x="3168981" y="1909927"/>
              <a:ext cx="2870200" cy="641754"/>
            </a:xfrm>
            <a:prstGeom prst="rect">
              <a:avLst/>
            </a:prstGeom>
            <a:solidFill>
              <a:srgbClr val="DA21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1B680E2-D520-4DA7-ADF1-15B277888F72}"/>
                </a:ext>
              </a:extLst>
            </p:cNvPr>
            <p:cNvSpPr/>
            <p:nvPr/>
          </p:nvSpPr>
          <p:spPr>
            <a:xfrm>
              <a:off x="3168981" y="2678472"/>
              <a:ext cx="2870200" cy="380959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7A2E6A8-79EC-4AFB-AF8C-9DE76C9946A8}"/>
                </a:ext>
              </a:extLst>
            </p:cNvPr>
            <p:cNvSpPr txBox="1"/>
            <p:nvPr/>
          </p:nvSpPr>
          <p:spPr>
            <a:xfrm>
              <a:off x="3518231" y="204613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 원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A6482B1-EDB2-4CB9-8C7D-E6F4BDD719AE}"/>
                </a:ext>
              </a:extLst>
            </p:cNvPr>
            <p:cNvSpPr txBox="1"/>
            <p:nvPr/>
          </p:nvSpPr>
          <p:spPr>
            <a:xfrm>
              <a:off x="4000831" y="5336250"/>
              <a:ext cx="1206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b="1" spc="-12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 보 성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AB3073E-520D-4A0C-82D6-223D9EE19CDB}"/>
                </a:ext>
              </a:extLst>
            </p:cNvPr>
            <p:cNvSpPr txBox="1"/>
            <p:nvPr/>
          </p:nvSpPr>
          <p:spPr>
            <a:xfrm>
              <a:off x="3266815" y="5791099"/>
              <a:ext cx="26745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b="1" spc="-12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r>
                <a:rPr lang="ko-KR" altLang="en-US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학번</a:t>
              </a:r>
              <a:r>
                <a:rPr lang="en-US" altLang="ko-KR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:2015115112 </a:t>
              </a:r>
            </a:p>
            <a:p>
              <a:r>
                <a:rPr lang="ko-KR" altLang="en-US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 </a:t>
              </a:r>
              <a:r>
                <a:rPr lang="en-US" altLang="ko-KR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en-US" altLang="ko-KR" sz="14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sa0103510@naver.com</a:t>
              </a:r>
            </a:p>
            <a:p>
              <a:r>
                <a:rPr lang="ko-KR" altLang="en-US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역할 </a:t>
              </a:r>
              <a:r>
                <a:rPr lang="en-US" altLang="ko-KR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4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문서 서류 담당 </a:t>
              </a:r>
              <a:r>
                <a:rPr lang="en-US" altLang="ko-KR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</a:t>
              </a:r>
              <a:r>
                <a:rPr lang="ko-KR" altLang="en-US" sz="1400" b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어플</a:t>
              </a:r>
              <a:r>
                <a:rPr lang="ko-KR" altLang="en-US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구현</a:t>
              </a:r>
            </a:p>
            <a:p>
              <a:endParaRPr lang="ko-KR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99BFB816-A623-4305-9330-524C1A1E8D79}"/>
                </a:ext>
              </a:extLst>
            </p:cNvPr>
            <p:cNvCxnSpPr>
              <a:cxnSpLocks/>
            </p:cNvCxnSpPr>
            <p:nvPr/>
          </p:nvCxnSpPr>
          <p:spPr>
            <a:xfrm>
              <a:off x="3266815" y="5706142"/>
              <a:ext cx="267453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6EBCA6C-C7C7-43ED-8A07-28211DD998F4}"/>
                </a:ext>
              </a:extLst>
            </p:cNvPr>
            <p:cNvSpPr/>
            <p:nvPr/>
          </p:nvSpPr>
          <p:spPr>
            <a:xfrm>
              <a:off x="3266815" y="2775149"/>
              <a:ext cx="2674532" cy="2464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0CA6129-D4C4-4EEB-ACE9-0A2DBF200835}"/>
              </a:ext>
            </a:extLst>
          </p:cNvPr>
          <p:cNvGrpSpPr/>
          <p:nvPr/>
        </p:nvGrpSpPr>
        <p:grpSpPr>
          <a:xfrm>
            <a:off x="9140133" y="1617827"/>
            <a:ext cx="2870200" cy="4835279"/>
            <a:chOff x="3168981" y="1909927"/>
            <a:chExt cx="2870200" cy="4835279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C70DCA0-F2FF-46C6-B65B-9EE37C7064D2}"/>
                </a:ext>
              </a:extLst>
            </p:cNvPr>
            <p:cNvSpPr/>
            <p:nvPr/>
          </p:nvSpPr>
          <p:spPr>
            <a:xfrm>
              <a:off x="3168981" y="1909927"/>
              <a:ext cx="2870200" cy="641754"/>
            </a:xfrm>
            <a:prstGeom prst="rect">
              <a:avLst/>
            </a:prstGeom>
            <a:solidFill>
              <a:srgbClr val="DA21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1B680E2-D520-4DA7-ADF1-15B277888F72}"/>
                </a:ext>
              </a:extLst>
            </p:cNvPr>
            <p:cNvSpPr/>
            <p:nvPr/>
          </p:nvSpPr>
          <p:spPr>
            <a:xfrm>
              <a:off x="3168981" y="2678472"/>
              <a:ext cx="2870200" cy="380959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7A2E6A8-79EC-4AFB-AF8C-9DE76C9946A8}"/>
                </a:ext>
              </a:extLst>
            </p:cNvPr>
            <p:cNvSpPr txBox="1"/>
            <p:nvPr/>
          </p:nvSpPr>
          <p:spPr>
            <a:xfrm>
              <a:off x="3518231" y="204613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 원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A6482B1-EDB2-4CB9-8C7D-E6F4BDD719AE}"/>
                </a:ext>
              </a:extLst>
            </p:cNvPr>
            <p:cNvSpPr txBox="1"/>
            <p:nvPr/>
          </p:nvSpPr>
          <p:spPr>
            <a:xfrm>
              <a:off x="4000831" y="5336250"/>
              <a:ext cx="1206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b="1" spc="-12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     혁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AB3073E-520D-4A0C-82D6-223D9EE19CDB}"/>
                </a:ext>
              </a:extLst>
            </p:cNvPr>
            <p:cNvSpPr txBox="1"/>
            <p:nvPr/>
          </p:nvSpPr>
          <p:spPr>
            <a:xfrm>
              <a:off x="3266815" y="5791099"/>
              <a:ext cx="26745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b="1" spc="-12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r>
                <a:rPr lang="ko-KR" altLang="en-US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학번</a:t>
              </a:r>
              <a:r>
                <a:rPr lang="en-US" altLang="ko-KR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2013105086</a:t>
              </a:r>
            </a:p>
            <a:p>
              <a:r>
                <a:rPr lang="ko-KR" altLang="en-US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 </a:t>
              </a:r>
              <a:r>
                <a:rPr lang="en-US" altLang="ko-KR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14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hlinkClick r:id="rId4"/>
                </a:rPr>
                <a:t>srenjer@knu.ac.kr</a:t>
              </a:r>
              <a:endParaRPr lang="en-US" altLang="ko-KR" sz="14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역할 </a:t>
              </a:r>
              <a:r>
                <a:rPr lang="en-US" altLang="ko-KR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4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담당 </a:t>
              </a:r>
              <a:r>
                <a:rPr lang="en-US" altLang="ko-KR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</a:t>
              </a:r>
              <a:r>
                <a:rPr lang="ko-KR" altLang="en-US" sz="1400" b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어플</a:t>
              </a:r>
              <a:r>
                <a:rPr lang="ko-KR" altLang="en-US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구현</a:t>
              </a:r>
            </a:p>
            <a:p>
              <a:endParaRPr lang="ko-KR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9BFB816-A623-4305-9330-524C1A1E8D79}"/>
                </a:ext>
              </a:extLst>
            </p:cNvPr>
            <p:cNvCxnSpPr>
              <a:cxnSpLocks/>
            </p:cNvCxnSpPr>
            <p:nvPr/>
          </p:nvCxnSpPr>
          <p:spPr>
            <a:xfrm>
              <a:off x="3266815" y="5706142"/>
              <a:ext cx="267453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6EBCA6C-C7C7-43ED-8A07-28211DD998F4}"/>
                </a:ext>
              </a:extLst>
            </p:cNvPr>
            <p:cNvSpPr/>
            <p:nvPr/>
          </p:nvSpPr>
          <p:spPr>
            <a:xfrm>
              <a:off x="3266815" y="2775149"/>
              <a:ext cx="2674532" cy="2464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A0CA6129-D4C4-4EEB-ACE9-0A2DBF200835}"/>
              </a:ext>
            </a:extLst>
          </p:cNvPr>
          <p:cNvGrpSpPr/>
          <p:nvPr/>
        </p:nvGrpSpPr>
        <p:grpSpPr>
          <a:xfrm>
            <a:off x="181668" y="1617827"/>
            <a:ext cx="2870200" cy="4619836"/>
            <a:chOff x="3168981" y="1909927"/>
            <a:chExt cx="2870200" cy="4619836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C70DCA0-F2FF-46C6-B65B-9EE37C7064D2}"/>
                </a:ext>
              </a:extLst>
            </p:cNvPr>
            <p:cNvSpPr/>
            <p:nvPr/>
          </p:nvSpPr>
          <p:spPr>
            <a:xfrm>
              <a:off x="3168981" y="1909927"/>
              <a:ext cx="2870200" cy="641754"/>
            </a:xfrm>
            <a:prstGeom prst="rect">
              <a:avLst/>
            </a:prstGeom>
            <a:solidFill>
              <a:srgbClr val="DA21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71B680E2-D520-4DA7-ADF1-15B277888F72}"/>
                </a:ext>
              </a:extLst>
            </p:cNvPr>
            <p:cNvSpPr/>
            <p:nvPr/>
          </p:nvSpPr>
          <p:spPr>
            <a:xfrm>
              <a:off x="3168981" y="2678472"/>
              <a:ext cx="2870200" cy="380959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7A2E6A8-79EC-4AFB-AF8C-9DE76C9946A8}"/>
                </a:ext>
              </a:extLst>
            </p:cNvPr>
            <p:cNvSpPr txBox="1"/>
            <p:nvPr/>
          </p:nvSpPr>
          <p:spPr>
            <a:xfrm>
              <a:off x="3518231" y="204613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</a:t>
              </a:r>
              <a:r>
                <a:rPr lang="en-US" altLang="ko-KR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A6482B1-EDB2-4CB9-8C7D-E6F4BDD719AE}"/>
                </a:ext>
              </a:extLst>
            </p:cNvPr>
            <p:cNvSpPr txBox="1"/>
            <p:nvPr/>
          </p:nvSpPr>
          <p:spPr>
            <a:xfrm>
              <a:off x="4000831" y="5336250"/>
              <a:ext cx="1206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b="1" spc="-12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 동 빈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B3073E-520D-4A0C-82D6-223D9EE19CDB}"/>
                </a:ext>
              </a:extLst>
            </p:cNvPr>
            <p:cNvSpPr txBox="1"/>
            <p:nvPr/>
          </p:nvSpPr>
          <p:spPr>
            <a:xfrm>
              <a:off x="3266815" y="5791099"/>
              <a:ext cx="267453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b="1" spc="-12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r>
                <a:rPr lang="ko-KR" altLang="en-US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학번</a:t>
              </a:r>
              <a:r>
                <a:rPr lang="en-US" altLang="ko-KR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2013088009</a:t>
              </a:r>
            </a:p>
            <a:p>
              <a:r>
                <a:rPr lang="ko-KR" altLang="en-US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 </a:t>
              </a:r>
              <a:r>
                <a:rPr lang="en-US" altLang="ko-KR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14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hlinkClick r:id="rId5"/>
                </a:rPr>
                <a:t>been0874@naver.com</a:t>
              </a:r>
              <a:endParaRPr lang="en-US" altLang="ko-KR" sz="14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4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역할 </a:t>
              </a:r>
              <a:r>
                <a:rPr lang="en-US" altLang="ko-KR" sz="14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4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 조장 </a:t>
              </a:r>
              <a:r>
                <a:rPr lang="en-US" altLang="ko-KR" sz="14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</a:t>
              </a:r>
              <a:r>
                <a:rPr lang="ko-KR" altLang="en-US" sz="1400" b="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어플</a:t>
              </a:r>
              <a:r>
                <a:rPr lang="ko-KR" altLang="en-US" sz="14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구현</a:t>
              </a:r>
              <a:endParaRPr lang="ko-KR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99BFB816-A623-4305-9330-524C1A1E8D79}"/>
                </a:ext>
              </a:extLst>
            </p:cNvPr>
            <p:cNvCxnSpPr>
              <a:cxnSpLocks/>
            </p:cNvCxnSpPr>
            <p:nvPr/>
          </p:nvCxnSpPr>
          <p:spPr>
            <a:xfrm>
              <a:off x="3266815" y="5706142"/>
              <a:ext cx="267453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6EBCA6C-C7C7-43ED-8A07-28211DD998F4}"/>
                </a:ext>
              </a:extLst>
            </p:cNvPr>
            <p:cNvSpPr/>
            <p:nvPr/>
          </p:nvSpPr>
          <p:spPr>
            <a:xfrm>
              <a:off x="3266815" y="2775149"/>
              <a:ext cx="2674532" cy="2464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1541" y="2603673"/>
            <a:ext cx="1667383" cy="22231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90E9EE8-014B-4247-B89D-7554012F2F9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10" y="2714403"/>
            <a:ext cx="2001715" cy="20017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2EBEF8B-8327-46EC-8920-2813726C19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2483" y="2690010"/>
            <a:ext cx="1916061" cy="20261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9943" y="2637330"/>
            <a:ext cx="1698270" cy="223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3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302" y="1113419"/>
            <a:ext cx="2513875" cy="1669446"/>
          </a:xfrm>
          <a:prstGeom prst="rect">
            <a:avLst/>
          </a:prstGeom>
        </p:spPr>
      </p:pic>
      <p:pic>
        <p:nvPicPr>
          <p:cNvPr id="2056" name="Picture 8" descr="í¼ì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125" y="1093313"/>
            <a:ext cx="2512693" cy="168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ì¹í¨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018" y="1113419"/>
            <a:ext cx="2498989" cy="166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5C707EA5-EF16-4EAA-844D-EC0271934C7C}"/>
              </a:ext>
            </a:extLst>
          </p:cNvPr>
          <p:cNvGrpSpPr/>
          <p:nvPr/>
        </p:nvGrpSpPr>
        <p:grpSpPr>
          <a:xfrm>
            <a:off x="3178274" y="2859687"/>
            <a:ext cx="1111116" cy="321975"/>
            <a:chOff x="761810" y="3604194"/>
            <a:chExt cx="220975" cy="321975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69E9417-E845-486A-ADF2-241B328A631A}"/>
                </a:ext>
              </a:extLst>
            </p:cNvPr>
            <p:cNvCxnSpPr/>
            <p:nvPr/>
          </p:nvCxnSpPr>
          <p:spPr>
            <a:xfrm>
              <a:off x="761810" y="3604194"/>
              <a:ext cx="0" cy="321975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C143C0F-88FA-494C-95B8-668BCCF08501}"/>
                </a:ext>
              </a:extLst>
            </p:cNvPr>
            <p:cNvCxnSpPr>
              <a:cxnSpLocks/>
            </p:cNvCxnSpPr>
            <p:nvPr/>
          </p:nvCxnSpPr>
          <p:spPr>
            <a:xfrm>
              <a:off x="761810" y="3926169"/>
              <a:ext cx="220975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ash"/>
              <a:headEnd type="none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875316A-61B0-43C8-BD9A-42DA76155CB0}"/>
              </a:ext>
            </a:extLst>
          </p:cNvPr>
          <p:cNvGrpSpPr/>
          <p:nvPr/>
        </p:nvGrpSpPr>
        <p:grpSpPr>
          <a:xfrm>
            <a:off x="2117550" y="1089862"/>
            <a:ext cx="6028003" cy="476458"/>
            <a:chOff x="521444" y="1879973"/>
            <a:chExt cx="6028003" cy="47645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F33CBB-AF42-4E69-8CC0-32AE530CC6F4}"/>
                </a:ext>
              </a:extLst>
            </p:cNvPr>
            <p:cNvGrpSpPr/>
            <p:nvPr/>
          </p:nvGrpSpPr>
          <p:grpSpPr>
            <a:xfrm>
              <a:off x="521444" y="1884585"/>
              <a:ext cx="485617" cy="471844"/>
              <a:chOff x="618547" y="1915525"/>
              <a:chExt cx="485617" cy="471844"/>
            </a:xfrm>
          </p:grpSpPr>
          <p:sp>
            <p:nvSpPr>
              <p:cNvPr id="10" name="직각 삼각형 9">
                <a:extLst>
                  <a:ext uri="{FF2B5EF4-FFF2-40B4-BE49-F238E27FC236}">
                    <a16:creationId xmlns:a16="http://schemas.microsoft.com/office/drawing/2014/main" id="{EC7C12C4-1568-480F-A9A0-A9953BE24B6E}"/>
                  </a:ext>
                </a:extLst>
              </p:cNvPr>
              <p:cNvSpPr/>
              <p:nvPr/>
            </p:nvSpPr>
            <p:spPr>
              <a:xfrm rot="5400000">
                <a:off x="629293" y="1912497"/>
                <a:ext cx="464126" cy="485617"/>
              </a:xfrm>
              <a:prstGeom prst="rtTriangle">
                <a:avLst/>
              </a:prstGeom>
              <a:solidFill>
                <a:srgbClr val="B10F1B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  <a:scene3d>
                <a:camera prst="obliqueBottomLeft"/>
                <a:lightRig rig="threePt" dir="t"/>
              </a:scene3d>
            </p:spPr>
            <p:txBody>
              <a:bodyPr rtlCol="0" anchor="ctr">
                <a:noAutofit/>
              </a:bodyPr>
              <a:lstStyle/>
              <a:p>
                <a:pPr algn="ctr"/>
                <a:endParaRPr lang="ko-KR" altLang="en-US" sz="14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B95B7D-0813-4BB1-A862-86DDD9700D5C}"/>
                  </a:ext>
                </a:extLst>
              </p:cNvPr>
              <p:cNvSpPr txBox="1"/>
              <p:nvPr/>
            </p:nvSpPr>
            <p:spPr>
              <a:xfrm>
                <a:off x="618547" y="1915525"/>
                <a:ext cx="288862" cy="307777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l"/>
                <a:endPara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9B49A27-208D-4B84-9748-F2E699E2C6B3}"/>
                </a:ext>
              </a:extLst>
            </p:cNvPr>
            <p:cNvGrpSpPr/>
            <p:nvPr/>
          </p:nvGrpSpPr>
          <p:grpSpPr>
            <a:xfrm>
              <a:off x="6063830" y="1884587"/>
              <a:ext cx="485617" cy="471844"/>
              <a:chOff x="6010139" y="1915527"/>
              <a:chExt cx="485617" cy="471844"/>
            </a:xfrm>
          </p:grpSpPr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30A892BA-8890-4067-B834-7D6905C2C3E5}"/>
                  </a:ext>
                </a:extLst>
              </p:cNvPr>
              <p:cNvSpPr/>
              <p:nvPr/>
            </p:nvSpPr>
            <p:spPr>
              <a:xfrm rot="5400000">
                <a:off x="6020885" y="1912499"/>
                <a:ext cx="464126" cy="485617"/>
              </a:xfrm>
              <a:prstGeom prst="rtTriangle">
                <a:avLst/>
              </a:prstGeom>
              <a:solidFill>
                <a:srgbClr val="B10F1B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  <a:scene3d>
                <a:camera prst="obliqueBottomLeft"/>
                <a:lightRig rig="threePt" dir="t"/>
              </a:scene3d>
            </p:spPr>
            <p:txBody>
              <a:bodyPr rtlCol="0" anchor="ctr">
                <a:noAutofit/>
              </a:bodyPr>
              <a:lstStyle/>
              <a:p>
                <a:pPr algn="ctr"/>
                <a:endParaRPr lang="ko-KR" altLang="en-US" sz="14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5E8DEF-855B-449E-B093-53B30925CBA9}"/>
                  </a:ext>
                </a:extLst>
              </p:cNvPr>
              <p:cNvSpPr txBox="1"/>
              <p:nvPr/>
            </p:nvSpPr>
            <p:spPr>
              <a:xfrm>
                <a:off x="6010139" y="1915527"/>
                <a:ext cx="184731" cy="307777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l"/>
                <a:endPara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4BE937D-3FCA-4506-A208-2521AA9028F0}"/>
                </a:ext>
              </a:extLst>
            </p:cNvPr>
            <p:cNvGrpSpPr/>
            <p:nvPr/>
          </p:nvGrpSpPr>
          <p:grpSpPr>
            <a:xfrm>
              <a:off x="3292637" y="1879973"/>
              <a:ext cx="485617" cy="471844"/>
              <a:chOff x="3314343" y="1915526"/>
              <a:chExt cx="485617" cy="471844"/>
            </a:xfrm>
          </p:grpSpPr>
          <p:sp>
            <p:nvSpPr>
              <p:cNvPr id="28" name="직각 삼각형 27">
                <a:extLst>
                  <a:ext uri="{FF2B5EF4-FFF2-40B4-BE49-F238E27FC236}">
                    <a16:creationId xmlns:a16="http://schemas.microsoft.com/office/drawing/2014/main" id="{EBAC11F7-457A-48A6-A731-99D789CB503B}"/>
                  </a:ext>
                </a:extLst>
              </p:cNvPr>
              <p:cNvSpPr/>
              <p:nvPr/>
            </p:nvSpPr>
            <p:spPr>
              <a:xfrm rot="5400000">
                <a:off x="3325089" y="1912498"/>
                <a:ext cx="464126" cy="485617"/>
              </a:xfrm>
              <a:prstGeom prst="rtTriangle">
                <a:avLst/>
              </a:prstGeom>
              <a:solidFill>
                <a:srgbClr val="B10F1B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  <a:scene3d>
                <a:camera prst="obliqueBottomLeft"/>
                <a:lightRig rig="threePt" dir="t"/>
              </a:scene3d>
            </p:spPr>
            <p:txBody>
              <a:bodyPr rtlCol="0" anchor="ctr">
                <a:noAutofit/>
              </a:bodyPr>
              <a:lstStyle/>
              <a:p>
                <a:pPr algn="ctr"/>
                <a:endParaRPr lang="ko-KR" altLang="en-US" sz="14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AFC91C9-2FBC-453F-9E63-D05B5E98CBD9}"/>
                  </a:ext>
                </a:extLst>
              </p:cNvPr>
              <p:cNvSpPr txBox="1"/>
              <p:nvPr/>
            </p:nvSpPr>
            <p:spPr>
              <a:xfrm>
                <a:off x="3314343" y="1915526"/>
                <a:ext cx="184731" cy="307777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l"/>
                <a:endPara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C647386-F187-4C90-B0BC-7AEA174CD639}"/>
              </a:ext>
            </a:extLst>
          </p:cNvPr>
          <p:cNvSpPr txBox="1"/>
          <p:nvPr/>
        </p:nvSpPr>
        <p:spPr>
          <a:xfrm>
            <a:off x="1379018" y="5720717"/>
            <a:ext cx="9433993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600" b="1">
                <a:solidFill>
                  <a:srgbClr val="3C3B39"/>
                </a:solidFill>
                <a:ea typeface="+mj-ea"/>
              </a:defRPr>
            </a:lvl1pPr>
          </a:lstStyle>
          <a:p>
            <a:pPr algn="ctr"/>
            <a:r>
              <a:rPr lang="ko-KR" altLang="en-US" sz="2800" dirty="0">
                <a:solidFill>
                  <a:srgbClr val="AE17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먹고 싶은 음식을 찾아주고 경대 주변에 있다면 찾아준다</a:t>
            </a:r>
            <a:r>
              <a:rPr lang="en-US" altLang="ko-KR" sz="2800" dirty="0">
                <a:solidFill>
                  <a:srgbClr val="AE17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2800" dirty="0">
              <a:solidFill>
                <a:srgbClr val="AE17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3EDC1F9-A71E-4DFF-AE1A-61092E74E33A}"/>
              </a:ext>
            </a:extLst>
          </p:cNvPr>
          <p:cNvSpPr/>
          <p:nvPr/>
        </p:nvSpPr>
        <p:spPr>
          <a:xfrm>
            <a:off x="1442337" y="5784327"/>
            <a:ext cx="54000" cy="396000"/>
          </a:xfrm>
          <a:prstGeom prst="rect">
            <a:avLst/>
          </a:prstGeom>
          <a:solidFill>
            <a:srgbClr val="9F0D17"/>
          </a:solidFill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D64BE1-6BB8-4D02-A6D9-B110EC1E5978}"/>
              </a:ext>
            </a:extLst>
          </p:cNvPr>
          <p:cNvSpPr/>
          <p:nvPr/>
        </p:nvSpPr>
        <p:spPr>
          <a:xfrm>
            <a:off x="10749693" y="5784327"/>
            <a:ext cx="54000" cy="396000"/>
          </a:xfrm>
          <a:prstGeom prst="rect">
            <a:avLst/>
          </a:prstGeom>
          <a:solidFill>
            <a:srgbClr val="9F0D17"/>
          </a:solidFill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11C0EB-6D32-40A4-80D0-9F2D61EB1C58}"/>
              </a:ext>
            </a:extLst>
          </p:cNvPr>
          <p:cNvSpPr/>
          <p:nvPr/>
        </p:nvSpPr>
        <p:spPr>
          <a:xfrm>
            <a:off x="1928277" y="148468"/>
            <a:ext cx="2417650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 동기</a:t>
            </a:r>
            <a:endParaRPr lang="en-US" altLang="ko-KR" sz="4000" b="1" dirty="0">
              <a:solidFill>
                <a:srgbClr val="3C3B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C707EA5-EF16-4EAA-844D-EC0271934C7C}"/>
              </a:ext>
            </a:extLst>
          </p:cNvPr>
          <p:cNvGrpSpPr/>
          <p:nvPr/>
        </p:nvGrpSpPr>
        <p:grpSpPr>
          <a:xfrm flipH="1">
            <a:off x="5073474" y="2859687"/>
            <a:ext cx="1061996" cy="321975"/>
            <a:chOff x="761810" y="3604194"/>
            <a:chExt cx="220975" cy="321975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69E9417-E845-486A-ADF2-241B328A631A}"/>
                </a:ext>
              </a:extLst>
            </p:cNvPr>
            <p:cNvCxnSpPr/>
            <p:nvPr/>
          </p:nvCxnSpPr>
          <p:spPr>
            <a:xfrm>
              <a:off x="761810" y="3604194"/>
              <a:ext cx="0" cy="321975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C143C0F-88FA-494C-95B8-668BCCF08501}"/>
                </a:ext>
              </a:extLst>
            </p:cNvPr>
            <p:cNvCxnSpPr>
              <a:cxnSpLocks/>
            </p:cNvCxnSpPr>
            <p:nvPr/>
          </p:nvCxnSpPr>
          <p:spPr>
            <a:xfrm>
              <a:off x="761810" y="3926169"/>
              <a:ext cx="220975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ash"/>
              <a:headEnd type="none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132DF0C-4E7C-442A-9978-BDCCF03C65A8}"/>
              </a:ext>
            </a:extLst>
          </p:cNvPr>
          <p:cNvSpPr txBox="1"/>
          <p:nvPr/>
        </p:nvSpPr>
        <p:spPr>
          <a:xfrm>
            <a:off x="4387806" y="2880564"/>
            <a:ext cx="1353580" cy="553998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b="1" dirty="0">
                <a:solidFill>
                  <a:srgbClr val="4472C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</a:t>
            </a:r>
            <a:endParaRPr lang="ko-KR" altLang="en-US" sz="3000" b="1" dirty="0">
              <a:solidFill>
                <a:srgbClr val="4472C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32DF0C-4E7C-442A-9978-BDCCF03C65A8}"/>
              </a:ext>
            </a:extLst>
          </p:cNvPr>
          <p:cNvSpPr txBox="1"/>
          <p:nvPr/>
        </p:nvSpPr>
        <p:spPr>
          <a:xfrm>
            <a:off x="7075511" y="2904663"/>
            <a:ext cx="1353580" cy="553998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b="1" dirty="0">
                <a:solidFill>
                  <a:srgbClr val="4472C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+</a:t>
            </a:r>
            <a:endParaRPr lang="ko-KR" altLang="en-US" sz="3000" b="1" dirty="0">
              <a:solidFill>
                <a:srgbClr val="4472C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132DF0C-4E7C-442A-9978-BDCCF03C65A8}"/>
              </a:ext>
            </a:extLst>
          </p:cNvPr>
          <p:cNvSpPr txBox="1"/>
          <p:nvPr/>
        </p:nvSpPr>
        <p:spPr>
          <a:xfrm>
            <a:off x="8026099" y="2871010"/>
            <a:ext cx="1765681" cy="553998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b="1" dirty="0">
                <a:solidFill>
                  <a:srgbClr val="4472C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Location</a:t>
            </a:r>
            <a:endParaRPr lang="ko-KR" altLang="en-US" sz="3000" b="1" dirty="0">
              <a:solidFill>
                <a:srgbClr val="4472C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48FFF86-544D-4041-B3A6-3335B28091FF}"/>
              </a:ext>
            </a:extLst>
          </p:cNvPr>
          <p:cNvSpPr txBox="1"/>
          <p:nvPr/>
        </p:nvSpPr>
        <p:spPr>
          <a:xfrm>
            <a:off x="1148493" y="3329488"/>
            <a:ext cx="960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아침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점심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저녁 하루에도 여러 번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 뭐 먹지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?”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란 생각을 하게 된다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이럴 때 마다 무엇을 먹고 싶은지 확실하게 정하는 것은 쉬운 일이 아니다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이런 고민을 해결 해 주는 앱이 있으면 좋겠다는 생각에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맛있는 경대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앱을 팀프로젝트로 계획하게 되었다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맛있는 경대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앱은 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가볍게 먹기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 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제대로 먹기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단계를 시작으로 해서 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고기 위주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 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밥 위주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국물 </a:t>
            </a:r>
            <a:r>
              <a: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땡겨요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국물 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땡겨요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등등의 여러가지 사용자의 선호도를 조사한 후 오늘 무엇을 먹을지를 추천해 준다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동시에 추천해준 음식점이 경대 주변에 있다면 어디에 있는지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무엇을 파는지 등의 음식점 정보를 표시해준다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간단히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말하자면</a:t>
            </a:r>
            <a:endParaRPr lang="en-US" altLang="ko-KR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480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11C0EB-6D32-40A4-80D0-9F2D61EB1C58}"/>
              </a:ext>
            </a:extLst>
          </p:cNvPr>
          <p:cNvSpPr/>
          <p:nvPr/>
        </p:nvSpPr>
        <p:spPr>
          <a:xfrm>
            <a:off x="1928277" y="148468"/>
            <a:ext cx="6883616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음식 어플리케이션 시장 조사</a:t>
            </a:r>
            <a:endParaRPr lang="en-US" altLang="ko-KR" sz="4000" b="1" dirty="0">
              <a:solidFill>
                <a:srgbClr val="3C3B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205180"/>
            <a:ext cx="120266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저희 </a:t>
            </a:r>
            <a:r>
              <a:rPr lang="en-US" altLang="ko-KR" b="1" dirty="0">
                <a:solidFill>
                  <a:srgbClr val="3C3B39"/>
                </a:solidFill>
                <a:latin typeface="맑은 고딕" panose="020B0503020000020004" pitchFamily="50" charset="-127"/>
              </a:rPr>
              <a:t>5</a:t>
            </a:r>
            <a:r>
              <a:rPr lang="ko-KR" altLang="en-US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팀이 개발하고자하는 음식 추천 </a:t>
            </a:r>
            <a:r>
              <a:rPr lang="ko-KR" altLang="en-US" b="1" dirty="0" err="1" smtClean="0">
                <a:solidFill>
                  <a:srgbClr val="3C3B39"/>
                </a:solidFill>
                <a:latin typeface="맑은 고딕" panose="020B0503020000020004" pitchFamily="50" charset="-127"/>
              </a:rPr>
              <a:t>어플의</a:t>
            </a:r>
            <a:r>
              <a:rPr lang="ko-KR" altLang="en-US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 시장성을 알아보기 위해</a:t>
            </a:r>
            <a:r>
              <a:rPr lang="en-US" altLang="ko-KR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  위치기반기술을 기반으로 음식을 추천해주는 어플리케이션의 시장을 참고하여 조사 하였습니다</a:t>
            </a:r>
            <a:r>
              <a:rPr lang="en-US" altLang="ko-KR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  각 그림에서 참고해야 할 점은 다음과 같습니다</a:t>
            </a:r>
            <a:r>
              <a:rPr lang="en-US" altLang="ko-KR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.</a:t>
            </a:r>
          </a:p>
          <a:p>
            <a:endParaRPr lang="en-US" altLang="ko-KR" b="1" dirty="0">
              <a:solidFill>
                <a:srgbClr val="3C3B39"/>
              </a:solidFill>
              <a:latin typeface="맑은 고딕" panose="020B0503020000020004" pitchFamily="50" charset="-127"/>
            </a:endParaRPr>
          </a:p>
          <a:p>
            <a:r>
              <a:rPr lang="ko-KR" altLang="en-US" b="1" u="sng" dirty="0" smtClean="0">
                <a:latin typeface="맑은 고딕" panose="020B0503020000020004" pitchFamily="50" charset="-127"/>
              </a:rPr>
              <a:t>그림</a:t>
            </a:r>
            <a:r>
              <a:rPr lang="en-US" altLang="ko-KR" b="1" u="sng" dirty="0">
                <a:latin typeface="맑은 고딕" panose="020B0503020000020004" pitchFamily="50" charset="-127"/>
              </a:rPr>
              <a:t>1</a:t>
            </a:r>
            <a:r>
              <a:rPr lang="ko-KR" altLang="en-US" b="1" u="sng" dirty="0">
                <a:latin typeface="맑은 고딕" panose="020B0503020000020004" pitchFamily="50" charset="-127"/>
              </a:rPr>
              <a:t>은 </a:t>
            </a:r>
            <a:r>
              <a:rPr lang="ko-KR" altLang="en-US" b="1" u="sng" dirty="0" smtClean="0">
                <a:latin typeface="맑은 고딕" panose="020B0503020000020004" pitchFamily="50" charset="-127"/>
              </a:rPr>
              <a:t>모바일 대중화로 인한 외식 업계에 대한 </a:t>
            </a:r>
            <a:r>
              <a:rPr lang="ko-KR" altLang="en-US" b="1" u="sng" dirty="0" err="1" smtClean="0">
                <a:latin typeface="맑은 고딕" panose="020B0503020000020004" pitchFamily="50" charset="-127"/>
              </a:rPr>
              <a:t>파급력을</a:t>
            </a:r>
            <a:r>
              <a:rPr lang="ko-KR" altLang="en-US" b="1" u="sng" dirty="0" smtClean="0">
                <a:latin typeface="맑은 고딕" panose="020B0503020000020004" pitchFamily="50" charset="-127"/>
              </a:rPr>
              <a:t> 표현한 것입니다</a:t>
            </a:r>
            <a:r>
              <a:rPr lang="en-US" altLang="ko-KR" b="1" u="sng" dirty="0" smtClean="0">
                <a:latin typeface="맑은 고딕" panose="020B0503020000020004" pitchFamily="50" charset="-127"/>
              </a:rPr>
              <a:t>.</a:t>
            </a:r>
          </a:p>
          <a:p>
            <a:endParaRPr lang="en-US" altLang="ko-KR" b="1" u="sng" dirty="0" smtClean="0">
              <a:latin typeface="맑은 고딕" panose="020B0503020000020004" pitchFamily="50" charset="-127"/>
            </a:endParaRPr>
          </a:p>
          <a:p>
            <a:r>
              <a:rPr lang="ko-KR" altLang="en-US" b="1" u="sng" dirty="0" smtClean="0">
                <a:latin typeface="맑은 고딕" panose="020B0503020000020004" pitchFamily="50" charset="-127"/>
              </a:rPr>
              <a:t>그림</a:t>
            </a:r>
            <a:r>
              <a:rPr lang="en-US" altLang="ko-KR" b="1" u="sng" dirty="0" smtClean="0">
                <a:latin typeface="맑은 고딕" panose="020B0503020000020004" pitchFamily="50" charset="-127"/>
              </a:rPr>
              <a:t>2</a:t>
            </a:r>
            <a:r>
              <a:rPr lang="ko-KR" altLang="en-US" b="1" u="sng" dirty="0" smtClean="0">
                <a:latin typeface="맑은 고딕" panose="020B0503020000020004" pitchFamily="50" charset="-127"/>
              </a:rPr>
              <a:t>는 시간이 지나도</a:t>
            </a:r>
            <a:r>
              <a:rPr lang="en-US" altLang="ko-KR" b="1" u="sng" dirty="0" smtClean="0">
                <a:latin typeface="맑은 고딕" panose="020B0503020000020004" pitchFamily="50" charset="-127"/>
              </a:rPr>
              <a:t>, </a:t>
            </a:r>
            <a:r>
              <a:rPr lang="ko-KR" altLang="en-US" b="1" u="sng" dirty="0" smtClean="0">
                <a:latin typeface="맑은 고딕" panose="020B0503020000020004" pitchFamily="50" charset="-127"/>
              </a:rPr>
              <a:t>음식 </a:t>
            </a:r>
            <a:r>
              <a:rPr lang="ko-KR" altLang="en-US" b="1" u="sng" dirty="0" err="1" smtClean="0">
                <a:latin typeface="맑은 고딕" panose="020B0503020000020004" pitchFamily="50" charset="-127"/>
              </a:rPr>
              <a:t>배달어플이</a:t>
            </a:r>
            <a:r>
              <a:rPr lang="ko-KR" altLang="en-US" b="1" u="sng" dirty="0" smtClean="0">
                <a:latin typeface="맑은 고딕" panose="020B0503020000020004" pitchFamily="50" charset="-127"/>
              </a:rPr>
              <a:t> 시간이 지남에 따라 발전하는 규모를 표현한 것입니다</a:t>
            </a:r>
            <a:r>
              <a:rPr lang="en-US" altLang="ko-KR" b="1" u="sng" dirty="0" smtClean="0">
                <a:latin typeface="맑은 고딕" panose="020B0503020000020004" pitchFamily="50" charset="-127"/>
              </a:rPr>
              <a:t>.</a:t>
            </a:r>
          </a:p>
          <a:p>
            <a:endParaRPr lang="en-US" altLang="ko-KR" b="1" dirty="0" smtClean="0">
              <a:solidFill>
                <a:srgbClr val="3C3B39"/>
              </a:solidFill>
              <a:latin typeface="맑은 고딕" panose="020B0503020000020004" pitchFamily="50" charset="-127"/>
            </a:endParaRPr>
          </a:p>
          <a:p>
            <a:r>
              <a:rPr lang="ko-KR" altLang="en-US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이에 따라 음식 추천 </a:t>
            </a:r>
            <a:r>
              <a:rPr lang="ko-KR" altLang="en-US" b="1" dirty="0" err="1" smtClean="0">
                <a:solidFill>
                  <a:srgbClr val="3C3B39"/>
                </a:solidFill>
                <a:latin typeface="맑은 고딕" panose="020B0503020000020004" pitchFamily="50" charset="-127"/>
              </a:rPr>
              <a:t>어플은</a:t>
            </a:r>
            <a:r>
              <a:rPr lang="ko-KR" altLang="en-US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 모바일이 가지는 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외식업계 </a:t>
            </a:r>
            <a:r>
              <a:rPr lang="ko-KR" altLang="en-US" b="1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파급력</a:t>
            </a:r>
            <a:r>
              <a:rPr lang="ko-KR" altLang="en-US" b="1" dirty="0" err="1" smtClean="0">
                <a:solidFill>
                  <a:srgbClr val="3C3B39"/>
                </a:solidFill>
                <a:latin typeface="맑은 고딕" panose="020B0503020000020004" pitchFamily="50" charset="-127"/>
              </a:rPr>
              <a:t>과</a:t>
            </a:r>
            <a:r>
              <a:rPr lang="ko-KR" altLang="en-US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발전 속도</a:t>
            </a:r>
            <a:r>
              <a:rPr lang="ko-KR" altLang="en-US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로 </a:t>
            </a:r>
            <a:r>
              <a:rPr lang="ko-KR" altLang="en-US" b="1" dirty="0" err="1" smtClean="0">
                <a:solidFill>
                  <a:srgbClr val="3C3B39"/>
                </a:solidFill>
                <a:latin typeface="맑은 고딕" panose="020B0503020000020004" pitchFamily="50" charset="-127"/>
              </a:rPr>
              <a:t>볼때</a:t>
            </a:r>
            <a:r>
              <a:rPr lang="ko-KR" altLang="en-US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이용자가 많을 예정입니다</a:t>
            </a:r>
            <a:r>
              <a:rPr lang="en-US" altLang="ko-KR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   </a:t>
            </a:r>
            <a:endParaRPr lang="en-US" altLang="ko-KR" b="1" dirty="0" smtClean="0">
              <a:solidFill>
                <a:srgbClr val="3C3B39"/>
              </a:solidFill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56345"/>
            <a:ext cx="14191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출처 </a:t>
            </a:r>
            <a:r>
              <a:rPr lang="en-US" altLang="ko-KR" sz="1000" dirty="0"/>
              <a:t>: http://blog.daum.net/_blog/BlogTypeView.do?blogid=081ir&amp;articleno=15972102&amp;categoryId=0&amp;regdt=20141201224842</a:t>
            </a:r>
            <a:endParaRPr lang="ko-KR" altLang="en-US" sz="1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115878" y="856354"/>
            <a:ext cx="9453966" cy="3348826"/>
            <a:chOff x="650719" y="952472"/>
            <a:chExt cx="10043113" cy="387571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719" y="952472"/>
              <a:ext cx="6819460" cy="3445496"/>
            </a:xfrm>
            <a:prstGeom prst="rect">
              <a:avLst/>
            </a:prstGeom>
          </p:spPr>
        </p:pic>
        <p:pic>
          <p:nvPicPr>
            <p:cNvPr id="1026" name="Picture 2" descr="1ë ë§ì 2ì¡° ìì¥ë ë°°ë¬ì±â¦ëê¸°ìÂ·ì¤íí¸ì ì§ì¶ë¡ ë¹ë±ìê³  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4137" y="959852"/>
              <a:ext cx="2789695" cy="3471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728995" y="4431188"/>
              <a:ext cx="1797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그림 </a:t>
              </a:r>
              <a:r>
                <a:rPr lang="en-US" altLang="ko-KR" dirty="0" smtClean="0"/>
                <a:t>1.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00082" y="4458851"/>
              <a:ext cx="1797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그림 </a:t>
              </a:r>
              <a:r>
                <a:rPr lang="en-US" altLang="ko-KR" dirty="0"/>
                <a:t>2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490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11C0EB-6D32-40A4-80D0-9F2D61EB1C58}"/>
              </a:ext>
            </a:extLst>
          </p:cNvPr>
          <p:cNvSpPr/>
          <p:nvPr/>
        </p:nvSpPr>
        <p:spPr>
          <a:xfrm>
            <a:off x="1928277" y="148468"/>
            <a:ext cx="6883616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음식 어플리케이션 기술 조사</a:t>
            </a:r>
            <a:endParaRPr lang="en-US" altLang="ko-KR" sz="4000" b="1" dirty="0">
              <a:solidFill>
                <a:srgbClr val="3C3B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512" y="3505585"/>
            <a:ext cx="117787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저희가 어플리케이션을 구현함에 있어 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어플에</a:t>
            </a:r>
            <a:r>
              <a:rPr lang="ko-KR" altLang="en-US" b="1" dirty="0" smtClean="0"/>
              <a:t> 사용된 전반적인 구조는 자료구조에서 배운  트리 구조 입니다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이는 </a:t>
            </a:r>
            <a:r>
              <a:rPr lang="ko-KR" altLang="en-US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사용자 선택의 </a:t>
            </a:r>
            <a:r>
              <a:rPr lang="ko-KR" altLang="en-US" b="1" dirty="0">
                <a:solidFill>
                  <a:srgbClr val="3C3B39"/>
                </a:solidFill>
                <a:latin typeface="맑은 고딕" panose="020B0503020000020004" pitchFamily="50" charset="-127"/>
              </a:rPr>
              <a:t>범위를 줄여 주기 </a:t>
            </a:r>
            <a:r>
              <a:rPr lang="ko-KR" altLang="en-US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위해 </a:t>
            </a:r>
            <a:r>
              <a:rPr lang="ko-KR" altLang="en-US" b="1" dirty="0">
                <a:solidFill>
                  <a:srgbClr val="3C3B39"/>
                </a:solidFill>
                <a:latin typeface="맑은 고딕" panose="020B0503020000020004" pitchFamily="50" charset="-127"/>
              </a:rPr>
              <a:t>소거법을 </a:t>
            </a:r>
            <a:r>
              <a:rPr lang="ko-KR" altLang="en-US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사용하여 최종으로 관련 음식리스트를 표현하였습니다</a:t>
            </a:r>
            <a:r>
              <a:rPr lang="en-US" altLang="ko-KR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.</a:t>
            </a:r>
          </a:p>
          <a:p>
            <a:endParaRPr lang="en-US" altLang="ko-KR" b="1" dirty="0">
              <a:solidFill>
                <a:srgbClr val="3C3B39"/>
              </a:solidFill>
              <a:latin typeface="맑은 고딕" panose="020B0503020000020004" pitchFamily="50" charset="-127"/>
            </a:endParaRPr>
          </a:p>
          <a:p>
            <a:r>
              <a:rPr lang="ko-KR" altLang="en-US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이는 최종 음식 분류 선택 시 </a:t>
            </a:r>
            <a:r>
              <a:rPr lang="en-US" altLang="ko-KR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음식 리스트를 보여주게 되고 그중 어떤 음식을 선택한다면</a:t>
            </a:r>
            <a:endParaRPr lang="en-US" altLang="ko-KR" b="1" dirty="0" smtClean="0">
              <a:solidFill>
                <a:srgbClr val="3C3B39"/>
              </a:solidFill>
              <a:latin typeface="맑은 고딕" panose="020B0503020000020004" pitchFamily="50" charset="-127"/>
            </a:endParaRPr>
          </a:p>
          <a:p>
            <a:endParaRPr lang="en-US" altLang="ko-KR" b="1" dirty="0">
              <a:solidFill>
                <a:srgbClr val="3C3B39"/>
              </a:solidFill>
              <a:latin typeface="맑은 고딕" panose="020B0503020000020004" pitchFamily="50" charset="-127"/>
            </a:endParaRPr>
          </a:p>
          <a:p>
            <a:r>
              <a:rPr lang="ko-KR" altLang="en-US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현재 경북대학교 근처로 표시되는 음식점이 웹 지도와 정보로 연결되어 나타나게 됩니다</a:t>
            </a:r>
            <a:r>
              <a:rPr lang="en-US" altLang="ko-KR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.</a:t>
            </a:r>
          </a:p>
          <a:p>
            <a:endParaRPr lang="en-US" altLang="ko-KR" b="1" dirty="0">
              <a:solidFill>
                <a:srgbClr val="3C3B39"/>
              </a:solidFill>
              <a:latin typeface="맑은 고딕" panose="020B0503020000020004" pitchFamily="50" charset="-127"/>
            </a:endParaRPr>
          </a:p>
          <a:p>
            <a:r>
              <a:rPr lang="ko-KR" altLang="en-US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여기에 사용된 기술은 </a:t>
            </a:r>
            <a:r>
              <a:rPr lang="en-US" altLang="ko-KR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srgbClr val="3C3B39"/>
                </a:solidFill>
                <a:latin typeface="맑은 고딕" panose="020B0503020000020004" pitchFamily="50" charset="-127"/>
              </a:rPr>
              <a:t>인텐트</a:t>
            </a:r>
            <a:r>
              <a:rPr lang="ko-KR" altLang="en-US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이미지 버튼 </a:t>
            </a:r>
            <a:r>
              <a:rPr lang="en-US" altLang="ko-KR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최종 선택 시 웹과 연결하는 기술입니다</a:t>
            </a:r>
            <a:r>
              <a:rPr lang="en-US" altLang="ko-KR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3" y="1020859"/>
            <a:ext cx="9121627" cy="23094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910" y="1020859"/>
            <a:ext cx="2960090" cy="230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85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11C0EB-6D32-40A4-80D0-9F2D61EB1C58}"/>
              </a:ext>
            </a:extLst>
          </p:cNvPr>
          <p:cNvSpPr/>
          <p:nvPr/>
        </p:nvSpPr>
        <p:spPr>
          <a:xfrm>
            <a:off x="1928276" y="148468"/>
            <a:ext cx="7603181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내용 </a:t>
            </a:r>
            <a:r>
              <a:rPr lang="en-US" altLang="ko-KR" sz="40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40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계획</a:t>
            </a:r>
            <a:endParaRPr lang="en-US" altLang="ko-KR" sz="4000" b="1" dirty="0">
              <a:solidFill>
                <a:srgbClr val="3C3B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8FFF86-544D-4041-B3A6-3335B28091FF}"/>
              </a:ext>
            </a:extLst>
          </p:cNvPr>
          <p:cNvSpPr txBox="1"/>
          <p:nvPr/>
        </p:nvSpPr>
        <p:spPr>
          <a:xfrm>
            <a:off x="5532408" y="3451297"/>
            <a:ext cx="7220405" cy="2925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저희는 음식 추천 </a:t>
            </a:r>
            <a:r>
              <a:rPr lang="ko-KR" altLang="en-US" sz="2000" b="1" dirty="0" err="1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어플이</a:t>
            </a:r>
            <a:r>
              <a:rPr lang="ko-KR" altLang="en-US" sz="20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사용자들에게 많은 인기를 받</a:t>
            </a:r>
            <a:endParaRPr lang="en-US" altLang="ko-KR" sz="2000" b="1" dirty="0" smtClean="0">
              <a:solidFill>
                <a:srgbClr val="3C3B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000" b="1" dirty="0">
              <a:solidFill>
                <a:srgbClr val="3C3B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0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는다면 현재까지 개발 내용은 단순히 </a:t>
            </a:r>
            <a:r>
              <a:rPr lang="ko-KR" altLang="en-US" sz="2000" b="1" dirty="0" err="1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어플을</a:t>
            </a:r>
            <a:r>
              <a:rPr lang="ko-KR" altLang="en-US" sz="20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추천하는</a:t>
            </a:r>
            <a:endParaRPr lang="en-US" altLang="ko-KR" sz="2000" b="1" dirty="0" smtClean="0">
              <a:solidFill>
                <a:srgbClr val="3C3B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0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b="1" dirty="0" smtClean="0">
              <a:solidFill>
                <a:srgbClr val="3C3B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0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것 이지만 이를 토대로 위치기반 기술을 이용하여 경북대</a:t>
            </a:r>
            <a:endParaRPr lang="en-US" altLang="ko-KR" sz="2000" b="1" dirty="0" smtClean="0">
              <a:solidFill>
                <a:srgbClr val="3C3B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000" b="1" dirty="0">
              <a:solidFill>
                <a:srgbClr val="3C3B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0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 근처 사장님과 협상 하여 경북대 학생을 위한 </a:t>
            </a:r>
            <a:endParaRPr lang="en-US" altLang="ko-KR" sz="2000" b="1" dirty="0" smtClean="0">
              <a:solidFill>
                <a:srgbClr val="3C3B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000" b="1" dirty="0">
              <a:solidFill>
                <a:srgbClr val="3C3B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0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음식 </a:t>
            </a:r>
            <a:r>
              <a:rPr lang="ko-KR" altLang="en-US" sz="2000" b="1" dirty="0" err="1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배달앱</a:t>
            </a:r>
            <a:r>
              <a:rPr lang="ko-KR" altLang="en-US" sz="20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을 만들어 </a:t>
            </a:r>
            <a:r>
              <a:rPr lang="ko-KR" altLang="en-US" sz="2000" b="1" dirty="0" err="1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볼것입니다</a:t>
            </a:r>
            <a:r>
              <a:rPr lang="en-US" altLang="ko-KR" sz="20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b="1" dirty="0">
              <a:solidFill>
                <a:srgbClr val="3C3B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63" y="2489292"/>
            <a:ext cx="2106799" cy="21067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0175" y="4734591"/>
            <a:ext cx="123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78475" y="1565460"/>
            <a:ext cx="547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C3B39"/>
                </a:solidFill>
                <a:latin typeface="맑은 고딕" panose="020B0503020000020004" pitchFamily="50" charset="-127"/>
              </a:rPr>
              <a:t>앱 아이콘 디자인은 그림</a:t>
            </a:r>
            <a:r>
              <a:rPr lang="en-US" altLang="ko-KR" b="1" dirty="0">
                <a:solidFill>
                  <a:srgbClr val="3C3B39"/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b="1" dirty="0" smtClean="0">
                <a:solidFill>
                  <a:srgbClr val="3C3B39"/>
                </a:solidFill>
                <a:latin typeface="맑은 고딕" panose="020B0503020000020004" pitchFamily="50" charset="-127"/>
              </a:rPr>
              <a:t>입니다</a:t>
            </a:r>
            <a:r>
              <a:rPr lang="en-US" altLang="ko-KR" b="1" smtClean="0">
                <a:solidFill>
                  <a:srgbClr val="3C3B39"/>
                </a:solidFill>
                <a:latin typeface="맑은 고딕" panose="020B0503020000020004" pitchFamily="50" charset="-127"/>
              </a:rPr>
              <a:t>.</a:t>
            </a:r>
            <a:endParaRPr lang="en-US" altLang="ko-KR" b="1" dirty="0">
              <a:solidFill>
                <a:srgbClr val="3C3B39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8475" y="1116456"/>
            <a:ext cx="437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구현 내용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8475" y="2939029"/>
            <a:ext cx="437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향후 계획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243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11C0EB-6D32-40A4-80D0-9F2D61EB1C58}"/>
              </a:ext>
            </a:extLst>
          </p:cNvPr>
          <p:cNvSpPr/>
          <p:nvPr/>
        </p:nvSpPr>
        <p:spPr>
          <a:xfrm>
            <a:off x="3045161" y="184322"/>
            <a:ext cx="4642489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sz="40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&amp; </a:t>
            </a:r>
            <a:r>
              <a:rPr lang="en-US" altLang="ko-KR" sz="4000" b="1" dirty="0" err="1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Youtube</a:t>
            </a:r>
            <a:endParaRPr lang="en-US" altLang="ko-KR" sz="4000" b="1" dirty="0">
              <a:solidFill>
                <a:srgbClr val="3C3B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8FFF86-544D-4041-B3A6-3335B28091FF}"/>
              </a:ext>
            </a:extLst>
          </p:cNvPr>
          <p:cNvSpPr txBox="1"/>
          <p:nvPr/>
        </p:nvSpPr>
        <p:spPr>
          <a:xfrm>
            <a:off x="840300" y="2046100"/>
            <a:ext cx="101649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000" b="1" dirty="0" err="1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sz="20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address</a:t>
            </a:r>
          </a:p>
          <a:p>
            <a:pPr algn="l"/>
            <a:endParaRPr lang="en-US" altLang="ko-KR" sz="2000" b="1" dirty="0" smtClean="0">
              <a:solidFill>
                <a:srgbClr val="3C3B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000" b="1" dirty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</a:t>
            </a:r>
            <a:r>
              <a:rPr lang="en-US" altLang="ko-KR" sz="20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github.com/GoldenEastLight/moapp</a:t>
            </a:r>
            <a:endParaRPr lang="en-US" altLang="ko-KR" sz="2000" b="1" dirty="0" smtClean="0">
              <a:solidFill>
                <a:srgbClr val="3C3B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000" b="1" dirty="0">
              <a:solidFill>
                <a:srgbClr val="3C3B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000" b="1" dirty="0" err="1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Youtube</a:t>
            </a:r>
            <a:r>
              <a:rPr lang="en-US" altLang="ko-KR" sz="2000" b="1" dirty="0" smtClean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address</a:t>
            </a:r>
          </a:p>
          <a:p>
            <a:pPr algn="l"/>
            <a:endParaRPr lang="en-US" altLang="ko-KR" sz="2000" b="1" dirty="0">
              <a:solidFill>
                <a:srgbClr val="3C3B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000" b="1" dirty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https://www.youtube.com/watch?v=EIsn8Z9xZgw</a:t>
            </a:r>
            <a:endParaRPr lang="en-US" altLang="ko-KR" sz="2000" b="1" dirty="0" smtClean="0">
              <a:solidFill>
                <a:srgbClr val="3C3B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000" b="1" dirty="0">
              <a:solidFill>
                <a:srgbClr val="3C3B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674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CFFD501F-9E11-4C3F-902E-DE2DDF170E77}"/>
              </a:ext>
            </a:extLst>
          </p:cNvPr>
          <p:cNvSpPr/>
          <p:nvPr/>
        </p:nvSpPr>
        <p:spPr>
          <a:xfrm flipH="1">
            <a:off x="6275386" y="0"/>
            <a:ext cx="2647952" cy="6858000"/>
          </a:xfrm>
          <a:prstGeom prst="parallelogram">
            <a:avLst>
              <a:gd name="adj" fmla="val 66390"/>
            </a:avLst>
          </a:prstGeom>
          <a:gradFill flip="none" rotWithShape="1">
            <a:gsLst>
              <a:gs pos="0">
                <a:srgbClr val="CB1F24"/>
              </a:gs>
              <a:gs pos="100000">
                <a:srgbClr val="A3191C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1E1EEDBA-31CB-49C4-BA26-07B97A66E205}"/>
              </a:ext>
            </a:extLst>
          </p:cNvPr>
          <p:cNvSpPr/>
          <p:nvPr/>
        </p:nvSpPr>
        <p:spPr>
          <a:xfrm flipH="1">
            <a:off x="6618288" y="0"/>
            <a:ext cx="5573712" cy="6858000"/>
          </a:xfrm>
          <a:custGeom>
            <a:avLst/>
            <a:gdLst>
              <a:gd name="connsiteX0" fmla="*/ 0 w 5337175"/>
              <a:gd name="connsiteY0" fmla="*/ 0 h 6858000"/>
              <a:gd name="connsiteX1" fmla="*/ 5337175 w 5337175"/>
              <a:gd name="connsiteY1" fmla="*/ 0 h 6858000"/>
              <a:gd name="connsiteX2" fmla="*/ 3622675 w 5337175"/>
              <a:gd name="connsiteY2" fmla="*/ 6858000 h 6858000"/>
              <a:gd name="connsiteX3" fmla="*/ 0 w 5337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7175" h="6858000">
                <a:moveTo>
                  <a:pt x="0" y="0"/>
                </a:moveTo>
                <a:lnTo>
                  <a:pt x="5337175" y="0"/>
                </a:lnTo>
                <a:lnTo>
                  <a:pt x="362267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CB1F24"/>
              </a:gs>
              <a:gs pos="100000">
                <a:srgbClr val="A3191C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827DDDE-F69D-47FE-856A-B58B7433E0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37" y="203199"/>
            <a:ext cx="2209264" cy="300669"/>
          </a:xfrm>
          <a:prstGeom prst="rect">
            <a:avLst/>
          </a:prstGeom>
        </p:spPr>
      </p:pic>
      <p:sp>
        <p:nvSpPr>
          <p:cNvPr id="6" name="Freeform 41">
            <a:extLst>
              <a:ext uri="{FF2B5EF4-FFF2-40B4-BE49-F238E27FC236}">
                <a16:creationId xmlns:a16="http://schemas.microsoft.com/office/drawing/2014/main" id="{9988A08C-AE9B-4F7C-8530-0FB9F4057F53}"/>
              </a:ext>
            </a:extLst>
          </p:cNvPr>
          <p:cNvSpPr>
            <a:spLocks noEditPoints="1"/>
          </p:cNvSpPr>
          <p:nvPr/>
        </p:nvSpPr>
        <p:spPr bwMode="auto">
          <a:xfrm>
            <a:off x="8658539" y="1929384"/>
            <a:ext cx="2825094" cy="2777957"/>
          </a:xfrm>
          <a:custGeom>
            <a:avLst/>
            <a:gdLst>
              <a:gd name="T0" fmla="*/ 686 w 1614"/>
              <a:gd name="T1" fmla="*/ 784 h 1587"/>
              <a:gd name="T2" fmla="*/ 686 w 1614"/>
              <a:gd name="T3" fmla="*/ 714 h 1587"/>
              <a:gd name="T4" fmla="*/ 926 w 1614"/>
              <a:gd name="T5" fmla="*/ 714 h 1587"/>
              <a:gd name="T6" fmla="*/ 679 w 1614"/>
              <a:gd name="T7" fmla="*/ 1012 h 1587"/>
              <a:gd name="T8" fmla="*/ 919 w 1614"/>
              <a:gd name="T9" fmla="*/ 986 h 1587"/>
              <a:gd name="T10" fmla="*/ 904 w 1614"/>
              <a:gd name="T11" fmla="*/ 869 h 1587"/>
              <a:gd name="T12" fmla="*/ 708 w 1614"/>
              <a:gd name="T13" fmla="*/ 869 h 1587"/>
              <a:gd name="T14" fmla="*/ 938 w 1614"/>
              <a:gd name="T15" fmla="*/ 544 h 1587"/>
              <a:gd name="T16" fmla="*/ 847 w 1614"/>
              <a:gd name="T17" fmla="*/ 528 h 1587"/>
              <a:gd name="T18" fmla="*/ 711 w 1614"/>
              <a:gd name="T19" fmla="*/ 955 h 1587"/>
              <a:gd name="T20" fmla="*/ 711 w 1614"/>
              <a:gd name="T21" fmla="*/ 914 h 1587"/>
              <a:gd name="T22" fmla="*/ 983 w 1614"/>
              <a:gd name="T23" fmla="*/ 1141 h 1587"/>
              <a:gd name="T24" fmla="*/ 641 w 1614"/>
              <a:gd name="T25" fmla="*/ 1170 h 1587"/>
              <a:gd name="T26" fmla="*/ 1147 w 1614"/>
              <a:gd name="T27" fmla="*/ 806 h 1587"/>
              <a:gd name="T28" fmla="*/ 1106 w 1614"/>
              <a:gd name="T29" fmla="*/ 891 h 1587"/>
              <a:gd name="T30" fmla="*/ 1128 w 1614"/>
              <a:gd name="T31" fmla="*/ 626 h 1587"/>
              <a:gd name="T32" fmla="*/ 1043 w 1614"/>
              <a:gd name="T33" fmla="*/ 667 h 1587"/>
              <a:gd name="T34" fmla="*/ 1611 w 1614"/>
              <a:gd name="T35" fmla="*/ 585 h 1587"/>
              <a:gd name="T36" fmla="*/ 1283 w 1614"/>
              <a:gd name="T37" fmla="*/ 389 h 1587"/>
              <a:gd name="T38" fmla="*/ 831 w 1614"/>
              <a:gd name="T39" fmla="*/ 13 h 1587"/>
              <a:gd name="T40" fmla="*/ 803 w 1614"/>
              <a:gd name="T41" fmla="*/ 0 h 1587"/>
              <a:gd name="T42" fmla="*/ 784 w 1614"/>
              <a:gd name="T43" fmla="*/ 10 h 1587"/>
              <a:gd name="T44" fmla="*/ 464 w 1614"/>
              <a:gd name="T45" fmla="*/ 376 h 1587"/>
              <a:gd name="T46" fmla="*/ 3 w 1614"/>
              <a:gd name="T47" fmla="*/ 582 h 1587"/>
              <a:gd name="T48" fmla="*/ 6 w 1614"/>
              <a:gd name="T49" fmla="*/ 613 h 1587"/>
              <a:gd name="T50" fmla="*/ 227 w 1614"/>
              <a:gd name="T51" fmla="*/ 1157 h 1587"/>
              <a:gd name="T52" fmla="*/ 303 w 1614"/>
              <a:gd name="T53" fmla="*/ 1527 h 1587"/>
              <a:gd name="T54" fmla="*/ 809 w 1614"/>
              <a:gd name="T55" fmla="*/ 1429 h 1587"/>
              <a:gd name="T56" fmla="*/ 1286 w 1614"/>
              <a:gd name="T57" fmla="*/ 1536 h 1587"/>
              <a:gd name="T58" fmla="*/ 1308 w 1614"/>
              <a:gd name="T59" fmla="*/ 1527 h 1587"/>
              <a:gd name="T60" fmla="*/ 1317 w 1614"/>
              <a:gd name="T61" fmla="*/ 1508 h 1587"/>
              <a:gd name="T62" fmla="*/ 1460 w 1614"/>
              <a:gd name="T63" fmla="*/ 936 h 1587"/>
              <a:gd name="T64" fmla="*/ 1614 w 1614"/>
              <a:gd name="T65" fmla="*/ 594 h 1587"/>
              <a:gd name="T66" fmla="*/ 720 w 1614"/>
              <a:gd name="T67" fmla="*/ 120 h 1587"/>
              <a:gd name="T68" fmla="*/ 1039 w 1614"/>
              <a:gd name="T69" fmla="*/ 294 h 1587"/>
              <a:gd name="T70" fmla="*/ 209 w 1614"/>
              <a:gd name="T71" fmla="*/ 901 h 1587"/>
              <a:gd name="T72" fmla="*/ 142 w 1614"/>
              <a:gd name="T73" fmla="*/ 541 h 1587"/>
              <a:gd name="T74" fmla="*/ 294 w 1614"/>
              <a:gd name="T75" fmla="*/ 847 h 1587"/>
              <a:gd name="T76" fmla="*/ 515 w 1614"/>
              <a:gd name="T77" fmla="*/ 1508 h 1587"/>
              <a:gd name="T78" fmla="*/ 284 w 1614"/>
              <a:gd name="T79" fmla="*/ 1186 h 1587"/>
              <a:gd name="T80" fmla="*/ 806 w 1614"/>
              <a:gd name="T81" fmla="*/ 1299 h 1587"/>
              <a:gd name="T82" fmla="*/ 1346 w 1614"/>
              <a:gd name="T83" fmla="*/ 1328 h 1587"/>
              <a:gd name="T84" fmla="*/ 967 w 1614"/>
              <a:gd name="T85" fmla="*/ 1448 h 1587"/>
              <a:gd name="T86" fmla="*/ 1330 w 1614"/>
              <a:gd name="T87" fmla="*/ 1186 h 1587"/>
              <a:gd name="T88" fmla="*/ 1406 w 1614"/>
              <a:gd name="T89" fmla="*/ 898 h 1587"/>
              <a:gd name="T90" fmla="*/ 1289 w 1614"/>
              <a:gd name="T91" fmla="*/ 455 h 1587"/>
              <a:gd name="T92" fmla="*/ 986 w 1614"/>
              <a:gd name="T93" fmla="*/ 1201 h 1587"/>
              <a:gd name="T94" fmla="*/ 986 w 1614"/>
              <a:gd name="T95" fmla="*/ 1239 h 1587"/>
              <a:gd name="T96" fmla="*/ 951 w 1614"/>
              <a:gd name="T97" fmla="*/ 1097 h 1587"/>
              <a:gd name="T98" fmla="*/ 651 w 1614"/>
              <a:gd name="T99" fmla="*/ 1072 h 1587"/>
              <a:gd name="T100" fmla="*/ 739 w 1614"/>
              <a:gd name="T101" fmla="*/ 594 h 1587"/>
              <a:gd name="T102" fmla="*/ 695 w 1614"/>
              <a:gd name="T103" fmla="*/ 512 h 1587"/>
              <a:gd name="T104" fmla="*/ 553 w 1614"/>
              <a:gd name="T105" fmla="*/ 591 h 1587"/>
              <a:gd name="T106" fmla="*/ 540 w 1614"/>
              <a:gd name="T107" fmla="*/ 686 h 1587"/>
              <a:gd name="T108" fmla="*/ 506 w 1614"/>
              <a:gd name="T109" fmla="*/ 812 h 1587"/>
              <a:gd name="T110" fmla="*/ 439 w 1614"/>
              <a:gd name="T111" fmla="*/ 879 h 1587"/>
              <a:gd name="T112" fmla="*/ 506 w 1614"/>
              <a:gd name="T113" fmla="*/ 812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14" h="1587">
                <a:moveTo>
                  <a:pt x="926" y="800"/>
                </a:moveTo>
                <a:lnTo>
                  <a:pt x="926" y="784"/>
                </a:lnTo>
                <a:cubicBezTo>
                  <a:pt x="926" y="778"/>
                  <a:pt x="923" y="771"/>
                  <a:pt x="913" y="771"/>
                </a:cubicBezTo>
                <a:lnTo>
                  <a:pt x="698" y="771"/>
                </a:lnTo>
                <a:cubicBezTo>
                  <a:pt x="692" y="771"/>
                  <a:pt x="686" y="778"/>
                  <a:pt x="686" y="784"/>
                </a:cubicBezTo>
                <a:lnTo>
                  <a:pt x="686" y="800"/>
                </a:lnTo>
                <a:cubicBezTo>
                  <a:pt x="686" y="806"/>
                  <a:pt x="692" y="812"/>
                  <a:pt x="698" y="812"/>
                </a:cubicBezTo>
                <a:lnTo>
                  <a:pt x="913" y="812"/>
                </a:lnTo>
                <a:cubicBezTo>
                  <a:pt x="923" y="812"/>
                  <a:pt x="926" y="806"/>
                  <a:pt x="926" y="800"/>
                </a:cubicBezTo>
                <a:close/>
                <a:moveTo>
                  <a:pt x="686" y="714"/>
                </a:moveTo>
                <a:lnTo>
                  <a:pt x="686" y="727"/>
                </a:lnTo>
                <a:cubicBezTo>
                  <a:pt x="686" y="733"/>
                  <a:pt x="692" y="740"/>
                  <a:pt x="698" y="740"/>
                </a:cubicBezTo>
                <a:lnTo>
                  <a:pt x="913" y="740"/>
                </a:lnTo>
                <a:cubicBezTo>
                  <a:pt x="923" y="740"/>
                  <a:pt x="926" y="733"/>
                  <a:pt x="926" y="727"/>
                </a:cubicBezTo>
                <a:lnTo>
                  <a:pt x="926" y="714"/>
                </a:lnTo>
                <a:cubicBezTo>
                  <a:pt x="926" y="705"/>
                  <a:pt x="923" y="699"/>
                  <a:pt x="913" y="699"/>
                </a:cubicBezTo>
                <a:lnTo>
                  <a:pt x="698" y="699"/>
                </a:lnTo>
                <a:cubicBezTo>
                  <a:pt x="692" y="699"/>
                  <a:pt x="686" y="705"/>
                  <a:pt x="686" y="714"/>
                </a:cubicBezTo>
                <a:close/>
                <a:moveTo>
                  <a:pt x="679" y="999"/>
                </a:moveTo>
                <a:lnTo>
                  <a:pt x="679" y="1012"/>
                </a:lnTo>
                <a:cubicBezTo>
                  <a:pt x="679" y="1021"/>
                  <a:pt x="686" y="1024"/>
                  <a:pt x="692" y="1024"/>
                </a:cubicBezTo>
                <a:lnTo>
                  <a:pt x="919" y="1024"/>
                </a:lnTo>
                <a:cubicBezTo>
                  <a:pt x="926" y="1024"/>
                  <a:pt x="932" y="1021"/>
                  <a:pt x="932" y="1012"/>
                </a:cubicBezTo>
                <a:lnTo>
                  <a:pt x="932" y="999"/>
                </a:lnTo>
                <a:cubicBezTo>
                  <a:pt x="932" y="993"/>
                  <a:pt x="926" y="986"/>
                  <a:pt x="919" y="986"/>
                </a:cubicBezTo>
                <a:lnTo>
                  <a:pt x="692" y="986"/>
                </a:lnTo>
                <a:cubicBezTo>
                  <a:pt x="686" y="986"/>
                  <a:pt x="679" y="993"/>
                  <a:pt x="679" y="999"/>
                </a:cubicBezTo>
                <a:close/>
                <a:moveTo>
                  <a:pt x="720" y="882"/>
                </a:moveTo>
                <a:lnTo>
                  <a:pt x="891" y="882"/>
                </a:lnTo>
                <a:cubicBezTo>
                  <a:pt x="897" y="882"/>
                  <a:pt x="904" y="876"/>
                  <a:pt x="904" y="869"/>
                </a:cubicBezTo>
                <a:lnTo>
                  <a:pt x="904" y="857"/>
                </a:lnTo>
                <a:cubicBezTo>
                  <a:pt x="904" y="850"/>
                  <a:pt x="897" y="844"/>
                  <a:pt x="891" y="844"/>
                </a:cubicBezTo>
                <a:lnTo>
                  <a:pt x="720" y="844"/>
                </a:lnTo>
                <a:cubicBezTo>
                  <a:pt x="714" y="844"/>
                  <a:pt x="708" y="850"/>
                  <a:pt x="708" y="857"/>
                </a:cubicBezTo>
                <a:lnTo>
                  <a:pt x="708" y="869"/>
                </a:lnTo>
                <a:cubicBezTo>
                  <a:pt x="708" y="876"/>
                  <a:pt x="714" y="882"/>
                  <a:pt x="720" y="882"/>
                </a:cubicBezTo>
                <a:close/>
                <a:moveTo>
                  <a:pt x="878" y="594"/>
                </a:moveTo>
                <a:lnTo>
                  <a:pt x="910" y="569"/>
                </a:lnTo>
                <a:lnTo>
                  <a:pt x="951" y="582"/>
                </a:lnTo>
                <a:lnTo>
                  <a:pt x="938" y="544"/>
                </a:lnTo>
                <a:lnTo>
                  <a:pt x="964" y="512"/>
                </a:lnTo>
                <a:lnTo>
                  <a:pt x="923" y="512"/>
                </a:lnTo>
                <a:lnTo>
                  <a:pt x="897" y="477"/>
                </a:lnTo>
                <a:lnTo>
                  <a:pt x="885" y="515"/>
                </a:lnTo>
                <a:lnTo>
                  <a:pt x="847" y="528"/>
                </a:lnTo>
                <a:lnTo>
                  <a:pt x="878" y="553"/>
                </a:lnTo>
                <a:lnTo>
                  <a:pt x="878" y="594"/>
                </a:lnTo>
                <a:close/>
                <a:moveTo>
                  <a:pt x="698" y="926"/>
                </a:moveTo>
                <a:lnTo>
                  <a:pt x="698" y="942"/>
                </a:lnTo>
                <a:cubicBezTo>
                  <a:pt x="698" y="948"/>
                  <a:pt x="701" y="955"/>
                  <a:pt x="711" y="955"/>
                </a:cubicBezTo>
                <a:lnTo>
                  <a:pt x="904" y="955"/>
                </a:lnTo>
                <a:cubicBezTo>
                  <a:pt x="910" y="955"/>
                  <a:pt x="916" y="948"/>
                  <a:pt x="916" y="942"/>
                </a:cubicBezTo>
                <a:lnTo>
                  <a:pt x="916" y="926"/>
                </a:lnTo>
                <a:cubicBezTo>
                  <a:pt x="916" y="920"/>
                  <a:pt x="910" y="914"/>
                  <a:pt x="904" y="914"/>
                </a:cubicBezTo>
                <a:lnTo>
                  <a:pt x="711" y="914"/>
                </a:lnTo>
                <a:cubicBezTo>
                  <a:pt x="701" y="914"/>
                  <a:pt x="698" y="920"/>
                  <a:pt x="698" y="926"/>
                </a:cubicBezTo>
                <a:close/>
                <a:moveTo>
                  <a:pt x="641" y="1170"/>
                </a:moveTo>
                <a:lnTo>
                  <a:pt x="970" y="1170"/>
                </a:lnTo>
                <a:cubicBezTo>
                  <a:pt x="979" y="1170"/>
                  <a:pt x="983" y="1163"/>
                  <a:pt x="983" y="1157"/>
                </a:cubicBezTo>
                <a:lnTo>
                  <a:pt x="983" y="1141"/>
                </a:lnTo>
                <a:cubicBezTo>
                  <a:pt x="983" y="1135"/>
                  <a:pt x="979" y="1129"/>
                  <a:pt x="970" y="1129"/>
                </a:cubicBezTo>
                <a:lnTo>
                  <a:pt x="641" y="1129"/>
                </a:lnTo>
                <a:cubicBezTo>
                  <a:pt x="635" y="1129"/>
                  <a:pt x="629" y="1135"/>
                  <a:pt x="629" y="1141"/>
                </a:cubicBezTo>
                <a:lnTo>
                  <a:pt x="629" y="1157"/>
                </a:lnTo>
                <a:cubicBezTo>
                  <a:pt x="629" y="1163"/>
                  <a:pt x="635" y="1170"/>
                  <a:pt x="641" y="1170"/>
                </a:cubicBezTo>
                <a:close/>
                <a:moveTo>
                  <a:pt x="1137" y="866"/>
                </a:moveTo>
                <a:lnTo>
                  <a:pt x="1178" y="879"/>
                </a:lnTo>
                <a:lnTo>
                  <a:pt x="1163" y="841"/>
                </a:lnTo>
                <a:lnTo>
                  <a:pt x="1188" y="806"/>
                </a:lnTo>
                <a:lnTo>
                  <a:pt x="1147" y="806"/>
                </a:lnTo>
                <a:lnTo>
                  <a:pt x="1125" y="774"/>
                </a:lnTo>
                <a:lnTo>
                  <a:pt x="1112" y="812"/>
                </a:lnTo>
                <a:lnTo>
                  <a:pt x="1071" y="825"/>
                </a:lnTo>
                <a:lnTo>
                  <a:pt x="1106" y="850"/>
                </a:lnTo>
                <a:lnTo>
                  <a:pt x="1106" y="891"/>
                </a:lnTo>
                <a:lnTo>
                  <a:pt x="1137" y="866"/>
                </a:lnTo>
                <a:close/>
                <a:moveTo>
                  <a:pt x="1077" y="686"/>
                </a:moveTo>
                <a:lnTo>
                  <a:pt x="1115" y="699"/>
                </a:lnTo>
                <a:lnTo>
                  <a:pt x="1103" y="661"/>
                </a:lnTo>
                <a:lnTo>
                  <a:pt x="1128" y="626"/>
                </a:lnTo>
                <a:lnTo>
                  <a:pt x="1087" y="626"/>
                </a:lnTo>
                <a:lnTo>
                  <a:pt x="1062" y="591"/>
                </a:lnTo>
                <a:lnTo>
                  <a:pt x="1049" y="632"/>
                </a:lnTo>
                <a:lnTo>
                  <a:pt x="1011" y="645"/>
                </a:lnTo>
                <a:lnTo>
                  <a:pt x="1043" y="667"/>
                </a:lnTo>
                <a:lnTo>
                  <a:pt x="1043" y="708"/>
                </a:lnTo>
                <a:lnTo>
                  <a:pt x="1077" y="686"/>
                </a:lnTo>
                <a:close/>
                <a:moveTo>
                  <a:pt x="1614" y="591"/>
                </a:moveTo>
                <a:lnTo>
                  <a:pt x="1611" y="588"/>
                </a:lnTo>
                <a:lnTo>
                  <a:pt x="1611" y="585"/>
                </a:lnTo>
                <a:cubicBezTo>
                  <a:pt x="1611" y="579"/>
                  <a:pt x="1605" y="572"/>
                  <a:pt x="1599" y="569"/>
                </a:cubicBezTo>
                <a:lnTo>
                  <a:pt x="1592" y="566"/>
                </a:lnTo>
                <a:cubicBezTo>
                  <a:pt x="1545" y="547"/>
                  <a:pt x="1539" y="534"/>
                  <a:pt x="1529" y="512"/>
                </a:cubicBezTo>
                <a:cubicBezTo>
                  <a:pt x="1520" y="493"/>
                  <a:pt x="1507" y="468"/>
                  <a:pt x="1475" y="436"/>
                </a:cubicBezTo>
                <a:cubicBezTo>
                  <a:pt x="1403" y="364"/>
                  <a:pt x="1317" y="379"/>
                  <a:pt x="1283" y="389"/>
                </a:cubicBezTo>
                <a:cubicBezTo>
                  <a:pt x="1232" y="364"/>
                  <a:pt x="1185" y="364"/>
                  <a:pt x="1150" y="373"/>
                </a:cubicBezTo>
                <a:cubicBezTo>
                  <a:pt x="1150" y="335"/>
                  <a:pt x="1134" y="294"/>
                  <a:pt x="1093" y="256"/>
                </a:cubicBezTo>
                <a:cubicBezTo>
                  <a:pt x="1093" y="218"/>
                  <a:pt x="1081" y="130"/>
                  <a:pt x="989" y="85"/>
                </a:cubicBezTo>
                <a:cubicBezTo>
                  <a:pt x="948" y="63"/>
                  <a:pt x="923" y="60"/>
                  <a:pt x="900" y="57"/>
                </a:cubicBezTo>
                <a:cubicBezTo>
                  <a:pt x="875" y="54"/>
                  <a:pt x="863" y="51"/>
                  <a:pt x="831" y="13"/>
                </a:cubicBezTo>
                <a:lnTo>
                  <a:pt x="825" y="6"/>
                </a:lnTo>
                <a:cubicBezTo>
                  <a:pt x="821" y="3"/>
                  <a:pt x="815" y="0"/>
                  <a:pt x="812" y="0"/>
                </a:cubicBezTo>
                <a:lnTo>
                  <a:pt x="809" y="0"/>
                </a:lnTo>
                <a:lnTo>
                  <a:pt x="806" y="0"/>
                </a:lnTo>
                <a:lnTo>
                  <a:pt x="803" y="0"/>
                </a:lnTo>
                <a:lnTo>
                  <a:pt x="799" y="0"/>
                </a:lnTo>
                <a:lnTo>
                  <a:pt x="796" y="0"/>
                </a:lnTo>
                <a:lnTo>
                  <a:pt x="793" y="3"/>
                </a:lnTo>
                <a:lnTo>
                  <a:pt x="787" y="6"/>
                </a:lnTo>
                <a:lnTo>
                  <a:pt x="784" y="10"/>
                </a:lnTo>
                <a:lnTo>
                  <a:pt x="780" y="13"/>
                </a:lnTo>
                <a:cubicBezTo>
                  <a:pt x="749" y="51"/>
                  <a:pt x="736" y="54"/>
                  <a:pt x="711" y="57"/>
                </a:cubicBezTo>
                <a:cubicBezTo>
                  <a:pt x="689" y="60"/>
                  <a:pt x="663" y="63"/>
                  <a:pt x="622" y="85"/>
                </a:cubicBezTo>
                <a:cubicBezTo>
                  <a:pt x="534" y="130"/>
                  <a:pt x="521" y="218"/>
                  <a:pt x="518" y="256"/>
                </a:cubicBezTo>
                <a:cubicBezTo>
                  <a:pt x="477" y="294"/>
                  <a:pt x="464" y="335"/>
                  <a:pt x="464" y="376"/>
                </a:cubicBezTo>
                <a:cubicBezTo>
                  <a:pt x="427" y="364"/>
                  <a:pt x="382" y="364"/>
                  <a:pt x="332" y="392"/>
                </a:cubicBezTo>
                <a:cubicBezTo>
                  <a:pt x="297" y="379"/>
                  <a:pt x="212" y="367"/>
                  <a:pt x="139" y="439"/>
                </a:cubicBezTo>
                <a:cubicBezTo>
                  <a:pt x="107" y="468"/>
                  <a:pt x="95" y="493"/>
                  <a:pt x="85" y="512"/>
                </a:cubicBezTo>
                <a:cubicBezTo>
                  <a:pt x="73" y="534"/>
                  <a:pt x="70" y="547"/>
                  <a:pt x="22" y="566"/>
                </a:cubicBezTo>
                <a:cubicBezTo>
                  <a:pt x="13" y="569"/>
                  <a:pt x="6" y="575"/>
                  <a:pt x="3" y="582"/>
                </a:cubicBezTo>
                <a:lnTo>
                  <a:pt x="3" y="585"/>
                </a:lnTo>
                <a:lnTo>
                  <a:pt x="0" y="588"/>
                </a:lnTo>
                <a:lnTo>
                  <a:pt x="0" y="591"/>
                </a:lnTo>
                <a:lnTo>
                  <a:pt x="0" y="594"/>
                </a:lnTo>
                <a:cubicBezTo>
                  <a:pt x="0" y="601"/>
                  <a:pt x="3" y="607"/>
                  <a:pt x="6" y="613"/>
                </a:cubicBezTo>
                <a:cubicBezTo>
                  <a:pt x="35" y="654"/>
                  <a:pt x="32" y="667"/>
                  <a:pt x="25" y="692"/>
                </a:cubicBezTo>
                <a:cubicBezTo>
                  <a:pt x="22" y="714"/>
                  <a:pt x="19" y="743"/>
                  <a:pt x="25" y="784"/>
                </a:cubicBezTo>
                <a:cubicBezTo>
                  <a:pt x="41" y="885"/>
                  <a:pt x="120" y="923"/>
                  <a:pt x="155" y="936"/>
                </a:cubicBezTo>
                <a:cubicBezTo>
                  <a:pt x="180" y="989"/>
                  <a:pt x="215" y="1015"/>
                  <a:pt x="253" y="1027"/>
                </a:cubicBezTo>
                <a:cubicBezTo>
                  <a:pt x="231" y="1059"/>
                  <a:pt x="215" y="1100"/>
                  <a:pt x="227" y="1157"/>
                </a:cubicBezTo>
                <a:cubicBezTo>
                  <a:pt x="205" y="1189"/>
                  <a:pt x="164" y="1265"/>
                  <a:pt x="212" y="1356"/>
                </a:cubicBezTo>
                <a:cubicBezTo>
                  <a:pt x="231" y="1397"/>
                  <a:pt x="250" y="1416"/>
                  <a:pt x="265" y="1429"/>
                </a:cubicBezTo>
                <a:cubicBezTo>
                  <a:pt x="284" y="1448"/>
                  <a:pt x="294" y="1457"/>
                  <a:pt x="297" y="1508"/>
                </a:cubicBezTo>
                <a:cubicBezTo>
                  <a:pt x="297" y="1511"/>
                  <a:pt x="297" y="1517"/>
                  <a:pt x="300" y="1521"/>
                </a:cubicBezTo>
                <a:lnTo>
                  <a:pt x="303" y="1527"/>
                </a:lnTo>
                <a:cubicBezTo>
                  <a:pt x="310" y="1536"/>
                  <a:pt x="322" y="1540"/>
                  <a:pt x="335" y="1536"/>
                </a:cubicBezTo>
                <a:cubicBezTo>
                  <a:pt x="385" y="1524"/>
                  <a:pt x="398" y="1530"/>
                  <a:pt x="420" y="1543"/>
                </a:cubicBezTo>
                <a:cubicBezTo>
                  <a:pt x="439" y="1552"/>
                  <a:pt x="461" y="1565"/>
                  <a:pt x="506" y="1571"/>
                </a:cubicBezTo>
                <a:cubicBezTo>
                  <a:pt x="607" y="1587"/>
                  <a:pt x="667" y="1524"/>
                  <a:pt x="692" y="1495"/>
                </a:cubicBezTo>
                <a:cubicBezTo>
                  <a:pt x="749" y="1489"/>
                  <a:pt x="784" y="1461"/>
                  <a:pt x="809" y="1429"/>
                </a:cubicBezTo>
                <a:cubicBezTo>
                  <a:pt x="831" y="1461"/>
                  <a:pt x="866" y="1486"/>
                  <a:pt x="923" y="1492"/>
                </a:cubicBezTo>
                <a:cubicBezTo>
                  <a:pt x="945" y="1521"/>
                  <a:pt x="1008" y="1587"/>
                  <a:pt x="1109" y="1571"/>
                </a:cubicBezTo>
                <a:cubicBezTo>
                  <a:pt x="1150" y="1562"/>
                  <a:pt x="1175" y="1549"/>
                  <a:pt x="1194" y="1540"/>
                </a:cubicBezTo>
                <a:cubicBezTo>
                  <a:pt x="1216" y="1527"/>
                  <a:pt x="1229" y="1521"/>
                  <a:pt x="1276" y="1536"/>
                </a:cubicBezTo>
                <a:lnTo>
                  <a:pt x="1286" y="1536"/>
                </a:lnTo>
                <a:lnTo>
                  <a:pt x="1295" y="1536"/>
                </a:lnTo>
                <a:lnTo>
                  <a:pt x="1302" y="1533"/>
                </a:lnTo>
                <a:lnTo>
                  <a:pt x="1305" y="1530"/>
                </a:lnTo>
                <a:lnTo>
                  <a:pt x="1308" y="1530"/>
                </a:lnTo>
                <a:lnTo>
                  <a:pt x="1308" y="1527"/>
                </a:lnTo>
                <a:lnTo>
                  <a:pt x="1311" y="1524"/>
                </a:lnTo>
                <a:lnTo>
                  <a:pt x="1311" y="1521"/>
                </a:lnTo>
                <a:lnTo>
                  <a:pt x="1314" y="1521"/>
                </a:lnTo>
                <a:lnTo>
                  <a:pt x="1317" y="1514"/>
                </a:lnTo>
                <a:lnTo>
                  <a:pt x="1317" y="1508"/>
                </a:lnTo>
                <a:cubicBezTo>
                  <a:pt x="1321" y="1454"/>
                  <a:pt x="1330" y="1448"/>
                  <a:pt x="1349" y="1429"/>
                </a:cubicBezTo>
                <a:cubicBezTo>
                  <a:pt x="1362" y="1413"/>
                  <a:pt x="1384" y="1394"/>
                  <a:pt x="1403" y="1356"/>
                </a:cubicBezTo>
                <a:cubicBezTo>
                  <a:pt x="1450" y="1265"/>
                  <a:pt x="1409" y="1186"/>
                  <a:pt x="1387" y="1157"/>
                </a:cubicBezTo>
                <a:cubicBezTo>
                  <a:pt x="1400" y="1100"/>
                  <a:pt x="1384" y="1056"/>
                  <a:pt x="1362" y="1027"/>
                </a:cubicBezTo>
                <a:cubicBezTo>
                  <a:pt x="1400" y="1015"/>
                  <a:pt x="1434" y="986"/>
                  <a:pt x="1460" y="936"/>
                </a:cubicBezTo>
                <a:cubicBezTo>
                  <a:pt x="1494" y="923"/>
                  <a:pt x="1573" y="885"/>
                  <a:pt x="1589" y="784"/>
                </a:cubicBezTo>
                <a:cubicBezTo>
                  <a:pt x="1596" y="740"/>
                  <a:pt x="1589" y="714"/>
                  <a:pt x="1586" y="692"/>
                </a:cubicBezTo>
                <a:cubicBezTo>
                  <a:pt x="1583" y="667"/>
                  <a:pt x="1580" y="654"/>
                  <a:pt x="1608" y="613"/>
                </a:cubicBezTo>
                <a:lnTo>
                  <a:pt x="1611" y="607"/>
                </a:lnTo>
                <a:cubicBezTo>
                  <a:pt x="1611" y="601"/>
                  <a:pt x="1614" y="598"/>
                  <a:pt x="1614" y="594"/>
                </a:cubicBezTo>
                <a:lnTo>
                  <a:pt x="1614" y="591"/>
                </a:lnTo>
                <a:close/>
                <a:moveTo>
                  <a:pt x="572" y="294"/>
                </a:moveTo>
                <a:cubicBezTo>
                  <a:pt x="581" y="288"/>
                  <a:pt x="585" y="278"/>
                  <a:pt x="585" y="266"/>
                </a:cubicBezTo>
                <a:cubicBezTo>
                  <a:pt x="585" y="262"/>
                  <a:pt x="575" y="180"/>
                  <a:pt x="654" y="142"/>
                </a:cubicBezTo>
                <a:cubicBezTo>
                  <a:pt x="682" y="126"/>
                  <a:pt x="701" y="123"/>
                  <a:pt x="720" y="120"/>
                </a:cubicBezTo>
                <a:cubicBezTo>
                  <a:pt x="752" y="117"/>
                  <a:pt x="774" y="111"/>
                  <a:pt x="806" y="79"/>
                </a:cubicBezTo>
                <a:cubicBezTo>
                  <a:pt x="837" y="111"/>
                  <a:pt x="863" y="117"/>
                  <a:pt x="894" y="120"/>
                </a:cubicBezTo>
                <a:cubicBezTo>
                  <a:pt x="910" y="123"/>
                  <a:pt x="929" y="126"/>
                  <a:pt x="960" y="142"/>
                </a:cubicBezTo>
                <a:cubicBezTo>
                  <a:pt x="1036" y="180"/>
                  <a:pt x="1030" y="262"/>
                  <a:pt x="1030" y="266"/>
                </a:cubicBezTo>
                <a:cubicBezTo>
                  <a:pt x="1027" y="278"/>
                  <a:pt x="1033" y="288"/>
                  <a:pt x="1039" y="294"/>
                </a:cubicBezTo>
                <a:cubicBezTo>
                  <a:pt x="1099" y="341"/>
                  <a:pt x="1087" y="392"/>
                  <a:pt x="1077" y="417"/>
                </a:cubicBezTo>
                <a:cubicBezTo>
                  <a:pt x="998" y="367"/>
                  <a:pt x="904" y="338"/>
                  <a:pt x="806" y="338"/>
                </a:cubicBezTo>
                <a:cubicBezTo>
                  <a:pt x="705" y="338"/>
                  <a:pt x="613" y="367"/>
                  <a:pt x="534" y="417"/>
                </a:cubicBezTo>
                <a:cubicBezTo>
                  <a:pt x="524" y="389"/>
                  <a:pt x="515" y="338"/>
                  <a:pt x="572" y="294"/>
                </a:cubicBezTo>
                <a:close/>
                <a:moveTo>
                  <a:pt x="209" y="901"/>
                </a:moveTo>
                <a:cubicBezTo>
                  <a:pt x="205" y="888"/>
                  <a:pt x="196" y="882"/>
                  <a:pt x="186" y="879"/>
                </a:cubicBezTo>
                <a:cubicBezTo>
                  <a:pt x="183" y="879"/>
                  <a:pt x="101" y="860"/>
                  <a:pt x="88" y="774"/>
                </a:cubicBezTo>
                <a:cubicBezTo>
                  <a:pt x="82" y="743"/>
                  <a:pt x="85" y="724"/>
                  <a:pt x="88" y="705"/>
                </a:cubicBezTo>
                <a:cubicBezTo>
                  <a:pt x="95" y="673"/>
                  <a:pt x="95" y="648"/>
                  <a:pt x="76" y="610"/>
                </a:cubicBezTo>
                <a:cubicBezTo>
                  <a:pt x="117" y="588"/>
                  <a:pt x="130" y="569"/>
                  <a:pt x="142" y="541"/>
                </a:cubicBezTo>
                <a:cubicBezTo>
                  <a:pt x="152" y="525"/>
                  <a:pt x="158" y="506"/>
                  <a:pt x="183" y="484"/>
                </a:cubicBezTo>
                <a:cubicBezTo>
                  <a:pt x="243" y="424"/>
                  <a:pt x="319" y="455"/>
                  <a:pt x="322" y="455"/>
                </a:cubicBezTo>
                <a:cubicBezTo>
                  <a:pt x="335" y="458"/>
                  <a:pt x="344" y="458"/>
                  <a:pt x="354" y="452"/>
                </a:cubicBezTo>
                <a:cubicBezTo>
                  <a:pt x="414" y="414"/>
                  <a:pt x="458" y="436"/>
                  <a:pt x="480" y="455"/>
                </a:cubicBezTo>
                <a:cubicBezTo>
                  <a:pt x="367" y="550"/>
                  <a:pt x="294" y="689"/>
                  <a:pt x="294" y="847"/>
                </a:cubicBezTo>
                <a:cubicBezTo>
                  <a:pt x="294" y="891"/>
                  <a:pt x="300" y="933"/>
                  <a:pt x="310" y="971"/>
                </a:cubicBezTo>
                <a:cubicBezTo>
                  <a:pt x="281" y="974"/>
                  <a:pt x="234" y="964"/>
                  <a:pt x="209" y="901"/>
                </a:cubicBezTo>
                <a:close/>
                <a:moveTo>
                  <a:pt x="673" y="1432"/>
                </a:moveTo>
                <a:cubicBezTo>
                  <a:pt x="660" y="1432"/>
                  <a:pt x="651" y="1438"/>
                  <a:pt x="645" y="1448"/>
                </a:cubicBezTo>
                <a:cubicBezTo>
                  <a:pt x="645" y="1451"/>
                  <a:pt x="600" y="1521"/>
                  <a:pt x="515" y="1508"/>
                </a:cubicBezTo>
                <a:cubicBezTo>
                  <a:pt x="483" y="1505"/>
                  <a:pt x="464" y="1495"/>
                  <a:pt x="449" y="1486"/>
                </a:cubicBezTo>
                <a:cubicBezTo>
                  <a:pt x="420" y="1470"/>
                  <a:pt x="398" y="1461"/>
                  <a:pt x="354" y="1467"/>
                </a:cubicBezTo>
                <a:cubicBezTo>
                  <a:pt x="348" y="1426"/>
                  <a:pt x="332" y="1407"/>
                  <a:pt x="310" y="1385"/>
                </a:cubicBezTo>
                <a:cubicBezTo>
                  <a:pt x="297" y="1372"/>
                  <a:pt x="281" y="1356"/>
                  <a:pt x="269" y="1328"/>
                </a:cubicBezTo>
                <a:cubicBezTo>
                  <a:pt x="227" y="1252"/>
                  <a:pt x="281" y="1189"/>
                  <a:pt x="284" y="1186"/>
                </a:cubicBezTo>
                <a:cubicBezTo>
                  <a:pt x="291" y="1176"/>
                  <a:pt x="294" y="1167"/>
                  <a:pt x="291" y="1157"/>
                </a:cubicBezTo>
                <a:cubicBezTo>
                  <a:pt x="272" y="1087"/>
                  <a:pt x="306" y="1053"/>
                  <a:pt x="332" y="1037"/>
                </a:cubicBezTo>
                <a:cubicBezTo>
                  <a:pt x="404" y="1217"/>
                  <a:pt x="572" y="1344"/>
                  <a:pt x="771" y="1356"/>
                </a:cubicBezTo>
                <a:cubicBezTo>
                  <a:pt x="765" y="1385"/>
                  <a:pt x="742" y="1429"/>
                  <a:pt x="673" y="1432"/>
                </a:cubicBezTo>
                <a:close/>
                <a:moveTo>
                  <a:pt x="806" y="1299"/>
                </a:moveTo>
                <a:cubicBezTo>
                  <a:pt x="556" y="1299"/>
                  <a:pt x="354" y="1097"/>
                  <a:pt x="354" y="847"/>
                </a:cubicBezTo>
                <a:cubicBezTo>
                  <a:pt x="354" y="598"/>
                  <a:pt x="556" y="395"/>
                  <a:pt x="806" y="395"/>
                </a:cubicBezTo>
                <a:cubicBezTo>
                  <a:pt x="1055" y="395"/>
                  <a:pt x="1257" y="598"/>
                  <a:pt x="1257" y="847"/>
                </a:cubicBezTo>
                <a:cubicBezTo>
                  <a:pt x="1257" y="1097"/>
                  <a:pt x="1055" y="1299"/>
                  <a:pt x="806" y="1299"/>
                </a:cubicBezTo>
                <a:close/>
                <a:moveTo>
                  <a:pt x="1346" y="1328"/>
                </a:moveTo>
                <a:cubicBezTo>
                  <a:pt x="1330" y="1356"/>
                  <a:pt x="1317" y="1369"/>
                  <a:pt x="1305" y="1381"/>
                </a:cubicBezTo>
                <a:cubicBezTo>
                  <a:pt x="1283" y="1404"/>
                  <a:pt x="1267" y="1423"/>
                  <a:pt x="1257" y="1467"/>
                </a:cubicBezTo>
                <a:cubicBezTo>
                  <a:pt x="1216" y="1461"/>
                  <a:pt x="1191" y="1470"/>
                  <a:pt x="1166" y="1486"/>
                </a:cubicBezTo>
                <a:cubicBezTo>
                  <a:pt x="1147" y="1492"/>
                  <a:pt x="1131" y="1502"/>
                  <a:pt x="1096" y="1508"/>
                </a:cubicBezTo>
                <a:cubicBezTo>
                  <a:pt x="1014" y="1521"/>
                  <a:pt x="970" y="1448"/>
                  <a:pt x="967" y="1448"/>
                </a:cubicBezTo>
                <a:cubicBezTo>
                  <a:pt x="964" y="1438"/>
                  <a:pt x="954" y="1432"/>
                  <a:pt x="942" y="1432"/>
                </a:cubicBezTo>
                <a:cubicBezTo>
                  <a:pt x="872" y="1429"/>
                  <a:pt x="850" y="1385"/>
                  <a:pt x="844" y="1356"/>
                </a:cubicBezTo>
                <a:cubicBezTo>
                  <a:pt x="1043" y="1344"/>
                  <a:pt x="1210" y="1214"/>
                  <a:pt x="1280" y="1034"/>
                </a:cubicBezTo>
                <a:cubicBezTo>
                  <a:pt x="1302" y="1050"/>
                  <a:pt x="1343" y="1084"/>
                  <a:pt x="1321" y="1154"/>
                </a:cubicBezTo>
                <a:cubicBezTo>
                  <a:pt x="1317" y="1167"/>
                  <a:pt x="1321" y="1176"/>
                  <a:pt x="1330" y="1186"/>
                </a:cubicBezTo>
                <a:cubicBezTo>
                  <a:pt x="1330" y="1186"/>
                  <a:pt x="1384" y="1252"/>
                  <a:pt x="1346" y="1328"/>
                </a:cubicBezTo>
                <a:close/>
                <a:moveTo>
                  <a:pt x="1523" y="705"/>
                </a:moveTo>
                <a:cubicBezTo>
                  <a:pt x="1529" y="721"/>
                  <a:pt x="1532" y="740"/>
                  <a:pt x="1526" y="774"/>
                </a:cubicBezTo>
                <a:cubicBezTo>
                  <a:pt x="1513" y="857"/>
                  <a:pt x="1431" y="879"/>
                  <a:pt x="1428" y="879"/>
                </a:cubicBezTo>
                <a:cubicBezTo>
                  <a:pt x="1419" y="882"/>
                  <a:pt x="1409" y="888"/>
                  <a:pt x="1406" y="898"/>
                </a:cubicBezTo>
                <a:cubicBezTo>
                  <a:pt x="1381" y="967"/>
                  <a:pt x="1327" y="974"/>
                  <a:pt x="1299" y="971"/>
                </a:cubicBezTo>
                <a:cubicBezTo>
                  <a:pt x="1308" y="933"/>
                  <a:pt x="1314" y="891"/>
                  <a:pt x="1314" y="847"/>
                </a:cubicBezTo>
                <a:cubicBezTo>
                  <a:pt x="1314" y="692"/>
                  <a:pt x="1242" y="550"/>
                  <a:pt x="1131" y="455"/>
                </a:cubicBezTo>
                <a:cubicBezTo>
                  <a:pt x="1150" y="439"/>
                  <a:pt x="1197" y="411"/>
                  <a:pt x="1261" y="452"/>
                </a:cubicBezTo>
                <a:cubicBezTo>
                  <a:pt x="1270" y="458"/>
                  <a:pt x="1280" y="458"/>
                  <a:pt x="1289" y="455"/>
                </a:cubicBezTo>
                <a:cubicBezTo>
                  <a:pt x="1292" y="452"/>
                  <a:pt x="1371" y="420"/>
                  <a:pt x="1431" y="481"/>
                </a:cubicBezTo>
                <a:cubicBezTo>
                  <a:pt x="1453" y="506"/>
                  <a:pt x="1463" y="522"/>
                  <a:pt x="1472" y="541"/>
                </a:cubicBezTo>
                <a:cubicBezTo>
                  <a:pt x="1485" y="566"/>
                  <a:pt x="1498" y="588"/>
                  <a:pt x="1535" y="610"/>
                </a:cubicBezTo>
                <a:cubicBezTo>
                  <a:pt x="1517" y="648"/>
                  <a:pt x="1520" y="673"/>
                  <a:pt x="1523" y="705"/>
                </a:cubicBezTo>
                <a:close/>
                <a:moveTo>
                  <a:pt x="986" y="1201"/>
                </a:moveTo>
                <a:lnTo>
                  <a:pt x="629" y="1201"/>
                </a:lnTo>
                <a:cubicBezTo>
                  <a:pt x="619" y="1201"/>
                  <a:pt x="616" y="1208"/>
                  <a:pt x="616" y="1214"/>
                </a:cubicBezTo>
                <a:lnTo>
                  <a:pt x="616" y="1227"/>
                </a:lnTo>
                <a:cubicBezTo>
                  <a:pt x="616" y="1233"/>
                  <a:pt x="619" y="1239"/>
                  <a:pt x="629" y="1239"/>
                </a:cubicBezTo>
                <a:lnTo>
                  <a:pt x="986" y="1239"/>
                </a:lnTo>
                <a:cubicBezTo>
                  <a:pt x="992" y="1239"/>
                  <a:pt x="998" y="1233"/>
                  <a:pt x="998" y="1227"/>
                </a:cubicBezTo>
                <a:lnTo>
                  <a:pt x="998" y="1214"/>
                </a:lnTo>
                <a:cubicBezTo>
                  <a:pt x="998" y="1208"/>
                  <a:pt x="992" y="1201"/>
                  <a:pt x="986" y="1201"/>
                </a:cubicBezTo>
                <a:close/>
                <a:moveTo>
                  <a:pt x="660" y="1097"/>
                </a:moveTo>
                <a:lnTo>
                  <a:pt x="951" y="1097"/>
                </a:lnTo>
                <a:cubicBezTo>
                  <a:pt x="957" y="1097"/>
                  <a:pt x="964" y="1091"/>
                  <a:pt x="964" y="1084"/>
                </a:cubicBezTo>
                <a:lnTo>
                  <a:pt x="964" y="1072"/>
                </a:lnTo>
                <a:cubicBezTo>
                  <a:pt x="964" y="1062"/>
                  <a:pt x="957" y="1059"/>
                  <a:pt x="951" y="1059"/>
                </a:cubicBezTo>
                <a:lnTo>
                  <a:pt x="660" y="1059"/>
                </a:lnTo>
                <a:cubicBezTo>
                  <a:pt x="654" y="1059"/>
                  <a:pt x="651" y="1062"/>
                  <a:pt x="651" y="1072"/>
                </a:cubicBezTo>
                <a:lnTo>
                  <a:pt x="651" y="1084"/>
                </a:lnTo>
                <a:cubicBezTo>
                  <a:pt x="651" y="1091"/>
                  <a:pt x="654" y="1097"/>
                  <a:pt x="660" y="1097"/>
                </a:cubicBezTo>
                <a:close/>
                <a:moveTo>
                  <a:pt x="667" y="582"/>
                </a:moveTo>
                <a:lnTo>
                  <a:pt x="705" y="569"/>
                </a:lnTo>
                <a:lnTo>
                  <a:pt x="739" y="594"/>
                </a:lnTo>
                <a:lnTo>
                  <a:pt x="736" y="553"/>
                </a:lnTo>
                <a:lnTo>
                  <a:pt x="771" y="528"/>
                </a:lnTo>
                <a:lnTo>
                  <a:pt x="730" y="515"/>
                </a:lnTo>
                <a:lnTo>
                  <a:pt x="717" y="477"/>
                </a:lnTo>
                <a:lnTo>
                  <a:pt x="695" y="512"/>
                </a:lnTo>
                <a:lnTo>
                  <a:pt x="654" y="512"/>
                </a:lnTo>
                <a:lnTo>
                  <a:pt x="679" y="544"/>
                </a:lnTo>
                <a:lnTo>
                  <a:pt x="667" y="582"/>
                </a:lnTo>
                <a:close/>
                <a:moveTo>
                  <a:pt x="566" y="632"/>
                </a:moveTo>
                <a:lnTo>
                  <a:pt x="553" y="591"/>
                </a:lnTo>
                <a:lnTo>
                  <a:pt x="531" y="626"/>
                </a:lnTo>
                <a:lnTo>
                  <a:pt x="490" y="626"/>
                </a:lnTo>
                <a:lnTo>
                  <a:pt x="515" y="661"/>
                </a:lnTo>
                <a:lnTo>
                  <a:pt x="502" y="699"/>
                </a:lnTo>
                <a:lnTo>
                  <a:pt x="540" y="686"/>
                </a:lnTo>
                <a:lnTo>
                  <a:pt x="572" y="708"/>
                </a:lnTo>
                <a:lnTo>
                  <a:pt x="572" y="667"/>
                </a:lnTo>
                <a:lnTo>
                  <a:pt x="607" y="645"/>
                </a:lnTo>
                <a:lnTo>
                  <a:pt x="566" y="632"/>
                </a:lnTo>
                <a:close/>
                <a:moveTo>
                  <a:pt x="506" y="812"/>
                </a:moveTo>
                <a:lnTo>
                  <a:pt x="493" y="774"/>
                </a:lnTo>
                <a:lnTo>
                  <a:pt x="468" y="806"/>
                </a:lnTo>
                <a:lnTo>
                  <a:pt x="427" y="806"/>
                </a:lnTo>
                <a:lnTo>
                  <a:pt x="452" y="841"/>
                </a:lnTo>
                <a:lnTo>
                  <a:pt x="439" y="879"/>
                </a:lnTo>
                <a:lnTo>
                  <a:pt x="477" y="866"/>
                </a:lnTo>
                <a:lnTo>
                  <a:pt x="512" y="891"/>
                </a:lnTo>
                <a:lnTo>
                  <a:pt x="512" y="850"/>
                </a:lnTo>
                <a:lnTo>
                  <a:pt x="543" y="825"/>
                </a:lnTo>
                <a:lnTo>
                  <a:pt x="506" y="812"/>
                </a:lnTo>
                <a:lnTo>
                  <a:pt x="506" y="812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FFF86-544D-4041-B3A6-3335B28091FF}"/>
              </a:ext>
            </a:extLst>
          </p:cNvPr>
          <p:cNvSpPr txBox="1"/>
          <p:nvPr/>
        </p:nvSpPr>
        <p:spPr>
          <a:xfrm>
            <a:off x="554340" y="3092359"/>
            <a:ext cx="6321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600" b="1" dirty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읽어주셔서</a:t>
            </a:r>
            <a:r>
              <a:rPr lang="en-US" altLang="ko-KR" sz="3600" b="1" dirty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3600" b="1" dirty="0">
                <a:solidFill>
                  <a:srgbClr val="3C3B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555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514</Words>
  <Application>Microsoft Office PowerPoint</Application>
  <PresentationFormat>와이드스크린</PresentationFormat>
  <Paragraphs>97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HY견고딕</vt:lpstr>
      <vt:lpstr>궁서체</vt:lpstr>
      <vt:lpstr>맑은 고딕</vt:lpstr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</dc:creator>
  <cp:lastModifiedBy>Windows 사용자</cp:lastModifiedBy>
  <cp:revision>274</cp:revision>
  <dcterms:created xsi:type="dcterms:W3CDTF">2018-06-26T11:23:37Z</dcterms:created>
  <dcterms:modified xsi:type="dcterms:W3CDTF">2018-12-22T14:15:21Z</dcterms:modified>
</cp:coreProperties>
</file>

<file path=userCustomization/customUI5.xml><?xml version="1.0" encoding="utf-8"?>
<mso:customUI xmlns:mso="http://schemas.microsoft.com/office/2006/01/customui">
  <mso:ribbon>
    <mso:qat>
      <mso:documentControls>
        <mso:control idQ="mso:FormatPainter" visible="true"/>
      </mso:documentControls>
    </mso:qat>
  </mso:ribbon>
</mso:customUI>
</file>