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B1C032-D8AA-2BA3-F5BB-D23FAB85614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6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8CA7DA-315B-9817-2286-7C431B49BB2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3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6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4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48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75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from web scraping of customer reviews from </a:t>
            </a:r>
            <a:r>
              <a:rPr lang="en-GB" dirty="0" err="1"/>
              <a:t>skytrax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 of reviews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1C40B-4EE2-9487-BE8B-3380AFA6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7" y="1864930"/>
            <a:ext cx="3070020" cy="2446338"/>
          </a:xfrm>
          <a:prstGeom prst="rect">
            <a:avLst/>
          </a:prstGeom>
          <a:ln w="31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56C11-E8AE-278C-256B-6A4AEFEC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97" y="1864930"/>
            <a:ext cx="3070020" cy="2446338"/>
          </a:xfrm>
          <a:prstGeom prst="rect">
            <a:avLst/>
          </a:prstGeom>
          <a:ln w="317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4334B-A80D-3ED2-237F-FB2F8ADF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8" y="4311268"/>
            <a:ext cx="3070020" cy="2446338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A32AB-749C-5A49-AEB8-D51B67CF9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836" y="4311268"/>
            <a:ext cx="3070020" cy="2446338"/>
          </a:xfrm>
          <a:prstGeom prst="rect">
            <a:avLst/>
          </a:prstGeom>
          <a:ln w="3175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7DC095-B031-A052-E32A-CC7166551FD5}"/>
              </a:ext>
            </a:extLst>
          </p:cNvPr>
          <p:cNvSpPr txBox="1"/>
          <p:nvPr/>
        </p:nvSpPr>
        <p:spPr>
          <a:xfrm>
            <a:off x="7603435" y="2644280"/>
            <a:ext cx="361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Sentiment Analysis using Text Blob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0DF4C-42FE-68FE-3443-910DE64A9A0B}"/>
              </a:ext>
            </a:extLst>
          </p:cNvPr>
          <p:cNvSpPr txBox="1"/>
          <p:nvPr/>
        </p:nvSpPr>
        <p:spPr>
          <a:xfrm>
            <a:off x="7603434" y="5099318"/>
            <a:ext cx="369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Sentiment Analysis using Transformer-based pipeline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A144-08A5-0DB1-9FCD-907EF8E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cloud representation of positive, neutral and negative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9F939-E7B2-88C2-AF15-1092DC76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45" y="4325684"/>
            <a:ext cx="4822499" cy="25323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CB0CD-739C-85FE-E55F-36A13A206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5" y="1855940"/>
            <a:ext cx="4566726" cy="23980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4551F-481A-6951-FF89-6D084316F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529" y="1855940"/>
            <a:ext cx="4566726" cy="23980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1120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5">
      <a:dk1>
        <a:srgbClr val="FF0000"/>
      </a:dk1>
      <a:lt1>
        <a:sysClr val="window" lastClr="FFFFFF"/>
      </a:lt1>
      <a:dk2>
        <a:srgbClr val="0070C0"/>
      </a:dk2>
      <a:lt2>
        <a:srgbClr val="A5A5A5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</vt:lpstr>
      <vt:lpstr>BRITISH AIRWAYS</vt:lpstr>
      <vt:lpstr>Sentiment analysis of reviews </vt:lpstr>
      <vt:lpstr>Word cloud representation of positive, neutral and negative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Sonali Chawla</cp:lastModifiedBy>
  <cp:revision>2</cp:revision>
  <dcterms:created xsi:type="dcterms:W3CDTF">2022-12-06T11:13:27Z</dcterms:created>
  <dcterms:modified xsi:type="dcterms:W3CDTF">2023-09-17T16:51:22Z</dcterms:modified>
</cp:coreProperties>
</file>