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AB1C032-D8AA-2BA3-F5BB-D23FAB856144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48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1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61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28CA7DA-315B-9817-2286-7C431B49BB2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35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06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6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57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14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09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48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4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075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Predictive analysis of customer buying behaviour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1ADD5-33C0-758C-506E-4E00566C7378}"/>
              </a:ext>
            </a:extLst>
          </p:cNvPr>
          <p:cNvSpPr txBox="1"/>
          <p:nvPr/>
        </p:nvSpPr>
        <p:spPr>
          <a:xfrm>
            <a:off x="581191" y="3244334"/>
            <a:ext cx="565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exploration, predictive modelling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A144-08A5-0DB1-9FCD-907EF8EC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exploration: Statistics of feature data 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8F205-E02E-8878-2C00-B317F30A2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6" y="1900891"/>
            <a:ext cx="11610808" cy="38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2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1907-3153-F0C5-A734-1924D93C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exploration: correlation analysis and dimensionality reduction of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9CE56-B236-9A72-039C-2B17D49A3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1191" y="1956056"/>
            <a:ext cx="5087073" cy="553373"/>
          </a:xfrm>
        </p:spPr>
        <p:txBody>
          <a:bodyPr/>
          <a:lstStyle/>
          <a:p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earson’s correlation heatmap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F829C9-F579-78BC-6DB9-013CE6B7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652358"/>
            <a:ext cx="4984722" cy="41639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307872-27C5-C2E8-A7EE-01F9BA2EB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408" y="2539247"/>
            <a:ext cx="5512228" cy="4163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9B9962-8858-B30F-E9AC-0FD5CA8B9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35" y="2549186"/>
            <a:ext cx="5353201" cy="3933825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D4E20C7-D10E-2219-CB1D-B82BF0518643}"/>
              </a:ext>
            </a:extLst>
          </p:cNvPr>
          <p:cNvSpPr txBox="1">
            <a:spLocks/>
          </p:cNvSpPr>
          <p:nvPr/>
        </p:nvSpPr>
        <p:spPr>
          <a:xfrm>
            <a:off x="6749347" y="1956055"/>
            <a:ext cx="5353201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PCA-reduced features scatter plot</a:t>
            </a: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2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1907-3153-F0C5-A734-1924D93C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9CE56-B236-9A72-039C-2B17D49A3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1191" y="1956056"/>
            <a:ext cx="5087073" cy="553373"/>
          </a:xfrm>
        </p:spPr>
        <p:txBody>
          <a:bodyPr/>
          <a:lstStyle/>
          <a:p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Chi-Squared Feature Selection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D4E20C7-D10E-2219-CB1D-B82BF0518643}"/>
              </a:ext>
            </a:extLst>
          </p:cNvPr>
          <p:cNvSpPr txBox="1">
            <a:spLocks/>
          </p:cNvSpPr>
          <p:nvPr/>
        </p:nvSpPr>
        <p:spPr>
          <a:xfrm>
            <a:off x="6301409" y="1956055"/>
            <a:ext cx="5801139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Mutual Information Feature Selection</a:t>
            </a: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16DB7-C2B1-D3E8-E22D-DB7ECE07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27" y="2629126"/>
            <a:ext cx="4193278" cy="4228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92238C-3C7D-A58B-00FB-536C121AE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497" y="2629126"/>
            <a:ext cx="4100726" cy="42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4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C4E4-E342-8CA0-EF6C-B111D30B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fitting evaluation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D259F-3AB2-0931-1EF2-99A435B8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077278"/>
            <a:ext cx="4560306" cy="45436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69925A-103C-B67B-232F-85FF61A149E1}"/>
              </a:ext>
            </a:extLst>
          </p:cNvPr>
          <p:cNvSpPr txBox="1"/>
          <p:nvPr/>
        </p:nvSpPr>
        <p:spPr>
          <a:xfrm>
            <a:off x="6778487" y="2578807"/>
            <a:ext cx="44626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Fitted classification models:</a:t>
            </a:r>
          </a:p>
          <a:p>
            <a:pPr marL="342900" indent="-342900">
              <a:buAutoNum type="arabicPeriod"/>
            </a:pPr>
            <a:r>
              <a:rPr lang="en-GB" dirty="0"/>
              <a:t>Random Forest Classifier</a:t>
            </a:r>
          </a:p>
          <a:p>
            <a:pPr marL="342900" indent="-342900">
              <a:buAutoNum type="arabicPeriod"/>
            </a:pPr>
            <a:r>
              <a:rPr lang="en-GB" dirty="0"/>
              <a:t>Neural Network (MLP) Classifier</a:t>
            </a:r>
          </a:p>
          <a:p>
            <a:pPr marL="342900" indent="-342900">
              <a:buAutoNum type="arabicPeriod"/>
            </a:pPr>
            <a:r>
              <a:rPr lang="en-GB" dirty="0"/>
              <a:t>Decision Tree Classifier</a:t>
            </a:r>
          </a:p>
          <a:p>
            <a:pPr marL="342900" indent="-342900">
              <a:buAutoNum type="arabicPeriod"/>
            </a:pPr>
            <a:r>
              <a:rPr lang="en-GB" dirty="0"/>
              <a:t>Naïve Bayes Classifier</a:t>
            </a:r>
          </a:p>
          <a:p>
            <a:pPr marL="342900" indent="-342900">
              <a:buAutoNum type="arabicPeriod"/>
            </a:pPr>
            <a:r>
              <a:rPr lang="en-GB" dirty="0"/>
              <a:t>Stochastic Gradient Descent Classifier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/>
              <a:t>Evaluation metrics:</a:t>
            </a:r>
          </a:p>
          <a:p>
            <a:pPr marL="342900" indent="-342900">
              <a:buAutoNum type="arabicPeriod"/>
            </a:pPr>
            <a:r>
              <a:rPr lang="en-GB" dirty="0"/>
              <a:t>Accuracy</a:t>
            </a:r>
          </a:p>
          <a:p>
            <a:pPr marL="342900" indent="-342900">
              <a:buAutoNum type="arabicPeriod"/>
            </a:pPr>
            <a:r>
              <a:rPr lang="en-GB" dirty="0"/>
              <a:t>F1 Score</a:t>
            </a:r>
          </a:p>
          <a:p>
            <a:pPr marL="342900" indent="-342900">
              <a:buAutoNum type="arabicPeriod"/>
            </a:pPr>
            <a:r>
              <a:rPr lang="en-GB" dirty="0"/>
              <a:t>Precision</a:t>
            </a:r>
          </a:p>
          <a:p>
            <a:pPr marL="342900" indent="-342900">
              <a:buAutoNum type="arabicPeriod"/>
            </a:pPr>
            <a:r>
              <a:rPr lang="en-GB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31812859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5">
      <a:dk1>
        <a:srgbClr val="FF0000"/>
      </a:dk1>
      <a:lt1>
        <a:sysClr val="window" lastClr="FFFFFF"/>
      </a:lt1>
      <a:dk2>
        <a:srgbClr val="0070C0"/>
      </a:dk2>
      <a:lt2>
        <a:srgbClr val="A5A5A5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55</TotalTime>
  <Words>84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Consolas</vt:lpstr>
      <vt:lpstr>Gill Sans MT</vt:lpstr>
      <vt:lpstr>Wingdings 2</vt:lpstr>
      <vt:lpstr>Dividend</vt:lpstr>
      <vt:lpstr>BRITISH AIRWAYS</vt:lpstr>
      <vt:lpstr>Data exploration: Statistics of feature data points</vt:lpstr>
      <vt:lpstr>Data exploration: correlation analysis and dimensionality reduction of features</vt:lpstr>
      <vt:lpstr>Feature selection</vt:lpstr>
      <vt:lpstr>Model fitting evaluation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Sonali Chawla</cp:lastModifiedBy>
  <cp:revision>3</cp:revision>
  <dcterms:created xsi:type="dcterms:W3CDTF">2022-12-06T11:13:27Z</dcterms:created>
  <dcterms:modified xsi:type="dcterms:W3CDTF">2023-09-27T12:53:34Z</dcterms:modified>
</cp:coreProperties>
</file>