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lden Hua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Golden Huang</a:t>
            </a:r>
          </a:p>
        </p:txBody>
      </p:sp>
      <p:sp>
        <p:nvSpPr>
          <p:cNvPr id="152" name="Economy &amp; Mental Health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Economy &amp; Mental Health</a:t>
            </a:r>
          </a:p>
        </p:txBody>
      </p:sp>
      <p:sp>
        <p:nvSpPr>
          <p:cNvPr id="153" name="Does economy affect people’s need for mental health suppor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Does economy affect people’s need for mental health support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imple par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Simple part</a:t>
            </a:r>
          </a:p>
        </p:txBody>
      </p:sp>
      <p:sp>
        <p:nvSpPr>
          <p:cNvPr id="156" name="FRED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FRED</a:t>
            </a:r>
          </a:p>
          <a:p>
            <a:pPr/>
            <a:r>
              <a:t>Google Trends</a:t>
            </a:r>
          </a:p>
          <a:p>
            <a:pPr/>
            <a:r>
              <a:t>Statista</a:t>
            </a:r>
          </a:p>
        </p:txBody>
      </p:sp>
      <p:sp>
        <p:nvSpPr>
          <p:cNvPr id="157" name="Data Collection/Tidy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23821">
              <a:defRPr spc="-141" sz="7054"/>
            </a:lvl1pPr>
          </a:lstStyle>
          <a:p>
            <a:pPr/>
            <a:r>
              <a:t>Data Collection/Tidying</a:t>
            </a:r>
          </a:p>
        </p:txBody>
      </p:sp>
      <p:pic>
        <p:nvPicPr>
          <p:cNvPr id="158" name="Screen Shot 2023-12-20 at 1.23.47 AM.png" descr="Screen Shot 2023-12-20 at 1.23.4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9765" y="1782615"/>
            <a:ext cx="12762742" cy="8897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Hard part (Social media sentimen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85165">
              <a:defRPr sz="4565"/>
            </a:lvl1pPr>
          </a:lstStyle>
          <a:p>
            <a:pPr/>
            <a:r>
              <a:t>Hard part (Social media sentiment)</a:t>
            </a:r>
          </a:p>
        </p:txBody>
      </p:sp>
      <p:sp>
        <p:nvSpPr>
          <p:cNvPr id="161" name="RedditExtractoR…"/>
          <p:cNvSpPr txBox="1"/>
          <p:nvPr>
            <p:ph type="body" sz="quarter" idx="1"/>
          </p:nvPr>
        </p:nvSpPr>
        <p:spPr>
          <a:xfrm>
            <a:off x="1206500" y="4248504"/>
            <a:ext cx="9779000" cy="4665282"/>
          </a:xfrm>
          <a:prstGeom prst="rect">
            <a:avLst/>
          </a:prstGeom>
        </p:spPr>
        <p:txBody>
          <a:bodyPr/>
          <a:lstStyle/>
          <a:p>
            <a:pPr/>
            <a:r>
              <a:t>RedditExtractoR</a:t>
            </a:r>
          </a:p>
          <a:p>
            <a:pPr/>
            <a:r>
              <a:t>OpenAI API</a:t>
            </a:r>
          </a:p>
          <a:p>
            <a:pPr/>
            <a:r>
              <a:t>Took 50 random samples because of limited funding and efficiency</a:t>
            </a:r>
          </a:p>
        </p:txBody>
      </p:sp>
      <p:sp>
        <p:nvSpPr>
          <p:cNvPr id="162" name="Data Collection/Tidy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23821">
              <a:defRPr spc="-141" sz="7054"/>
            </a:lvl1pPr>
          </a:lstStyle>
          <a:p>
            <a:pPr/>
            <a:r>
              <a:t>Data Collection/Tidying</a:t>
            </a:r>
          </a:p>
        </p:txBody>
      </p:sp>
      <p:pic>
        <p:nvPicPr>
          <p:cNvPr id="163" name="Screen Shot 2023-12-20 at 1.25.32 AM.png" descr="Screen Shot 2023-12-20 at 1.25.3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26265" y="1796978"/>
            <a:ext cx="12130356" cy="2514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Screen Shot 2023-12-20 at 1.26.02 AM.png" descr="Screen Shot 2023-12-20 at 1.26.0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64593" y="4196596"/>
            <a:ext cx="12079826" cy="1521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 Shot 2023-12-20 at 1.26.26 AM.png" descr="Screen Shot 2023-12-20 at 1.26.26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15902" y="5660369"/>
            <a:ext cx="11951083" cy="15049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creen Shot 2023-12-20 at 1.27.23 AM.png" descr="Screen Shot 2023-12-20 at 1.27.2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990" y="378565"/>
            <a:ext cx="10916708" cy="12109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reen Shot 2023-12-20 at 1.27.40 AM.png" descr="Screen Shot 2023-12-20 at 1.27.4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54535" y="897992"/>
            <a:ext cx="11100228" cy="7600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ind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Findings</a:t>
            </a:r>
          </a:p>
        </p:txBody>
      </p:sp>
      <p:sp>
        <p:nvSpPr>
          <p:cNvPr id="171" name="PSR is not a good indicator, it doesn’t have significant correlations with the mental health data…"/>
          <p:cNvSpPr txBox="1"/>
          <p:nvPr>
            <p:ph type="body" idx="1"/>
          </p:nvPr>
        </p:nvSpPr>
        <p:spPr>
          <a:xfrm>
            <a:off x="1206500" y="2945514"/>
            <a:ext cx="21971000" cy="9559002"/>
          </a:xfrm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PSR is not a good indicator, it doesn’t have significant correlations with the mental health data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Number of downloads of Calm (a meditation/mental health app) does not seem to be affected by economic indicators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Generally, as the economy grows, more people seek help with mental health (some linear models had 0.9+ r</a:t>
            </a:r>
            <a:r>
              <a:rPr baseline="31999"/>
              <a:t>2)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Sentiment Findings: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Most positive issues: Accuracy, Gaslighting, Mental Health Advice, Question, Self-worth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Most negative issues: Family, Attention, Friendship, Self-harm, Improvement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uture Improv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Improvements</a:t>
            </a:r>
          </a:p>
        </p:txBody>
      </p:sp>
      <p:sp>
        <p:nvSpPr>
          <p:cNvPr id="174" name="Larger sample size for Calm downloads…"/>
          <p:cNvSpPr txBox="1"/>
          <p:nvPr>
            <p:ph type="body" idx="1"/>
          </p:nvPr>
        </p:nvSpPr>
        <p:spPr>
          <a:xfrm>
            <a:off x="1206500" y="3023178"/>
            <a:ext cx="21971000" cy="9481338"/>
          </a:xfrm>
          <a:prstGeom prst="rect">
            <a:avLst/>
          </a:prstGeom>
        </p:spPr>
        <p:txBody>
          <a:bodyPr/>
          <a:lstStyle/>
          <a:p>
            <a:pPr/>
            <a:r>
              <a:t>Larger sample size for Calm downloads</a:t>
            </a:r>
          </a:p>
          <a:p>
            <a:pPr/>
            <a:r>
              <a:t>Use a natural language processing tool to convert similar issues into the same one/merge into the same category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