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ea0cd1e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ea0cd1e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ea0cd1e3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ea0cd1e3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a0cd1e3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a0cd1e3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ea0cd1e3a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ea0cd1e3a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ea0cd1e3a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ea0cd1e3a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ea0cd1e3a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ea0cd1e3a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ea0cd1e3a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ea0cd1e3a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ea0cd1e3a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ea0cd1e3a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a0cd1e3a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ea0cd1e3a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Onderzoek JDI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721"/>
              <a:t>By </a:t>
            </a:r>
            <a:r>
              <a:rPr lang="nl" sz="4000">
                <a:latin typeface="Montserrat"/>
                <a:ea typeface="Montserrat"/>
                <a:cs typeface="Montserrat"/>
                <a:sym typeface="Montserrat"/>
              </a:rPr>
              <a:t>Team Th</a:t>
            </a:r>
            <a:r>
              <a:rPr lang="nl" sz="4000">
                <a:latin typeface="Montserrat"/>
                <a:ea typeface="Montserrat"/>
                <a:cs typeface="Montserrat"/>
                <a:sym typeface="Montserrat"/>
              </a:rPr>
              <a:t>ompson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096" y="1568713"/>
            <a:ext cx="3513800" cy="20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59025" y="903550"/>
            <a:ext cx="4587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959025" y="1582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Casus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Gerealiseerde technieken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Kwaliteitscontrole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Demo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Vragen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Casus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52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Korte herhaling van de casus.</a:t>
            </a:r>
            <a:endParaRPr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nl" sz="1400"/>
              <a:t>3 nieuwe technieken verwerken in een CRM systeem.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Hexagonal Architecture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16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Ports / Adapters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Kern afgescheiden van de buitenwereld.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Domain Driven Design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476175"/>
            <a:ext cx="7038900" cy="291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Gescheiden op Domeinen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Aggregates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Services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Event Sourcing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098825" y="1554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CQRS</a:t>
            </a:r>
            <a:br>
              <a:rPr lang="nl" sz="1400"/>
            </a:b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Event Stores database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Hoe pas je Event Sourcing toe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Kwaliteitscontrole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Testrapport</a:t>
            </a:r>
            <a:endParaRPr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nl" sz="1400"/>
              <a:t>Alle functionaliteiten getest in verschillende scenario's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sz="1400"/>
              <a:t>End to end testen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Team process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nl" sz="1400"/>
              <a:t>Alles is minimaal door 2 andere </a:t>
            </a:r>
            <a:r>
              <a:rPr lang="nl" sz="1400"/>
              <a:t>groepsleden</a:t>
            </a:r>
            <a:r>
              <a:rPr lang="nl" sz="1400"/>
              <a:t> </a:t>
            </a:r>
            <a:r>
              <a:rPr lang="nl" sz="1400"/>
              <a:t>gecontroleerd</a:t>
            </a:r>
            <a:r>
              <a:rPr lang="nl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052550" y="20779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700"/>
              <a:t>Vragen?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