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13" r:id="rId2"/>
  </p:sldMasterIdLst>
  <p:sldIdLst>
    <p:sldId id="339" r:id="rId3"/>
    <p:sldId id="1849" r:id="rId4"/>
    <p:sldId id="1852" r:id="rId5"/>
    <p:sldId id="1853" r:id="rId6"/>
    <p:sldId id="1855" r:id="rId7"/>
    <p:sldId id="1850" r:id="rId8"/>
    <p:sldId id="1851" r:id="rId9"/>
    <p:sldId id="756" r:id="rId10"/>
    <p:sldId id="794" r:id="rId11"/>
    <p:sldId id="786" r:id="rId12"/>
    <p:sldId id="778" r:id="rId13"/>
    <p:sldId id="795" r:id="rId14"/>
    <p:sldId id="796" r:id="rId15"/>
    <p:sldId id="338" r:id="rId16"/>
    <p:sldId id="327" r:id="rId17"/>
    <p:sldId id="292" r:id="rId18"/>
    <p:sldId id="287" r:id="rId19"/>
    <p:sldId id="345" r:id="rId20"/>
    <p:sldId id="333" r:id="rId21"/>
    <p:sldId id="1846" r:id="rId22"/>
    <p:sldId id="285" r:id="rId23"/>
    <p:sldId id="1834" r:id="rId24"/>
    <p:sldId id="1833" r:id="rId25"/>
    <p:sldId id="1835" r:id="rId26"/>
    <p:sldId id="277" r:id="rId27"/>
    <p:sldId id="274" r:id="rId28"/>
    <p:sldId id="278" r:id="rId29"/>
    <p:sldId id="302" r:id="rId30"/>
    <p:sldId id="289" r:id="rId31"/>
    <p:sldId id="1837" r:id="rId32"/>
    <p:sldId id="1832" r:id="rId33"/>
    <p:sldId id="328" r:id="rId34"/>
    <p:sldId id="300" r:id="rId35"/>
    <p:sldId id="275" r:id="rId36"/>
    <p:sldId id="311" r:id="rId37"/>
    <p:sldId id="1839" r:id="rId38"/>
    <p:sldId id="1840" r:id="rId39"/>
    <p:sldId id="282" r:id="rId40"/>
    <p:sldId id="284" r:id="rId41"/>
    <p:sldId id="1831" r:id="rId42"/>
    <p:sldId id="331" r:id="rId43"/>
    <p:sldId id="332" r:id="rId44"/>
    <p:sldId id="334" r:id="rId45"/>
    <p:sldId id="1842" r:id="rId46"/>
    <p:sldId id="329" r:id="rId47"/>
    <p:sldId id="1843" r:id="rId48"/>
    <p:sldId id="348" r:id="rId49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C09B1A8A-6911-469B-BB88-DDD021E8CE1E}">
          <p14:sldIdLst>
            <p14:sldId id="339"/>
            <p14:sldId id="1849"/>
            <p14:sldId id="1852"/>
            <p14:sldId id="1853"/>
            <p14:sldId id="1855"/>
            <p14:sldId id="1850"/>
            <p14:sldId id="1851"/>
          </p14:sldIdLst>
        </p14:section>
        <p14:section name="素材" id="{82274EDF-240D-4DDA-A4F6-3689EF1696B4}">
          <p14:sldIdLst>
            <p14:sldId id="756"/>
            <p14:sldId id="794"/>
            <p14:sldId id="786"/>
            <p14:sldId id="778"/>
            <p14:sldId id="795"/>
            <p14:sldId id="796"/>
          </p14:sldIdLst>
        </p14:section>
        <p14:section name="渐变色版" id="{FEA7C3C2-53DA-4213-8528-C7AE83159EDB}">
          <p14:sldIdLst>
            <p14:sldId id="338"/>
            <p14:sldId id="327"/>
            <p14:sldId id="292"/>
            <p14:sldId id="287"/>
            <p14:sldId id="345"/>
            <p14:sldId id="333"/>
            <p14:sldId id="1846"/>
            <p14:sldId id="285"/>
            <p14:sldId id="1834"/>
            <p14:sldId id="1833"/>
            <p14:sldId id="1835"/>
            <p14:sldId id="277"/>
            <p14:sldId id="274"/>
            <p14:sldId id="278"/>
            <p14:sldId id="302"/>
            <p14:sldId id="289"/>
            <p14:sldId id="1837"/>
            <p14:sldId id="1832"/>
            <p14:sldId id="328"/>
            <p14:sldId id="300"/>
            <p14:sldId id="275"/>
            <p14:sldId id="311"/>
            <p14:sldId id="1839"/>
            <p14:sldId id="1840"/>
            <p14:sldId id="282"/>
            <p14:sldId id="284"/>
            <p14:sldId id="1831"/>
            <p14:sldId id="331"/>
            <p14:sldId id="332"/>
            <p14:sldId id="334"/>
            <p14:sldId id="1842"/>
            <p14:sldId id="329"/>
            <p14:sldId id="184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63" autoAdjust="0"/>
    <p:restoredTop sz="94660"/>
  </p:normalViewPr>
  <p:slideViewPr>
    <p:cSldViewPr snapToGrid="0">
      <p:cViewPr>
        <p:scale>
          <a:sx n="100" d="100"/>
          <a:sy n="100" d="100"/>
        </p:scale>
        <p:origin x="186" y="390"/>
      </p:cViewPr>
      <p:guideLst>
        <p:guide pos="416"/>
        <p:guide pos="7242"/>
        <p:guide orient="horz" pos="663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60561414244485E-3"/>
          <c:y val="0"/>
          <c:w val="0.97443558829622068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D78-41A2-A913-5926C0B7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56671"/>
        <c:axId val="157657327"/>
      </c:lineChart>
      <c:catAx>
        <c:axId val="157656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657327"/>
        <c:crosses val="autoZero"/>
        <c:auto val="1"/>
        <c:lblAlgn val="ctr"/>
        <c:lblOffset val="100"/>
        <c:noMultiLvlLbl val="0"/>
      </c:catAx>
      <c:valAx>
        <c:axId val="15765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6566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9-4804-BA69-6E628DDAB1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9-4804-BA69-6E628DDAB13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9-4804-BA69-6E628DDAB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77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81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8-4B5C-8D71-EC66C2A43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2"/>
        <c:axId val="1190319624"/>
        <c:axId val="1190314376"/>
      </c:bar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49588">
                  <a:srgbClr val="32AEDB"/>
                </a:gs>
                <a:gs pos="0">
                  <a:schemeClr val="accent3"/>
                </a:gs>
                <a:gs pos="98000">
                  <a:schemeClr val="accent5"/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3-477F-A93C-06BC28183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8107888"/>
        <c:axId val="1248108216"/>
      </c:barChart>
      <c:catAx>
        <c:axId val="124810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8216"/>
        <c:crosses val="autoZero"/>
        <c:auto val="1"/>
        <c:lblAlgn val="ctr"/>
        <c:lblOffset val="100"/>
        <c:noMultiLvlLbl val="0"/>
      </c:catAx>
      <c:valAx>
        <c:axId val="124810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91799441108853"/>
          <c:y val="0.15577974654724555"/>
          <c:w val="0.47887220510816741"/>
          <c:h val="0.728475395998368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effectLst>
              <a:outerShdw blurRad="393700" sx="104000" sy="104000" algn="ctr" rotWithShape="0">
                <a:prstClr val="black">
                  <a:alpha val="18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5400000" scaled="1"/>
                </a:gradFill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E8-4E8D-A262-D76C1FEF6095}"/>
              </c:ext>
            </c:extLst>
          </c:dPt>
          <c:dPt>
            <c:idx val="1"/>
            <c:bubble3D val="0"/>
            <c:explosion val="7"/>
            <c:spPr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FE8-4E8D-A262-D76C1FEF609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8-4E8D-A262-D76C1FEF6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6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9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8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56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9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8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3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2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79302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5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86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BB6AB1-2142-48E6-B534-556F55CE77D1}"/>
              </a:ext>
            </a:extLst>
          </p:cNvPr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A15000-10EC-44DC-86B1-58B511036AE2}"/>
              </a:ext>
            </a:extLst>
          </p:cNvPr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751EA-7B22-4F74-BA01-448E9B12F6DF}"/>
              </a:ext>
            </a:extLst>
          </p:cNvPr>
          <p:cNvCxnSpPr>
            <a:cxnSpLocks/>
          </p:cNvCxnSpPr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71163E-8D32-4577-B791-355C02864930}"/>
              </a:ext>
            </a:extLst>
          </p:cNvPr>
          <p:cNvCxnSpPr>
            <a:cxnSpLocks/>
          </p:cNvCxnSpPr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4">
            <a:extLst>
              <a:ext uri="{FF2B5EF4-FFF2-40B4-BE49-F238E27FC236}">
                <a16:creationId xmlns:a16="http://schemas.microsoft.com/office/drawing/2014/main" id="{24345C9C-E2E5-4F1A-9AEC-8098FD1615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文本占位符 4">
            <a:extLst>
              <a:ext uri="{FF2B5EF4-FFF2-40B4-BE49-F238E27FC236}">
                <a16:creationId xmlns:a16="http://schemas.microsoft.com/office/drawing/2014/main" id="{F716F73E-860F-4E7B-A598-5C540179A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920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541830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4971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7179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50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prstGeom prst="rect">
            <a:avLst/>
          </a:prstGeo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42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158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51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7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11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6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94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760904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19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0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223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28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8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0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7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32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9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85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13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6365389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8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8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019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261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641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6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24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191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11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0112653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5370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8949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9342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08243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8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669" r:id="rId20"/>
    <p:sldLayoutId id="2147483773" r:id="rId21"/>
    <p:sldLayoutId id="2147483774" r:id="rId22"/>
    <p:sldLayoutId id="2147483775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阳光心灵，快乐成长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670AF-1555-4BBF-9495-C001308C53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4769" y="2552849"/>
            <a:ext cx="3924300" cy="646331"/>
          </a:xfrm>
        </p:spPr>
        <p:txBody>
          <a:bodyPr/>
          <a:lstStyle/>
          <a:p>
            <a:r>
              <a:rPr lang="zh-CN" altLang="en-US" dirty="0"/>
              <a:t>指导员</a:t>
            </a:r>
            <a:r>
              <a:rPr lang="zh-CN" altLang="en-US" b="0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黄升禄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八一中队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68468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nk" title="Icon of a piggy bank">
            <a:extLst>
              <a:ext uri="{FF2B5EF4-FFF2-40B4-BE49-F238E27FC236}">
                <a16:creationId xmlns:a16="http://schemas.microsoft.com/office/drawing/2014/main" id="{1962A6CB-27C9-4A9A-A977-4C0BA5FD0F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1302" y="2221748"/>
            <a:ext cx="387512" cy="358570"/>
          </a:xfrm>
          <a:custGeom>
            <a:avLst/>
            <a:gdLst>
              <a:gd name="T0" fmla="*/ 181 w 335"/>
              <a:gd name="T1" fmla="*/ 59 h 309"/>
              <a:gd name="T2" fmla="*/ 180 w 335"/>
              <a:gd name="T3" fmla="*/ 47 h 309"/>
              <a:gd name="T4" fmla="*/ 227 w 335"/>
              <a:gd name="T5" fmla="*/ 0 h 309"/>
              <a:gd name="T6" fmla="*/ 274 w 335"/>
              <a:gd name="T7" fmla="*/ 47 h 309"/>
              <a:gd name="T8" fmla="*/ 259 w 335"/>
              <a:gd name="T9" fmla="*/ 81 h 309"/>
              <a:gd name="T10" fmla="*/ 181 w 335"/>
              <a:gd name="T11" fmla="*/ 59 h 309"/>
              <a:gd name="T12" fmla="*/ 180 w 335"/>
              <a:gd name="T13" fmla="*/ 45 h 309"/>
              <a:gd name="T14" fmla="*/ 145 w 335"/>
              <a:gd name="T15" fmla="*/ 44 h 309"/>
              <a:gd name="T16" fmla="*/ 92 w 335"/>
              <a:gd name="T17" fmla="*/ 11 h 309"/>
              <a:gd name="T18" fmla="*/ 92 w 335"/>
              <a:gd name="T19" fmla="*/ 62 h 309"/>
              <a:gd name="T20" fmla="*/ 89 w 335"/>
              <a:gd name="T21" fmla="*/ 66 h 309"/>
              <a:gd name="T22" fmla="*/ 56 w 335"/>
              <a:gd name="T23" fmla="*/ 92 h 309"/>
              <a:gd name="T24" fmla="*/ 19 w 335"/>
              <a:gd name="T25" fmla="*/ 134 h 309"/>
              <a:gd name="T26" fmla="*/ 0 w 335"/>
              <a:gd name="T27" fmla="*/ 154 h 309"/>
              <a:gd name="T28" fmla="*/ 0 w 335"/>
              <a:gd name="T29" fmla="*/ 178 h 309"/>
              <a:gd name="T30" fmla="*/ 19 w 335"/>
              <a:gd name="T31" fmla="*/ 198 h 309"/>
              <a:gd name="T32" fmla="*/ 28 w 335"/>
              <a:gd name="T33" fmla="*/ 198 h 309"/>
              <a:gd name="T34" fmla="*/ 89 w 335"/>
              <a:gd name="T35" fmla="*/ 264 h 309"/>
              <a:gd name="T36" fmla="*/ 89 w 335"/>
              <a:gd name="T37" fmla="*/ 289 h 309"/>
              <a:gd name="T38" fmla="*/ 108 w 335"/>
              <a:gd name="T39" fmla="*/ 309 h 309"/>
              <a:gd name="T40" fmla="*/ 133 w 335"/>
              <a:gd name="T41" fmla="*/ 309 h 309"/>
              <a:gd name="T42" fmla="*/ 152 w 335"/>
              <a:gd name="T43" fmla="*/ 289 h 309"/>
              <a:gd name="T44" fmla="*/ 226 w 335"/>
              <a:gd name="T45" fmla="*/ 289 h 309"/>
              <a:gd name="T46" fmla="*/ 245 w 335"/>
              <a:gd name="T47" fmla="*/ 309 h 309"/>
              <a:gd name="T48" fmla="*/ 270 w 335"/>
              <a:gd name="T49" fmla="*/ 309 h 309"/>
              <a:gd name="T50" fmla="*/ 289 w 335"/>
              <a:gd name="T51" fmla="*/ 289 h 309"/>
              <a:gd name="T52" fmla="*/ 289 w 335"/>
              <a:gd name="T53" fmla="*/ 251 h 309"/>
              <a:gd name="T54" fmla="*/ 335 w 335"/>
              <a:gd name="T55" fmla="*/ 167 h 309"/>
              <a:gd name="T56" fmla="*/ 268 w 335"/>
              <a:gd name="T57" fmla="*/ 70 h 309"/>
              <a:gd name="T58" fmla="*/ 89 w 335"/>
              <a:gd name="T59" fmla="*/ 137 h 309"/>
              <a:gd name="T60" fmla="*/ 94 w 335"/>
              <a:gd name="T61" fmla="*/ 132 h 309"/>
              <a:gd name="T62" fmla="*/ 89 w 335"/>
              <a:gd name="T63" fmla="*/ 127 h 309"/>
              <a:gd name="T64" fmla="*/ 84 w 335"/>
              <a:gd name="T65" fmla="*/ 132 h 309"/>
              <a:gd name="T66" fmla="*/ 89 w 335"/>
              <a:gd name="T67" fmla="*/ 13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5" h="309">
                <a:moveTo>
                  <a:pt x="181" y="59"/>
                </a:moveTo>
                <a:cubicBezTo>
                  <a:pt x="180" y="55"/>
                  <a:pt x="180" y="51"/>
                  <a:pt x="180" y="47"/>
                </a:cubicBezTo>
                <a:cubicBezTo>
                  <a:pt x="180" y="21"/>
                  <a:pt x="201" y="0"/>
                  <a:pt x="227" y="0"/>
                </a:cubicBezTo>
                <a:cubicBezTo>
                  <a:pt x="253" y="0"/>
                  <a:pt x="274" y="21"/>
                  <a:pt x="274" y="47"/>
                </a:cubicBezTo>
                <a:cubicBezTo>
                  <a:pt x="274" y="60"/>
                  <a:pt x="268" y="73"/>
                  <a:pt x="259" y="81"/>
                </a:cubicBezTo>
                <a:lnTo>
                  <a:pt x="181" y="59"/>
                </a:lnTo>
                <a:close/>
                <a:moveTo>
                  <a:pt x="180" y="45"/>
                </a:moveTo>
                <a:cubicBezTo>
                  <a:pt x="145" y="44"/>
                  <a:pt x="145" y="44"/>
                  <a:pt x="145" y="44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62"/>
                  <a:pt x="92" y="62"/>
                  <a:pt x="92" y="62"/>
                </a:cubicBezTo>
                <a:cubicBezTo>
                  <a:pt x="92" y="64"/>
                  <a:pt x="91" y="66"/>
                  <a:pt x="89" y="66"/>
                </a:cubicBezTo>
                <a:cubicBezTo>
                  <a:pt x="85" y="68"/>
                  <a:pt x="76" y="74"/>
                  <a:pt x="56" y="92"/>
                </a:cubicBezTo>
                <a:cubicBezTo>
                  <a:pt x="24" y="120"/>
                  <a:pt x="19" y="134"/>
                  <a:pt x="19" y="134"/>
                </a:cubicBezTo>
                <a:cubicBezTo>
                  <a:pt x="8" y="134"/>
                  <a:pt x="0" y="143"/>
                  <a:pt x="0" y="154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8" y="198"/>
                  <a:pt x="19" y="198"/>
                </a:cubicBezTo>
                <a:cubicBezTo>
                  <a:pt x="28" y="198"/>
                  <a:pt x="28" y="198"/>
                  <a:pt x="28" y="198"/>
                </a:cubicBezTo>
                <a:cubicBezTo>
                  <a:pt x="28" y="237"/>
                  <a:pt x="62" y="264"/>
                  <a:pt x="89" y="264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89" y="300"/>
                  <a:pt x="98" y="309"/>
                  <a:pt x="108" y="309"/>
                </a:cubicBezTo>
                <a:cubicBezTo>
                  <a:pt x="133" y="309"/>
                  <a:pt x="133" y="309"/>
                  <a:pt x="133" y="309"/>
                </a:cubicBezTo>
                <a:cubicBezTo>
                  <a:pt x="144" y="309"/>
                  <a:pt x="152" y="300"/>
                  <a:pt x="152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26" y="300"/>
                  <a:pt x="235" y="309"/>
                  <a:pt x="245" y="309"/>
                </a:cubicBezTo>
                <a:cubicBezTo>
                  <a:pt x="270" y="309"/>
                  <a:pt x="270" y="309"/>
                  <a:pt x="270" y="309"/>
                </a:cubicBezTo>
                <a:cubicBezTo>
                  <a:pt x="281" y="309"/>
                  <a:pt x="289" y="300"/>
                  <a:pt x="289" y="289"/>
                </a:cubicBezTo>
                <a:cubicBezTo>
                  <a:pt x="289" y="251"/>
                  <a:pt x="289" y="251"/>
                  <a:pt x="289" y="251"/>
                </a:cubicBezTo>
                <a:cubicBezTo>
                  <a:pt x="317" y="233"/>
                  <a:pt x="335" y="202"/>
                  <a:pt x="335" y="167"/>
                </a:cubicBezTo>
                <a:cubicBezTo>
                  <a:pt x="335" y="123"/>
                  <a:pt x="306" y="85"/>
                  <a:pt x="268" y="70"/>
                </a:cubicBezTo>
                <a:moveTo>
                  <a:pt x="89" y="137"/>
                </a:moveTo>
                <a:cubicBezTo>
                  <a:pt x="92" y="137"/>
                  <a:pt x="94" y="135"/>
                  <a:pt x="94" y="132"/>
                </a:cubicBezTo>
                <a:cubicBezTo>
                  <a:pt x="94" y="129"/>
                  <a:pt x="92" y="127"/>
                  <a:pt x="89" y="127"/>
                </a:cubicBezTo>
                <a:cubicBezTo>
                  <a:pt x="86" y="127"/>
                  <a:pt x="84" y="129"/>
                  <a:pt x="84" y="132"/>
                </a:cubicBezTo>
                <a:cubicBezTo>
                  <a:pt x="84" y="135"/>
                  <a:pt x="86" y="137"/>
                  <a:pt x="89" y="13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binoculars" title="Icon of binoculars">
            <a:extLst>
              <a:ext uri="{FF2B5EF4-FFF2-40B4-BE49-F238E27FC236}">
                <a16:creationId xmlns:a16="http://schemas.microsoft.com/office/drawing/2014/main" id="{20C5C5D0-D598-4D45-8144-86194FF7E5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1607" y="1325321"/>
            <a:ext cx="389397" cy="358570"/>
          </a:xfrm>
          <a:custGeom>
            <a:avLst/>
            <a:gdLst>
              <a:gd name="T0" fmla="*/ 0 w 331"/>
              <a:gd name="T1" fmla="*/ 239 h 306"/>
              <a:gd name="T2" fmla="*/ 67 w 331"/>
              <a:gd name="T3" fmla="*/ 172 h 306"/>
              <a:gd name="T4" fmla="*/ 134 w 331"/>
              <a:gd name="T5" fmla="*/ 239 h 306"/>
              <a:gd name="T6" fmla="*/ 67 w 331"/>
              <a:gd name="T7" fmla="*/ 306 h 306"/>
              <a:gd name="T8" fmla="*/ 0 w 331"/>
              <a:gd name="T9" fmla="*/ 239 h 306"/>
              <a:gd name="T10" fmla="*/ 264 w 331"/>
              <a:gd name="T11" fmla="*/ 306 h 306"/>
              <a:gd name="T12" fmla="*/ 331 w 331"/>
              <a:gd name="T13" fmla="*/ 239 h 306"/>
              <a:gd name="T14" fmla="*/ 264 w 331"/>
              <a:gd name="T15" fmla="*/ 172 h 306"/>
              <a:gd name="T16" fmla="*/ 197 w 331"/>
              <a:gd name="T17" fmla="*/ 239 h 306"/>
              <a:gd name="T18" fmla="*/ 264 w 331"/>
              <a:gd name="T19" fmla="*/ 306 h 306"/>
              <a:gd name="T20" fmla="*/ 324 w 331"/>
              <a:gd name="T21" fmla="*/ 209 h 306"/>
              <a:gd name="T22" fmla="*/ 264 w 331"/>
              <a:gd name="T23" fmla="*/ 34 h 306"/>
              <a:gd name="T24" fmla="*/ 231 w 331"/>
              <a:gd name="T25" fmla="*/ 0 h 306"/>
              <a:gd name="T26" fmla="*/ 197 w 331"/>
              <a:gd name="T27" fmla="*/ 34 h 306"/>
              <a:gd name="T28" fmla="*/ 197 w 331"/>
              <a:gd name="T29" fmla="*/ 239 h 306"/>
              <a:gd name="T30" fmla="*/ 134 w 331"/>
              <a:gd name="T31" fmla="*/ 239 h 306"/>
              <a:gd name="T32" fmla="*/ 134 w 331"/>
              <a:gd name="T33" fmla="*/ 34 h 306"/>
              <a:gd name="T34" fmla="*/ 100 w 331"/>
              <a:gd name="T35" fmla="*/ 0 h 306"/>
              <a:gd name="T36" fmla="*/ 67 w 331"/>
              <a:gd name="T37" fmla="*/ 34 h 306"/>
              <a:gd name="T38" fmla="*/ 4 w 331"/>
              <a:gd name="T39" fmla="*/ 217 h 306"/>
              <a:gd name="T40" fmla="*/ 134 w 331"/>
              <a:gd name="T41" fmla="*/ 87 h 306"/>
              <a:gd name="T42" fmla="*/ 197 w 331"/>
              <a:gd name="T43" fmla="*/ 87 h 306"/>
              <a:gd name="T44" fmla="*/ 134 w 331"/>
              <a:gd name="T45" fmla="*/ 154 h 306"/>
              <a:gd name="T46" fmla="*/ 197 w 331"/>
              <a:gd name="T47" fmla="*/ 154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1" h="306">
                <a:moveTo>
                  <a:pt x="0" y="239"/>
                </a:moveTo>
                <a:cubicBezTo>
                  <a:pt x="0" y="202"/>
                  <a:pt x="30" y="172"/>
                  <a:pt x="67" y="172"/>
                </a:cubicBezTo>
                <a:cubicBezTo>
                  <a:pt x="104" y="172"/>
                  <a:pt x="134" y="202"/>
                  <a:pt x="134" y="239"/>
                </a:cubicBezTo>
                <a:cubicBezTo>
                  <a:pt x="134" y="276"/>
                  <a:pt x="104" y="306"/>
                  <a:pt x="67" y="306"/>
                </a:cubicBezTo>
                <a:cubicBezTo>
                  <a:pt x="30" y="306"/>
                  <a:pt x="0" y="276"/>
                  <a:pt x="0" y="239"/>
                </a:cubicBezTo>
                <a:close/>
                <a:moveTo>
                  <a:pt x="264" y="306"/>
                </a:moveTo>
                <a:cubicBezTo>
                  <a:pt x="301" y="306"/>
                  <a:pt x="331" y="276"/>
                  <a:pt x="331" y="239"/>
                </a:cubicBezTo>
                <a:cubicBezTo>
                  <a:pt x="331" y="202"/>
                  <a:pt x="301" y="172"/>
                  <a:pt x="264" y="172"/>
                </a:cubicBezTo>
                <a:cubicBezTo>
                  <a:pt x="227" y="172"/>
                  <a:pt x="197" y="202"/>
                  <a:pt x="197" y="239"/>
                </a:cubicBezTo>
                <a:cubicBezTo>
                  <a:pt x="197" y="276"/>
                  <a:pt x="227" y="306"/>
                  <a:pt x="264" y="306"/>
                </a:cubicBezTo>
                <a:close/>
                <a:moveTo>
                  <a:pt x="324" y="209"/>
                </a:moveTo>
                <a:cubicBezTo>
                  <a:pt x="264" y="34"/>
                  <a:pt x="264" y="34"/>
                  <a:pt x="264" y="34"/>
                </a:cubicBezTo>
                <a:cubicBezTo>
                  <a:pt x="258" y="15"/>
                  <a:pt x="249" y="0"/>
                  <a:pt x="231" y="0"/>
                </a:cubicBezTo>
                <a:cubicBezTo>
                  <a:pt x="212" y="0"/>
                  <a:pt x="197" y="15"/>
                  <a:pt x="197" y="34"/>
                </a:cubicBezTo>
                <a:cubicBezTo>
                  <a:pt x="197" y="239"/>
                  <a:pt x="197" y="239"/>
                  <a:pt x="197" y="239"/>
                </a:cubicBezTo>
                <a:moveTo>
                  <a:pt x="134" y="239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15"/>
                  <a:pt x="119" y="0"/>
                  <a:pt x="100" y="0"/>
                </a:cubicBezTo>
                <a:cubicBezTo>
                  <a:pt x="82" y="0"/>
                  <a:pt x="72" y="15"/>
                  <a:pt x="67" y="34"/>
                </a:cubicBezTo>
                <a:cubicBezTo>
                  <a:pt x="4" y="217"/>
                  <a:pt x="4" y="217"/>
                  <a:pt x="4" y="217"/>
                </a:cubicBezTo>
                <a:moveTo>
                  <a:pt x="134" y="87"/>
                </a:moveTo>
                <a:cubicBezTo>
                  <a:pt x="197" y="87"/>
                  <a:pt x="197" y="87"/>
                  <a:pt x="197" y="87"/>
                </a:cubicBezTo>
                <a:moveTo>
                  <a:pt x="134" y="154"/>
                </a:moveTo>
                <a:cubicBezTo>
                  <a:pt x="197" y="154"/>
                  <a:pt x="197" y="154"/>
                  <a:pt x="197" y="15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calculator" title="Icon of a calculator">
            <a:extLst>
              <a:ext uri="{FF2B5EF4-FFF2-40B4-BE49-F238E27FC236}">
                <a16:creationId xmlns:a16="http://schemas.microsoft.com/office/drawing/2014/main" id="{7D0D0F2B-E252-4E00-BBB9-3EC85ACEAC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3086" y="1325321"/>
            <a:ext cx="243945" cy="358570"/>
          </a:xfrm>
          <a:custGeom>
            <a:avLst/>
            <a:gdLst>
              <a:gd name="T0" fmla="*/ 166 w 166"/>
              <a:gd name="T1" fmla="*/ 244 h 244"/>
              <a:gd name="T2" fmla="*/ 0 w 166"/>
              <a:gd name="T3" fmla="*/ 244 h 244"/>
              <a:gd name="T4" fmla="*/ 0 w 166"/>
              <a:gd name="T5" fmla="*/ 0 h 244"/>
              <a:gd name="T6" fmla="*/ 166 w 166"/>
              <a:gd name="T7" fmla="*/ 0 h 244"/>
              <a:gd name="T8" fmla="*/ 166 w 166"/>
              <a:gd name="T9" fmla="*/ 244 h 244"/>
              <a:gd name="T10" fmla="*/ 132 w 166"/>
              <a:gd name="T11" fmla="*/ 31 h 244"/>
              <a:gd name="T12" fmla="*/ 33 w 166"/>
              <a:gd name="T13" fmla="*/ 31 h 244"/>
              <a:gd name="T14" fmla="*/ 33 w 166"/>
              <a:gd name="T15" fmla="*/ 67 h 244"/>
              <a:gd name="T16" fmla="*/ 132 w 166"/>
              <a:gd name="T17" fmla="*/ 67 h 244"/>
              <a:gd name="T18" fmla="*/ 132 w 166"/>
              <a:gd name="T19" fmla="*/ 31 h 244"/>
              <a:gd name="T20" fmla="*/ 29 w 166"/>
              <a:gd name="T21" fmla="*/ 119 h 244"/>
              <a:gd name="T22" fmla="*/ 37 w 166"/>
              <a:gd name="T23" fmla="*/ 119 h 244"/>
              <a:gd name="T24" fmla="*/ 37 w 166"/>
              <a:gd name="T25" fmla="*/ 111 h 244"/>
              <a:gd name="T26" fmla="*/ 29 w 166"/>
              <a:gd name="T27" fmla="*/ 111 h 244"/>
              <a:gd name="T28" fmla="*/ 29 w 166"/>
              <a:gd name="T29" fmla="*/ 119 h 244"/>
              <a:gd name="T30" fmla="*/ 29 w 166"/>
              <a:gd name="T31" fmla="*/ 167 h 244"/>
              <a:gd name="T32" fmla="*/ 37 w 166"/>
              <a:gd name="T33" fmla="*/ 167 h 244"/>
              <a:gd name="T34" fmla="*/ 37 w 166"/>
              <a:gd name="T35" fmla="*/ 160 h 244"/>
              <a:gd name="T36" fmla="*/ 29 w 166"/>
              <a:gd name="T37" fmla="*/ 160 h 244"/>
              <a:gd name="T38" fmla="*/ 29 w 166"/>
              <a:gd name="T39" fmla="*/ 167 h 244"/>
              <a:gd name="T40" fmla="*/ 29 w 166"/>
              <a:gd name="T41" fmla="*/ 216 h 244"/>
              <a:gd name="T42" fmla="*/ 37 w 166"/>
              <a:gd name="T43" fmla="*/ 216 h 244"/>
              <a:gd name="T44" fmla="*/ 37 w 166"/>
              <a:gd name="T45" fmla="*/ 209 h 244"/>
              <a:gd name="T46" fmla="*/ 29 w 166"/>
              <a:gd name="T47" fmla="*/ 209 h 244"/>
              <a:gd name="T48" fmla="*/ 29 w 166"/>
              <a:gd name="T49" fmla="*/ 216 h 244"/>
              <a:gd name="T50" fmla="*/ 79 w 166"/>
              <a:gd name="T51" fmla="*/ 119 h 244"/>
              <a:gd name="T52" fmla="*/ 86 w 166"/>
              <a:gd name="T53" fmla="*/ 119 h 244"/>
              <a:gd name="T54" fmla="*/ 86 w 166"/>
              <a:gd name="T55" fmla="*/ 111 h 244"/>
              <a:gd name="T56" fmla="*/ 79 w 166"/>
              <a:gd name="T57" fmla="*/ 111 h 244"/>
              <a:gd name="T58" fmla="*/ 79 w 166"/>
              <a:gd name="T59" fmla="*/ 119 h 244"/>
              <a:gd name="T60" fmla="*/ 79 w 166"/>
              <a:gd name="T61" fmla="*/ 167 h 244"/>
              <a:gd name="T62" fmla="*/ 86 w 166"/>
              <a:gd name="T63" fmla="*/ 167 h 244"/>
              <a:gd name="T64" fmla="*/ 86 w 166"/>
              <a:gd name="T65" fmla="*/ 160 h 244"/>
              <a:gd name="T66" fmla="*/ 79 w 166"/>
              <a:gd name="T67" fmla="*/ 160 h 244"/>
              <a:gd name="T68" fmla="*/ 79 w 166"/>
              <a:gd name="T69" fmla="*/ 167 h 244"/>
              <a:gd name="T70" fmla="*/ 79 w 166"/>
              <a:gd name="T71" fmla="*/ 216 h 244"/>
              <a:gd name="T72" fmla="*/ 86 w 166"/>
              <a:gd name="T73" fmla="*/ 216 h 244"/>
              <a:gd name="T74" fmla="*/ 86 w 166"/>
              <a:gd name="T75" fmla="*/ 209 h 244"/>
              <a:gd name="T76" fmla="*/ 79 w 166"/>
              <a:gd name="T77" fmla="*/ 209 h 244"/>
              <a:gd name="T78" fmla="*/ 79 w 166"/>
              <a:gd name="T79" fmla="*/ 216 h 244"/>
              <a:gd name="T80" fmla="*/ 129 w 166"/>
              <a:gd name="T81" fmla="*/ 119 h 244"/>
              <a:gd name="T82" fmla="*/ 136 w 166"/>
              <a:gd name="T83" fmla="*/ 119 h 244"/>
              <a:gd name="T84" fmla="*/ 136 w 166"/>
              <a:gd name="T85" fmla="*/ 111 h 244"/>
              <a:gd name="T86" fmla="*/ 129 w 166"/>
              <a:gd name="T87" fmla="*/ 111 h 244"/>
              <a:gd name="T88" fmla="*/ 129 w 166"/>
              <a:gd name="T89" fmla="*/ 119 h 244"/>
              <a:gd name="T90" fmla="*/ 129 w 166"/>
              <a:gd name="T91" fmla="*/ 167 h 244"/>
              <a:gd name="T92" fmla="*/ 136 w 166"/>
              <a:gd name="T93" fmla="*/ 167 h 244"/>
              <a:gd name="T94" fmla="*/ 136 w 166"/>
              <a:gd name="T95" fmla="*/ 160 h 244"/>
              <a:gd name="T96" fmla="*/ 129 w 166"/>
              <a:gd name="T97" fmla="*/ 160 h 244"/>
              <a:gd name="T98" fmla="*/ 129 w 166"/>
              <a:gd name="T99" fmla="*/ 167 h 244"/>
              <a:gd name="T100" fmla="*/ 129 w 166"/>
              <a:gd name="T101" fmla="*/ 216 h 244"/>
              <a:gd name="T102" fmla="*/ 136 w 166"/>
              <a:gd name="T103" fmla="*/ 216 h 244"/>
              <a:gd name="T104" fmla="*/ 136 w 166"/>
              <a:gd name="T105" fmla="*/ 209 h 244"/>
              <a:gd name="T106" fmla="*/ 129 w 166"/>
              <a:gd name="T107" fmla="*/ 209 h 244"/>
              <a:gd name="T108" fmla="*/ 129 w 166"/>
              <a:gd name="T109" fmla="*/ 21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" h="244">
                <a:moveTo>
                  <a:pt x="166" y="244"/>
                </a:moveTo>
                <a:lnTo>
                  <a:pt x="0" y="244"/>
                </a:lnTo>
                <a:lnTo>
                  <a:pt x="0" y="0"/>
                </a:lnTo>
                <a:lnTo>
                  <a:pt x="166" y="0"/>
                </a:lnTo>
                <a:lnTo>
                  <a:pt x="166" y="244"/>
                </a:lnTo>
                <a:close/>
                <a:moveTo>
                  <a:pt x="132" y="31"/>
                </a:moveTo>
                <a:lnTo>
                  <a:pt x="33" y="31"/>
                </a:lnTo>
                <a:lnTo>
                  <a:pt x="33" y="67"/>
                </a:lnTo>
                <a:lnTo>
                  <a:pt x="132" y="67"/>
                </a:lnTo>
                <a:lnTo>
                  <a:pt x="132" y="31"/>
                </a:lnTo>
                <a:close/>
                <a:moveTo>
                  <a:pt x="29" y="119"/>
                </a:moveTo>
                <a:lnTo>
                  <a:pt x="37" y="119"/>
                </a:lnTo>
                <a:lnTo>
                  <a:pt x="37" y="111"/>
                </a:lnTo>
                <a:lnTo>
                  <a:pt x="29" y="111"/>
                </a:lnTo>
                <a:lnTo>
                  <a:pt x="29" y="119"/>
                </a:lnTo>
                <a:close/>
                <a:moveTo>
                  <a:pt x="29" y="167"/>
                </a:moveTo>
                <a:lnTo>
                  <a:pt x="37" y="167"/>
                </a:lnTo>
                <a:lnTo>
                  <a:pt x="37" y="160"/>
                </a:lnTo>
                <a:lnTo>
                  <a:pt x="29" y="160"/>
                </a:lnTo>
                <a:lnTo>
                  <a:pt x="29" y="167"/>
                </a:lnTo>
                <a:close/>
                <a:moveTo>
                  <a:pt x="29" y="216"/>
                </a:moveTo>
                <a:lnTo>
                  <a:pt x="37" y="216"/>
                </a:lnTo>
                <a:lnTo>
                  <a:pt x="37" y="209"/>
                </a:lnTo>
                <a:lnTo>
                  <a:pt x="29" y="209"/>
                </a:lnTo>
                <a:lnTo>
                  <a:pt x="29" y="216"/>
                </a:lnTo>
                <a:close/>
                <a:moveTo>
                  <a:pt x="79" y="119"/>
                </a:moveTo>
                <a:lnTo>
                  <a:pt x="86" y="119"/>
                </a:lnTo>
                <a:lnTo>
                  <a:pt x="86" y="111"/>
                </a:lnTo>
                <a:lnTo>
                  <a:pt x="79" y="111"/>
                </a:lnTo>
                <a:lnTo>
                  <a:pt x="79" y="119"/>
                </a:lnTo>
                <a:close/>
                <a:moveTo>
                  <a:pt x="79" y="167"/>
                </a:moveTo>
                <a:lnTo>
                  <a:pt x="86" y="167"/>
                </a:lnTo>
                <a:lnTo>
                  <a:pt x="86" y="160"/>
                </a:lnTo>
                <a:lnTo>
                  <a:pt x="79" y="160"/>
                </a:lnTo>
                <a:lnTo>
                  <a:pt x="79" y="167"/>
                </a:lnTo>
                <a:close/>
                <a:moveTo>
                  <a:pt x="79" y="216"/>
                </a:moveTo>
                <a:lnTo>
                  <a:pt x="86" y="216"/>
                </a:lnTo>
                <a:lnTo>
                  <a:pt x="86" y="209"/>
                </a:lnTo>
                <a:lnTo>
                  <a:pt x="79" y="209"/>
                </a:lnTo>
                <a:lnTo>
                  <a:pt x="79" y="216"/>
                </a:lnTo>
                <a:close/>
                <a:moveTo>
                  <a:pt x="129" y="119"/>
                </a:moveTo>
                <a:lnTo>
                  <a:pt x="136" y="119"/>
                </a:lnTo>
                <a:lnTo>
                  <a:pt x="136" y="111"/>
                </a:lnTo>
                <a:lnTo>
                  <a:pt x="129" y="111"/>
                </a:lnTo>
                <a:lnTo>
                  <a:pt x="129" y="119"/>
                </a:lnTo>
                <a:close/>
                <a:moveTo>
                  <a:pt x="129" y="167"/>
                </a:moveTo>
                <a:lnTo>
                  <a:pt x="136" y="167"/>
                </a:lnTo>
                <a:lnTo>
                  <a:pt x="136" y="160"/>
                </a:lnTo>
                <a:lnTo>
                  <a:pt x="129" y="160"/>
                </a:lnTo>
                <a:lnTo>
                  <a:pt x="129" y="167"/>
                </a:lnTo>
                <a:close/>
                <a:moveTo>
                  <a:pt x="129" y="216"/>
                </a:moveTo>
                <a:lnTo>
                  <a:pt x="136" y="216"/>
                </a:lnTo>
                <a:lnTo>
                  <a:pt x="136" y="209"/>
                </a:lnTo>
                <a:lnTo>
                  <a:pt x="129" y="209"/>
                </a:lnTo>
                <a:lnTo>
                  <a:pt x="129" y="21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chair" title="Icon of a rocking chair">
            <a:extLst>
              <a:ext uri="{FF2B5EF4-FFF2-40B4-BE49-F238E27FC236}">
                <a16:creationId xmlns:a16="http://schemas.microsoft.com/office/drawing/2014/main" id="{560F2802-32CD-4E3A-A6FE-191E20065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4014599"/>
            <a:ext cx="323870" cy="358570"/>
          </a:xfrm>
          <a:custGeom>
            <a:avLst/>
            <a:gdLst>
              <a:gd name="T0" fmla="*/ 309 w 309"/>
              <a:gd name="T1" fmla="*/ 291 h 342"/>
              <a:gd name="T2" fmla="*/ 154 w 309"/>
              <a:gd name="T3" fmla="*/ 342 h 342"/>
              <a:gd name="T4" fmla="*/ 0 w 309"/>
              <a:gd name="T5" fmla="*/ 292 h 342"/>
              <a:gd name="T6" fmla="*/ 270 w 309"/>
              <a:gd name="T7" fmla="*/ 318 h 342"/>
              <a:gd name="T8" fmla="*/ 154 w 309"/>
              <a:gd name="T9" fmla="*/ 252 h 342"/>
              <a:gd name="T10" fmla="*/ 38 w 309"/>
              <a:gd name="T11" fmla="*/ 318 h 342"/>
              <a:gd name="T12" fmla="*/ 309 w 309"/>
              <a:gd name="T13" fmla="*/ 0 h 342"/>
              <a:gd name="T14" fmla="*/ 237 w 309"/>
              <a:gd name="T15" fmla="*/ 182 h 342"/>
              <a:gd name="T16" fmla="*/ 270 w 309"/>
              <a:gd name="T17" fmla="*/ 318 h 342"/>
              <a:gd name="T18" fmla="*/ 38 w 309"/>
              <a:gd name="T19" fmla="*/ 131 h 342"/>
              <a:gd name="T20" fmla="*/ 154 w 309"/>
              <a:gd name="T21" fmla="*/ 166 h 342"/>
              <a:gd name="T22" fmla="*/ 238 w 309"/>
              <a:gd name="T23" fmla="*/ 150 h 342"/>
              <a:gd name="T24" fmla="*/ 38 w 309"/>
              <a:gd name="T25" fmla="*/ 318 h 342"/>
              <a:gd name="T26" fmla="*/ 78 w 309"/>
              <a:gd name="T27" fmla="*/ 226 h 342"/>
              <a:gd name="T28" fmla="*/ 66 w 309"/>
              <a:gd name="T29" fmla="*/ 149 h 342"/>
              <a:gd name="T30" fmla="*/ 78 w 309"/>
              <a:gd name="T31" fmla="*/ 232 h 342"/>
              <a:gd name="T32" fmla="*/ 241 w 309"/>
              <a:gd name="T33" fmla="*/ 23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9" h="342">
                <a:moveTo>
                  <a:pt x="309" y="291"/>
                </a:moveTo>
                <a:cubicBezTo>
                  <a:pt x="281" y="321"/>
                  <a:pt x="222" y="342"/>
                  <a:pt x="154" y="342"/>
                </a:cubicBezTo>
                <a:cubicBezTo>
                  <a:pt x="87" y="342"/>
                  <a:pt x="28" y="321"/>
                  <a:pt x="0" y="292"/>
                </a:cubicBezTo>
                <a:moveTo>
                  <a:pt x="270" y="318"/>
                </a:moveTo>
                <a:cubicBezTo>
                  <a:pt x="246" y="278"/>
                  <a:pt x="203" y="252"/>
                  <a:pt x="154" y="252"/>
                </a:cubicBezTo>
                <a:cubicBezTo>
                  <a:pt x="104" y="252"/>
                  <a:pt x="61" y="277"/>
                  <a:pt x="38" y="318"/>
                </a:cubicBezTo>
                <a:moveTo>
                  <a:pt x="309" y="0"/>
                </a:moveTo>
                <a:cubicBezTo>
                  <a:pt x="266" y="38"/>
                  <a:pt x="237" y="105"/>
                  <a:pt x="237" y="182"/>
                </a:cubicBezTo>
                <a:cubicBezTo>
                  <a:pt x="237" y="232"/>
                  <a:pt x="249" y="282"/>
                  <a:pt x="270" y="318"/>
                </a:cubicBezTo>
                <a:moveTo>
                  <a:pt x="38" y="131"/>
                </a:moveTo>
                <a:cubicBezTo>
                  <a:pt x="62" y="152"/>
                  <a:pt x="105" y="166"/>
                  <a:pt x="154" y="166"/>
                </a:cubicBezTo>
                <a:cubicBezTo>
                  <a:pt x="187" y="166"/>
                  <a:pt x="215" y="160"/>
                  <a:pt x="238" y="150"/>
                </a:cubicBezTo>
                <a:moveTo>
                  <a:pt x="38" y="318"/>
                </a:moveTo>
                <a:cubicBezTo>
                  <a:pt x="54" y="290"/>
                  <a:pt x="78" y="275"/>
                  <a:pt x="78" y="226"/>
                </a:cubicBezTo>
                <a:cubicBezTo>
                  <a:pt x="78" y="194"/>
                  <a:pt x="75" y="180"/>
                  <a:pt x="66" y="149"/>
                </a:cubicBezTo>
                <a:moveTo>
                  <a:pt x="78" y="232"/>
                </a:moveTo>
                <a:cubicBezTo>
                  <a:pt x="241" y="232"/>
                  <a:pt x="241" y="232"/>
                  <a:pt x="241" y="23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briefcase" title="Icon of a briefcase">
            <a:extLst>
              <a:ext uri="{FF2B5EF4-FFF2-40B4-BE49-F238E27FC236}">
                <a16:creationId xmlns:a16="http://schemas.microsoft.com/office/drawing/2014/main" id="{996E37A0-2ABA-4A5F-B024-7F6052A673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3097" y="2237054"/>
            <a:ext cx="448212" cy="327961"/>
          </a:xfrm>
          <a:custGeom>
            <a:avLst/>
            <a:gdLst>
              <a:gd name="T0" fmla="*/ 339 w 339"/>
              <a:gd name="T1" fmla="*/ 247 h 247"/>
              <a:gd name="T2" fmla="*/ 0 w 339"/>
              <a:gd name="T3" fmla="*/ 247 h 247"/>
              <a:gd name="T4" fmla="*/ 0 w 339"/>
              <a:gd name="T5" fmla="*/ 45 h 247"/>
              <a:gd name="T6" fmla="*/ 339 w 339"/>
              <a:gd name="T7" fmla="*/ 45 h 247"/>
              <a:gd name="T8" fmla="*/ 339 w 339"/>
              <a:gd name="T9" fmla="*/ 247 h 247"/>
              <a:gd name="T10" fmla="*/ 203 w 339"/>
              <a:gd name="T11" fmla="*/ 133 h 247"/>
              <a:gd name="T12" fmla="*/ 136 w 339"/>
              <a:gd name="T13" fmla="*/ 133 h 247"/>
              <a:gd name="T14" fmla="*/ 136 w 339"/>
              <a:gd name="T15" fmla="*/ 178 h 247"/>
              <a:gd name="T16" fmla="*/ 203 w 339"/>
              <a:gd name="T17" fmla="*/ 178 h 247"/>
              <a:gd name="T18" fmla="*/ 203 w 339"/>
              <a:gd name="T19" fmla="*/ 133 h 247"/>
              <a:gd name="T20" fmla="*/ 136 w 339"/>
              <a:gd name="T21" fmla="*/ 161 h 247"/>
              <a:gd name="T22" fmla="*/ 0 w 339"/>
              <a:gd name="T23" fmla="*/ 90 h 247"/>
              <a:gd name="T24" fmla="*/ 203 w 339"/>
              <a:gd name="T25" fmla="*/ 161 h 247"/>
              <a:gd name="T26" fmla="*/ 339 w 339"/>
              <a:gd name="T27" fmla="*/ 90 h 247"/>
              <a:gd name="T28" fmla="*/ 228 w 339"/>
              <a:gd name="T29" fmla="*/ 45 h 247"/>
              <a:gd name="T30" fmla="*/ 228 w 339"/>
              <a:gd name="T31" fmla="*/ 17 h 247"/>
              <a:gd name="T32" fmla="*/ 211 w 339"/>
              <a:gd name="T33" fmla="*/ 0 h 247"/>
              <a:gd name="T34" fmla="*/ 129 w 339"/>
              <a:gd name="T35" fmla="*/ 0 h 247"/>
              <a:gd name="T36" fmla="*/ 112 w 339"/>
              <a:gd name="T37" fmla="*/ 17 h 247"/>
              <a:gd name="T38" fmla="*/ 112 w 339"/>
              <a:gd name="T39" fmla="*/ 4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9" h="247">
                <a:moveTo>
                  <a:pt x="339" y="247"/>
                </a:moveTo>
                <a:cubicBezTo>
                  <a:pt x="0" y="247"/>
                  <a:pt x="0" y="247"/>
                  <a:pt x="0" y="247"/>
                </a:cubicBezTo>
                <a:cubicBezTo>
                  <a:pt x="0" y="45"/>
                  <a:pt x="0" y="45"/>
                  <a:pt x="0" y="45"/>
                </a:cubicBezTo>
                <a:cubicBezTo>
                  <a:pt x="339" y="45"/>
                  <a:pt x="339" y="45"/>
                  <a:pt x="339" y="45"/>
                </a:cubicBezTo>
                <a:lnTo>
                  <a:pt x="339" y="247"/>
                </a:lnTo>
                <a:close/>
                <a:moveTo>
                  <a:pt x="203" y="133"/>
                </a:moveTo>
                <a:cubicBezTo>
                  <a:pt x="136" y="133"/>
                  <a:pt x="136" y="133"/>
                  <a:pt x="136" y="133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203" y="178"/>
                  <a:pt x="203" y="178"/>
                  <a:pt x="203" y="178"/>
                </a:cubicBezTo>
                <a:lnTo>
                  <a:pt x="203" y="133"/>
                </a:lnTo>
                <a:close/>
                <a:moveTo>
                  <a:pt x="136" y="161"/>
                </a:moveTo>
                <a:cubicBezTo>
                  <a:pt x="0" y="90"/>
                  <a:pt x="0" y="90"/>
                  <a:pt x="0" y="90"/>
                </a:cubicBezTo>
                <a:moveTo>
                  <a:pt x="203" y="161"/>
                </a:moveTo>
                <a:cubicBezTo>
                  <a:pt x="339" y="90"/>
                  <a:pt x="339" y="90"/>
                  <a:pt x="339" y="90"/>
                </a:cubicBezTo>
                <a:moveTo>
                  <a:pt x="228" y="45"/>
                </a:moveTo>
                <a:cubicBezTo>
                  <a:pt x="228" y="17"/>
                  <a:pt x="228" y="17"/>
                  <a:pt x="228" y="17"/>
                </a:cubicBezTo>
                <a:cubicBezTo>
                  <a:pt x="228" y="7"/>
                  <a:pt x="220" y="0"/>
                  <a:pt x="21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9" y="0"/>
                  <a:pt x="112" y="7"/>
                  <a:pt x="112" y="17"/>
                </a:cubicBezTo>
                <a:cubicBezTo>
                  <a:pt x="112" y="45"/>
                  <a:pt x="112" y="45"/>
                  <a:pt x="112" y="4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battery" title="Icon of a battery">
            <a:extLst>
              <a:ext uri="{FF2B5EF4-FFF2-40B4-BE49-F238E27FC236}">
                <a16:creationId xmlns:a16="http://schemas.microsoft.com/office/drawing/2014/main" id="{0B0EFDF5-E389-4CAB-9C7E-3E5C73FFFC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0605" y="1398065"/>
            <a:ext cx="448212" cy="213084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door" title="Icon of an open doorway">
            <a:extLst>
              <a:ext uri="{FF2B5EF4-FFF2-40B4-BE49-F238E27FC236}">
                <a16:creationId xmlns:a16="http://schemas.microsoft.com/office/drawing/2014/main" id="{3B052461-A67E-4FCF-AAC7-3D5695BE76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868" y="4014599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0" name="flag" title="Icon of a waving flag">
            <a:extLst>
              <a:ext uri="{FF2B5EF4-FFF2-40B4-BE49-F238E27FC236}">
                <a16:creationId xmlns:a16="http://schemas.microsoft.com/office/drawing/2014/main" id="{F21C0DF7-5FBA-4D26-A89D-56A97FD46D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6200" y="3118173"/>
            <a:ext cx="279515" cy="358570"/>
          </a:xfrm>
          <a:custGeom>
            <a:avLst/>
            <a:gdLst>
              <a:gd name="T0" fmla="*/ 0 w 198"/>
              <a:gd name="T1" fmla="*/ 254 h 254"/>
              <a:gd name="T2" fmla="*/ 0 w 198"/>
              <a:gd name="T3" fmla="*/ 0 h 254"/>
              <a:gd name="T4" fmla="*/ 103 w 198"/>
              <a:gd name="T5" fmla="*/ 0 h 254"/>
              <a:gd name="T6" fmla="*/ 103 w 198"/>
              <a:gd name="T7" fmla="*/ 158 h 254"/>
              <a:gd name="T8" fmla="*/ 198 w 198"/>
              <a:gd name="T9" fmla="*/ 158 h 254"/>
              <a:gd name="T10" fmla="*/ 198 w 198"/>
              <a:gd name="T11" fmla="*/ 38 h 254"/>
              <a:gd name="T12" fmla="*/ 103 w 198"/>
              <a:gd name="T13" fmla="*/ 38 h 254"/>
              <a:gd name="T14" fmla="*/ 0 w 198"/>
              <a:gd name="T15" fmla="*/ 122 h 254"/>
              <a:gd name="T16" fmla="*/ 103 w 198"/>
              <a:gd name="T17" fmla="*/ 12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54">
                <a:moveTo>
                  <a:pt x="0" y="254"/>
                </a:moveTo>
                <a:lnTo>
                  <a:pt x="0" y="0"/>
                </a:lnTo>
                <a:lnTo>
                  <a:pt x="103" y="0"/>
                </a:lnTo>
                <a:lnTo>
                  <a:pt x="103" y="158"/>
                </a:lnTo>
                <a:lnTo>
                  <a:pt x="198" y="158"/>
                </a:lnTo>
                <a:lnTo>
                  <a:pt x="198" y="38"/>
                </a:lnTo>
                <a:lnTo>
                  <a:pt x="103" y="38"/>
                </a:lnTo>
                <a:moveTo>
                  <a:pt x="0" y="122"/>
                </a:moveTo>
                <a:lnTo>
                  <a:pt x="103" y="12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1" name="flag_4" title="Icon of two flags crossed over each other">
            <a:extLst>
              <a:ext uri="{FF2B5EF4-FFF2-40B4-BE49-F238E27FC236}">
                <a16:creationId xmlns:a16="http://schemas.microsoft.com/office/drawing/2014/main" id="{5ECFD367-858C-438B-A8D4-3DD9DFE36C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04279" y="3118173"/>
            <a:ext cx="545849" cy="358570"/>
          </a:xfrm>
          <a:custGeom>
            <a:avLst/>
            <a:gdLst>
              <a:gd name="T0" fmla="*/ 221 w 239"/>
              <a:gd name="T1" fmla="*/ 73 h 157"/>
              <a:gd name="T2" fmla="*/ 202 w 239"/>
              <a:gd name="T3" fmla="*/ 92 h 157"/>
              <a:gd name="T4" fmla="*/ 148 w 239"/>
              <a:gd name="T5" fmla="*/ 37 h 157"/>
              <a:gd name="T6" fmla="*/ 185 w 239"/>
              <a:gd name="T7" fmla="*/ 0 h 157"/>
              <a:gd name="T8" fmla="*/ 239 w 239"/>
              <a:gd name="T9" fmla="*/ 55 h 157"/>
              <a:gd name="T10" fmla="*/ 221 w 239"/>
              <a:gd name="T11" fmla="*/ 73 h 157"/>
              <a:gd name="T12" fmla="*/ 148 w 239"/>
              <a:gd name="T13" fmla="*/ 37 h 157"/>
              <a:gd name="T14" fmla="*/ 28 w 239"/>
              <a:gd name="T15" fmla="*/ 157 h 157"/>
              <a:gd name="T16" fmla="*/ 19 w 239"/>
              <a:gd name="T17" fmla="*/ 74 h 157"/>
              <a:gd name="T18" fmla="*/ 37 w 239"/>
              <a:gd name="T19" fmla="*/ 92 h 157"/>
              <a:gd name="T20" fmla="*/ 91 w 239"/>
              <a:gd name="T21" fmla="*/ 37 h 157"/>
              <a:gd name="T22" fmla="*/ 54 w 239"/>
              <a:gd name="T23" fmla="*/ 0 h 157"/>
              <a:gd name="T24" fmla="*/ 0 w 239"/>
              <a:gd name="T25" fmla="*/ 55 h 157"/>
              <a:gd name="T26" fmla="*/ 19 w 239"/>
              <a:gd name="T27" fmla="*/ 74 h 157"/>
              <a:gd name="T28" fmla="*/ 211 w 239"/>
              <a:gd name="T29" fmla="*/ 157 h 157"/>
              <a:gd name="T30" fmla="*/ 91 w 239"/>
              <a:gd name="T31" fmla="*/ 3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157">
                <a:moveTo>
                  <a:pt x="221" y="73"/>
                </a:moveTo>
                <a:lnTo>
                  <a:pt x="202" y="92"/>
                </a:lnTo>
                <a:lnTo>
                  <a:pt x="148" y="37"/>
                </a:lnTo>
                <a:lnTo>
                  <a:pt x="185" y="0"/>
                </a:lnTo>
                <a:lnTo>
                  <a:pt x="239" y="55"/>
                </a:lnTo>
                <a:lnTo>
                  <a:pt x="221" y="73"/>
                </a:lnTo>
                <a:moveTo>
                  <a:pt x="148" y="37"/>
                </a:moveTo>
                <a:lnTo>
                  <a:pt x="28" y="157"/>
                </a:lnTo>
                <a:moveTo>
                  <a:pt x="19" y="74"/>
                </a:moveTo>
                <a:lnTo>
                  <a:pt x="37" y="92"/>
                </a:lnTo>
                <a:lnTo>
                  <a:pt x="91" y="37"/>
                </a:lnTo>
                <a:lnTo>
                  <a:pt x="54" y="0"/>
                </a:lnTo>
                <a:lnTo>
                  <a:pt x="0" y="55"/>
                </a:lnTo>
                <a:lnTo>
                  <a:pt x="19" y="74"/>
                </a:lnTo>
                <a:moveTo>
                  <a:pt x="211" y="157"/>
                </a:moveTo>
                <a:lnTo>
                  <a:pt x="91" y="3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2" name="target_2" title="Icon of a target with an arrow hitting the bullseye">
            <a:extLst>
              <a:ext uri="{FF2B5EF4-FFF2-40B4-BE49-F238E27FC236}">
                <a16:creationId xmlns:a16="http://schemas.microsoft.com/office/drawing/2014/main" id="{5D23173E-E42A-41E6-BBFE-636FFF1473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2216" y="4911022"/>
            <a:ext cx="360005" cy="358570"/>
          </a:xfrm>
          <a:custGeom>
            <a:avLst/>
            <a:gdLst>
              <a:gd name="T0" fmla="*/ 314 w 346"/>
              <a:gd name="T1" fmla="*/ 73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69 w 346"/>
              <a:gd name="T11" fmla="*/ 30 h 346"/>
              <a:gd name="T12" fmla="*/ 173 w 346"/>
              <a:gd name="T13" fmla="*/ 274 h 346"/>
              <a:gd name="T14" fmla="*/ 274 w 346"/>
              <a:gd name="T15" fmla="*/ 173 h 346"/>
              <a:gd name="T16" fmla="*/ 173 w 346"/>
              <a:gd name="T17" fmla="*/ 72 h 346"/>
              <a:gd name="T18" fmla="*/ 72 w 346"/>
              <a:gd name="T19" fmla="*/ 173 h 346"/>
              <a:gd name="T20" fmla="*/ 173 w 346"/>
              <a:gd name="T21" fmla="*/ 274 h 346"/>
              <a:gd name="T22" fmla="*/ 173 w 346"/>
              <a:gd name="T23" fmla="*/ 203 h 346"/>
              <a:gd name="T24" fmla="*/ 203 w 346"/>
              <a:gd name="T25" fmla="*/ 173 h 346"/>
              <a:gd name="T26" fmla="*/ 173 w 346"/>
              <a:gd name="T27" fmla="*/ 143 h 346"/>
              <a:gd name="T28" fmla="*/ 143 w 346"/>
              <a:gd name="T29" fmla="*/ 173 h 346"/>
              <a:gd name="T30" fmla="*/ 173 w 346"/>
              <a:gd name="T31" fmla="*/ 203 h 346"/>
              <a:gd name="T32" fmla="*/ 173 w 346"/>
              <a:gd name="T33" fmla="*/ 173 h 346"/>
              <a:gd name="T34" fmla="*/ 241 w 346"/>
              <a:gd name="T35" fmla="*/ 99 h 346"/>
              <a:gd name="T36" fmla="*/ 334 w 346"/>
              <a:gd name="T37" fmla="*/ 54 h 346"/>
              <a:gd name="T38" fmla="*/ 291 w 346"/>
              <a:gd name="T39" fmla="*/ 54 h 346"/>
              <a:gd name="T40" fmla="*/ 291 w 346"/>
              <a:gd name="T41" fmla="*/ 10 h 346"/>
              <a:gd name="T42" fmla="*/ 241 w 346"/>
              <a:gd name="T43" fmla="*/ 56 h 346"/>
              <a:gd name="T44" fmla="*/ 241 w 346"/>
              <a:gd name="T45" fmla="*/ 99 h 346"/>
              <a:gd name="T46" fmla="*/ 285 w 346"/>
              <a:gd name="T47" fmla="*/ 99 h 346"/>
              <a:gd name="T48" fmla="*/ 334 w 346"/>
              <a:gd name="T49" fmla="*/ 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6" h="346">
                <a:moveTo>
                  <a:pt x="314" y="73"/>
                </a:moveTo>
                <a:cubicBezTo>
                  <a:pt x="334" y="101"/>
                  <a:pt x="346" y="136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8" y="346"/>
                  <a:pt x="0" y="268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209" y="0"/>
                  <a:pt x="242" y="11"/>
                  <a:pt x="269" y="30"/>
                </a:cubicBezTo>
                <a:moveTo>
                  <a:pt x="173" y="274"/>
                </a:moveTo>
                <a:cubicBezTo>
                  <a:pt x="229" y="274"/>
                  <a:pt x="274" y="229"/>
                  <a:pt x="274" y="173"/>
                </a:cubicBezTo>
                <a:cubicBezTo>
                  <a:pt x="274" y="117"/>
                  <a:pt x="229" y="72"/>
                  <a:pt x="173" y="72"/>
                </a:cubicBezTo>
                <a:cubicBezTo>
                  <a:pt x="117" y="72"/>
                  <a:pt x="72" y="117"/>
                  <a:pt x="72" y="173"/>
                </a:cubicBezTo>
                <a:cubicBezTo>
                  <a:pt x="72" y="229"/>
                  <a:pt x="117" y="274"/>
                  <a:pt x="173" y="274"/>
                </a:cubicBezTo>
                <a:close/>
                <a:moveTo>
                  <a:pt x="173" y="203"/>
                </a:moveTo>
                <a:cubicBezTo>
                  <a:pt x="190" y="203"/>
                  <a:pt x="203" y="190"/>
                  <a:pt x="203" y="173"/>
                </a:cubicBezTo>
                <a:cubicBezTo>
                  <a:pt x="203" y="156"/>
                  <a:pt x="190" y="143"/>
                  <a:pt x="173" y="143"/>
                </a:cubicBezTo>
                <a:cubicBezTo>
                  <a:pt x="156" y="143"/>
                  <a:pt x="143" y="156"/>
                  <a:pt x="143" y="173"/>
                </a:cubicBezTo>
                <a:cubicBezTo>
                  <a:pt x="143" y="190"/>
                  <a:pt x="156" y="203"/>
                  <a:pt x="173" y="203"/>
                </a:cubicBezTo>
                <a:close/>
                <a:moveTo>
                  <a:pt x="173" y="173"/>
                </a:moveTo>
                <a:cubicBezTo>
                  <a:pt x="241" y="99"/>
                  <a:pt x="241" y="99"/>
                  <a:pt x="241" y="99"/>
                </a:cubicBezTo>
                <a:moveTo>
                  <a:pt x="334" y="54"/>
                </a:moveTo>
                <a:cubicBezTo>
                  <a:pt x="291" y="54"/>
                  <a:pt x="291" y="54"/>
                  <a:pt x="291" y="54"/>
                </a:cubicBezTo>
                <a:cubicBezTo>
                  <a:pt x="291" y="10"/>
                  <a:pt x="291" y="10"/>
                  <a:pt x="291" y="10"/>
                </a:cubicBezTo>
                <a:cubicBezTo>
                  <a:pt x="241" y="56"/>
                  <a:pt x="241" y="56"/>
                  <a:pt x="241" y="56"/>
                </a:cubicBezTo>
                <a:cubicBezTo>
                  <a:pt x="241" y="99"/>
                  <a:pt x="241" y="99"/>
                  <a:pt x="241" y="99"/>
                </a:cubicBezTo>
                <a:cubicBezTo>
                  <a:pt x="285" y="99"/>
                  <a:pt x="285" y="99"/>
                  <a:pt x="285" y="99"/>
                </a:cubicBezTo>
                <a:lnTo>
                  <a:pt x="334" y="5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megaphone" title="Icon of a megaphone">
            <a:extLst>
              <a:ext uri="{FF2B5EF4-FFF2-40B4-BE49-F238E27FC236}">
                <a16:creationId xmlns:a16="http://schemas.microsoft.com/office/drawing/2014/main" id="{942E6FDB-5DDB-43C7-99DF-62774BAF7D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4056115"/>
            <a:ext cx="448212" cy="275540"/>
          </a:xfrm>
          <a:custGeom>
            <a:avLst/>
            <a:gdLst>
              <a:gd name="T0" fmla="*/ 0 w 338"/>
              <a:gd name="T1" fmla="*/ 60 h 205"/>
              <a:gd name="T2" fmla="*/ 338 w 338"/>
              <a:gd name="T3" fmla="*/ 0 h 205"/>
              <a:gd name="T4" fmla="*/ 338 w 338"/>
              <a:gd name="T5" fmla="*/ 186 h 205"/>
              <a:gd name="T6" fmla="*/ 0 w 338"/>
              <a:gd name="T7" fmla="*/ 126 h 205"/>
              <a:gd name="T8" fmla="*/ 0 w 338"/>
              <a:gd name="T9" fmla="*/ 60 h 205"/>
              <a:gd name="T10" fmla="*/ 94 w 338"/>
              <a:gd name="T11" fmla="*/ 143 h 205"/>
              <a:gd name="T12" fmla="*/ 91 w 338"/>
              <a:gd name="T13" fmla="*/ 160 h 205"/>
              <a:gd name="T14" fmla="*/ 136 w 338"/>
              <a:gd name="T15" fmla="*/ 205 h 205"/>
              <a:gd name="T16" fmla="*/ 181 w 338"/>
              <a:gd name="T17" fmla="*/ 15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205">
                <a:moveTo>
                  <a:pt x="0" y="60"/>
                </a:moveTo>
                <a:cubicBezTo>
                  <a:pt x="338" y="0"/>
                  <a:pt x="338" y="0"/>
                  <a:pt x="338" y="0"/>
                </a:cubicBezTo>
                <a:cubicBezTo>
                  <a:pt x="338" y="186"/>
                  <a:pt x="338" y="186"/>
                  <a:pt x="338" y="186"/>
                </a:cubicBezTo>
                <a:cubicBezTo>
                  <a:pt x="0" y="126"/>
                  <a:pt x="0" y="126"/>
                  <a:pt x="0" y="126"/>
                </a:cubicBezTo>
                <a:lnTo>
                  <a:pt x="0" y="60"/>
                </a:lnTo>
                <a:close/>
                <a:moveTo>
                  <a:pt x="94" y="143"/>
                </a:moveTo>
                <a:cubicBezTo>
                  <a:pt x="92" y="148"/>
                  <a:pt x="91" y="154"/>
                  <a:pt x="91" y="160"/>
                </a:cubicBezTo>
                <a:cubicBezTo>
                  <a:pt x="91" y="185"/>
                  <a:pt x="111" y="205"/>
                  <a:pt x="136" y="205"/>
                </a:cubicBezTo>
                <a:cubicBezTo>
                  <a:pt x="161" y="205"/>
                  <a:pt x="181" y="183"/>
                  <a:pt x="181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0" name="light" title="Icon of a lightbulb">
            <a:extLst>
              <a:ext uri="{FF2B5EF4-FFF2-40B4-BE49-F238E27FC236}">
                <a16:creationId xmlns:a16="http://schemas.microsoft.com/office/drawing/2014/main" id="{6FC0F3E7-BE57-4ECC-AB4E-E8FAAA0701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3313" y="4960003"/>
            <a:ext cx="241516" cy="358570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1" name="pencil" title="Icon of a pencil">
            <a:extLst>
              <a:ext uri="{FF2B5EF4-FFF2-40B4-BE49-F238E27FC236}">
                <a16:creationId xmlns:a16="http://schemas.microsoft.com/office/drawing/2014/main" id="{68EF7747-AC8F-4633-A5E0-09CE0C7670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281" y="3118173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scissors" title="Icon of scissors">
            <a:extLst>
              <a:ext uri="{FF2B5EF4-FFF2-40B4-BE49-F238E27FC236}">
                <a16:creationId xmlns:a16="http://schemas.microsoft.com/office/drawing/2014/main" id="{C8CB3F06-7CCB-4894-BF2E-422819B96B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8483" y="1325321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3" name="baloon" title="Icon of a balloon">
            <a:extLst>
              <a:ext uri="{FF2B5EF4-FFF2-40B4-BE49-F238E27FC236}">
                <a16:creationId xmlns:a16="http://schemas.microsoft.com/office/drawing/2014/main" id="{D282426A-A757-4D1A-ACB4-F550BC8971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5931" y="4014599"/>
            <a:ext cx="260054" cy="358570"/>
          </a:xfrm>
          <a:custGeom>
            <a:avLst/>
            <a:gdLst>
              <a:gd name="T0" fmla="*/ 189 w 261"/>
              <a:gd name="T1" fmla="*/ 95 h 362"/>
              <a:gd name="T2" fmla="*/ 94 w 261"/>
              <a:gd name="T3" fmla="*/ 238 h 362"/>
              <a:gd name="T4" fmla="*/ 0 w 261"/>
              <a:gd name="T5" fmla="*/ 95 h 362"/>
              <a:gd name="T6" fmla="*/ 94 w 261"/>
              <a:gd name="T7" fmla="*/ 0 h 362"/>
              <a:gd name="T8" fmla="*/ 189 w 261"/>
              <a:gd name="T9" fmla="*/ 95 h 362"/>
              <a:gd name="T10" fmla="*/ 141 w 261"/>
              <a:gd name="T11" fmla="*/ 95 h 362"/>
              <a:gd name="T12" fmla="*/ 92 w 261"/>
              <a:gd name="T13" fmla="*/ 46 h 362"/>
              <a:gd name="T14" fmla="*/ 94 w 261"/>
              <a:gd name="T15" fmla="*/ 238 h 362"/>
              <a:gd name="T16" fmla="*/ 118 w 261"/>
              <a:gd name="T17" fmla="*/ 302 h 362"/>
              <a:gd name="T18" fmla="*/ 236 w 261"/>
              <a:gd name="T19" fmla="*/ 313 h 362"/>
              <a:gd name="T20" fmla="*/ 260 w 261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62">
                <a:moveTo>
                  <a:pt x="189" y="95"/>
                </a:moveTo>
                <a:cubicBezTo>
                  <a:pt x="189" y="198"/>
                  <a:pt x="94" y="238"/>
                  <a:pt x="94" y="238"/>
                </a:cubicBezTo>
                <a:cubicBezTo>
                  <a:pt x="94" y="238"/>
                  <a:pt x="0" y="197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146" y="0"/>
                  <a:pt x="189" y="43"/>
                  <a:pt x="189" y="95"/>
                </a:cubicBezTo>
                <a:close/>
                <a:moveTo>
                  <a:pt x="141" y="95"/>
                </a:moveTo>
                <a:cubicBezTo>
                  <a:pt x="137" y="67"/>
                  <a:pt x="117" y="46"/>
                  <a:pt x="92" y="46"/>
                </a:cubicBezTo>
                <a:moveTo>
                  <a:pt x="94" y="238"/>
                </a:moveTo>
                <a:cubicBezTo>
                  <a:pt x="94" y="238"/>
                  <a:pt x="88" y="288"/>
                  <a:pt x="118" y="302"/>
                </a:cubicBezTo>
                <a:cubicBezTo>
                  <a:pt x="158" y="321"/>
                  <a:pt x="205" y="300"/>
                  <a:pt x="236" y="313"/>
                </a:cubicBezTo>
                <a:cubicBezTo>
                  <a:pt x="261" y="324"/>
                  <a:pt x="260" y="362"/>
                  <a:pt x="260" y="36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4" name="pizza" title="Icon of a slice of pizza">
            <a:extLst>
              <a:ext uri="{FF2B5EF4-FFF2-40B4-BE49-F238E27FC236}">
                <a16:creationId xmlns:a16="http://schemas.microsoft.com/office/drawing/2014/main" id="{BB92A011-E309-4224-AA1C-50380FE9FF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2253" y="4911022"/>
            <a:ext cx="267408" cy="358570"/>
          </a:xfrm>
          <a:custGeom>
            <a:avLst/>
            <a:gdLst>
              <a:gd name="T0" fmla="*/ 150 w 255"/>
              <a:gd name="T1" fmla="*/ 33 h 345"/>
              <a:gd name="T2" fmla="*/ 238 w 255"/>
              <a:gd name="T3" fmla="*/ 102 h 345"/>
              <a:gd name="T4" fmla="*/ 250 w 255"/>
              <a:gd name="T5" fmla="*/ 136 h 345"/>
              <a:gd name="T6" fmla="*/ 250 w 255"/>
              <a:gd name="T7" fmla="*/ 136 h 345"/>
              <a:gd name="T8" fmla="*/ 219 w 255"/>
              <a:gd name="T9" fmla="*/ 147 h 345"/>
              <a:gd name="T10" fmla="*/ 138 w 255"/>
              <a:gd name="T11" fmla="*/ 78 h 345"/>
              <a:gd name="T12" fmla="*/ 16 w 255"/>
              <a:gd name="T13" fmla="*/ 43 h 345"/>
              <a:gd name="T14" fmla="*/ 6 w 255"/>
              <a:gd name="T15" fmla="*/ 12 h 345"/>
              <a:gd name="T16" fmla="*/ 6 w 255"/>
              <a:gd name="T17" fmla="*/ 12 h 345"/>
              <a:gd name="T18" fmla="*/ 40 w 255"/>
              <a:gd name="T19" fmla="*/ 1 h 345"/>
              <a:gd name="T20" fmla="*/ 148 w 255"/>
              <a:gd name="T21" fmla="*/ 31 h 345"/>
              <a:gd name="T22" fmla="*/ 150 w 255"/>
              <a:gd name="T23" fmla="*/ 33 h 345"/>
              <a:gd name="T24" fmla="*/ 70 w 255"/>
              <a:gd name="T25" fmla="*/ 80 h 345"/>
              <a:gd name="T26" fmla="*/ 49 w 255"/>
              <a:gd name="T27" fmla="*/ 101 h 345"/>
              <a:gd name="T28" fmla="*/ 70 w 255"/>
              <a:gd name="T29" fmla="*/ 123 h 345"/>
              <a:gd name="T30" fmla="*/ 91 w 255"/>
              <a:gd name="T31" fmla="*/ 101 h 345"/>
              <a:gd name="T32" fmla="*/ 70 w 255"/>
              <a:gd name="T33" fmla="*/ 80 h 345"/>
              <a:gd name="T34" fmla="*/ 116 w 255"/>
              <a:gd name="T35" fmla="*/ 149 h 345"/>
              <a:gd name="T36" fmla="*/ 95 w 255"/>
              <a:gd name="T37" fmla="*/ 170 h 345"/>
              <a:gd name="T38" fmla="*/ 116 w 255"/>
              <a:gd name="T39" fmla="*/ 191 h 345"/>
              <a:gd name="T40" fmla="*/ 137 w 255"/>
              <a:gd name="T41" fmla="*/ 170 h 345"/>
              <a:gd name="T42" fmla="*/ 116 w 255"/>
              <a:gd name="T43" fmla="*/ 149 h 345"/>
              <a:gd name="T44" fmla="*/ 66 w 255"/>
              <a:gd name="T45" fmla="*/ 215 h 345"/>
              <a:gd name="T46" fmla="*/ 45 w 255"/>
              <a:gd name="T47" fmla="*/ 236 h 345"/>
              <a:gd name="T48" fmla="*/ 66 w 255"/>
              <a:gd name="T49" fmla="*/ 258 h 345"/>
              <a:gd name="T50" fmla="*/ 88 w 255"/>
              <a:gd name="T51" fmla="*/ 236 h 345"/>
              <a:gd name="T52" fmla="*/ 66 w 255"/>
              <a:gd name="T53" fmla="*/ 215 h 345"/>
              <a:gd name="T54" fmla="*/ 15 w 255"/>
              <a:gd name="T55" fmla="*/ 44 h 345"/>
              <a:gd name="T56" fmla="*/ 15 w 255"/>
              <a:gd name="T57" fmla="*/ 322 h 345"/>
              <a:gd name="T58" fmla="*/ 15 w 255"/>
              <a:gd name="T59" fmla="*/ 324 h 345"/>
              <a:gd name="T60" fmla="*/ 15 w 255"/>
              <a:gd name="T61" fmla="*/ 324 h 345"/>
              <a:gd name="T62" fmla="*/ 15 w 255"/>
              <a:gd name="T63" fmla="*/ 329 h 345"/>
              <a:gd name="T64" fmla="*/ 31 w 255"/>
              <a:gd name="T65" fmla="*/ 345 h 345"/>
              <a:gd name="T66" fmla="*/ 31 w 255"/>
              <a:gd name="T67" fmla="*/ 345 h 345"/>
              <a:gd name="T68" fmla="*/ 47 w 255"/>
              <a:gd name="T69" fmla="*/ 329 h 345"/>
              <a:gd name="T70" fmla="*/ 47 w 255"/>
              <a:gd name="T71" fmla="*/ 324 h 345"/>
              <a:gd name="T72" fmla="*/ 47 w 255"/>
              <a:gd name="T73" fmla="*/ 324 h 345"/>
              <a:gd name="T74" fmla="*/ 174 w 255"/>
              <a:gd name="T75" fmla="*/ 195 h 345"/>
              <a:gd name="T76" fmla="*/ 174 w 255"/>
              <a:gd name="T77" fmla="*/ 195 h 345"/>
              <a:gd name="T78" fmla="*/ 174 w 255"/>
              <a:gd name="T79" fmla="*/ 216 h 345"/>
              <a:gd name="T80" fmla="*/ 188 w 255"/>
              <a:gd name="T81" fmla="*/ 229 h 345"/>
              <a:gd name="T82" fmla="*/ 188 w 255"/>
              <a:gd name="T83" fmla="*/ 229 h 345"/>
              <a:gd name="T84" fmla="*/ 201 w 255"/>
              <a:gd name="T85" fmla="*/ 216 h 345"/>
              <a:gd name="T86" fmla="*/ 201 w 255"/>
              <a:gd name="T87" fmla="*/ 168 h 345"/>
              <a:gd name="T88" fmla="*/ 201 w 255"/>
              <a:gd name="T89" fmla="*/ 164 h 345"/>
              <a:gd name="T90" fmla="*/ 201 w 255"/>
              <a:gd name="T91" fmla="*/ 176 h 345"/>
              <a:gd name="T92" fmla="*/ 214 w 255"/>
              <a:gd name="T93" fmla="*/ 189 h 345"/>
              <a:gd name="T94" fmla="*/ 214 w 255"/>
              <a:gd name="T95" fmla="*/ 189 h 345"/>
              <a:gd name="T96" fmla="*/ 226 w 255"/>
              <a:gd name="T97" fmla="*/ 176 h 345"/>
              <a:gd name="T98" fmla="*/ 226 w 255"/>
              <a:gd name="T99" fmla="*/ 15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5" h="345">
                <a:moveTo>
                  <a:pt x="150" y="33"/>
                </a:moveTo>
                <a:cubicBezTo>
                  <a:pt x="215" y="68"/>
                  <a:pt x="238" y="102"/>
                  <a:pt x="238" y="102"/>
                </a:cubicBezTo>
                <a:cubicBezTo>
                  <a:pt x="249" y="116"/>
                  <a:pt x="255" y="124"/>
                  <a:pt x="250" y="136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44" y="147"/>
                  <a:pt x="228" y="156"/>
                  <a:pt x="219" y="147"/>
                </a:cubicBezTo>
                <a:cubicBezTo>
                  <a:pt x="204" y="136"/>
                  <a:pt x="183" y="104"/>
                  <a:pt x="138" y="78"/>
                </a:cubicBezTo>
                <a:cubicBezTo>
                  <a:pt x="90" y="50"/>
                  <a:pt x="26" y="46"/>
                  <a:pt x="16" y="43"/>
                </a:cubicBezTo>
                <a:cubicBezTo>
                  <a:pt x="5" y="41"/>
                  <a:pt x="0" y="23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12" y="0"/>
                  <a:pt x="23" y="1"/>
                  <a:pt x="40" y="1"/>
                </a:cubicBezTo>
                <a:cubicBezTo>
                  <a:pt x="40" y="1"/>
                  <a:pt x="81" y="0"/>
                  <a:pt x="148" y="31"/>
                </a:cubicBezTo>
                <a:cubicBezTo>
                  <a:pt x="148" y="32"/>
                  <a:pt x="150" y="32"/>
                  <a:pt x="150" y="33"/>
                </a:cubicBezTo>
                <a:close/>
                <a:moveTo>
                  <a:pt x="70" y="80"/>
                </a:moveTo>
                <a:cubicBezTo>
                  <a:pt x="58" y="80"/>
                  <a:pt x="49" y="89"/>
                  <a:pt x="49" y="101"/>
                </a:cubicBezTo>
                <a:cubicBezTo>
                  <a:pt x="49" y="113"/>
                  <a:pt x="58" y="123"/>
                  <a:pt x="70" y="123"/>
                </a:cubicBezTo>
                <a:cubicBezTo>
                  <a:pt x="82" y="123"/>
                  <a:pt x="91" y="113"/>
                  <a:pt x="91" y="101"/>
                </a:cubicBezTo>
                <a:cubicBezTo>
                  <a:pt x="91" y="89"/>
                  <a:pt x="82" y="80"/>
                  <a:pt x="70" y="80"/>
                </a:cubicBezTo>
                <a:close/>
                <a:moveTo>
                  <a:pt x="116" y="149"/>
                </a:moveTo>
                <a:cubicBezTo>
                  <a:pt x="104" y="149"/>
                  <a:pt x="95" y="158"/>
                  <a:pt x="95" y="170"/>
                </a:cubicBezTo>
                <a:cubicBezTo>
                  <a:pt x="95" y="182"/>
                  <a:pt x="104" y="191"/>
                  <a:pt x="116" y="191"/>
                </a:cubicBezTo>
                <a:cubicBezTo>
                  <a:pt x="128" y="191"/>
                  <a:pt x="137" y="182"/>
                  <a:pt x="137" y="170"/>
                </a:cubicBezTo>
                <a:cubicBezTo>
                  <a:pt x="137" y="158"/>
                  <a:pt x="128" y="149"/>
                  <a:pt x="116" y="149"/>
                </a:cubicBezTo>
                <a:close/>
                <a:moveTo>
                  <a:pt x="66" y="215"/>
                </a:moveTo>
                <a:cubicBezTo>
                  <a:pt x="54" y="215"/>
                  <a:pt x="45" y="224"/>
                  <a:pt x="45" y="236"/>
                </a:cubicBezTo>
                <a:cubicBezTo>
                  <a:pt x="45" y="248"/>
                  <a:pt x="54" y="258"/>
                  <a:pt x="66" y="258"/>
                </a:cubicBezTo>
                <a:cubicBezTo>
                  <a:pt x="78" y="258"/>
                  <a:pt x="88" y="248"/>
                  <a:pt x="88" y="236"/>
                </a:cubicBezTo>
                <a:cubicBezTo>
                  <a:pt x="88" y="224"/>
                  <a:pt x="78" y="215"/>
                  <a:pt x="66" y="215"/>
                </a:cubicBezTo>
                <a:close/>
                <a:moveTo>
                  <a:pt x="15" y="44"/>
                </a:moveTo>
                <a:cubicBezTo>
                  <a:pt x="15" y="322"/>
                  <a:pt x="15" y="322"/>
                  <a:pt x="15" y="322"/>
                </a:cubicBezTo>
                <a:cubicBezTo>
                  <a:pt x="15" y="322"/>
                  <a:pt x="15" y="323"/>
                  <a:pt x="15" y="324"/>
                </a:cubicBezTo>
                <a:cubicBezTo>
                  <a:pt x="15" y="324"/>
                  <a:pt x="15" y="324"/>
                  <a:pt x="15" y="324"/>
                </a:cubicBezTo>
                <a:cubicBezTo>
                  <a:pt x="15" y="329"/>
                  <a:pt x="15" y="329"/>
                  <a:pt x="15" y="329"/>
                </a:cubicBezTo>
                <a:cubicBezTo>
                  <a:pt x="15" y="338"/>
                  <a:pt x="22" y="345"/>
                  <a:pt x="31" y="345"/>
                </a:cubicBezTo>
                <a:cubicBezTo>
                  <a:pt x="31" y="345"/>
                  <a:pt x="31" y="345"/>
                  <a:pt x="31" y="345"/>
                </a:cubicBezTo>
                <a:cubicBezTo>
                  <a:pt x="40" y="345"/>
                  <a:pt x="47" y="338"/>
                  <a:pt x="47" y="329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54" y="317"/>
                  <a:pt x="174" y="195"/>
                  <a:pt x="174" y="195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16"/>
                  <a:pt x="174" y="216"/>
                  <a:pt x="174" y="216"/>
                </a:cubicBezTo>
                <a:cubicBezTo>
                  <a:pt x="174" y="223"/>
                  <a:pt x="180" y="229"/>
                  <a:pt x="188" y="229"/>
                </a:cubicBezTo>
                <a:cubicBezTo>
                  <a:pt x="188" y="229"/>
                  <a:pt x="188" y="229"/>
                  <a:pt x="188" y="229"/>
                </a:cubicBezTo>
                <a:cubicBezTo>
                  <a:pt x="195" y="229"/>
                  <a:pt x="201" y="223"/>
                  <a:pt x="201" y="216"/>
                </a:cubicBezTo>
                <a:cubicBezTo>
                  <a:pt x="201" y="168"/>
                  <a:pt x="201" y="168"/>
                  <a:pt x="201" y="168"/>
                </a:cubicBezTo>
                <a:cubicBezTo>
                  <a:pt x="201" y="164"/>
                  <a:pt x="201" y="164"/>
                  <a:pt x="201" y="164"/>
                </a:cubicBezTo>
                <a:moveTo>
                  <a:pt x="201" y="176"/>
                </a:moveTo>
                <a:cubicBezTo>
                  <a:pt x="201" y="183"/>
                  <a:pt x="207" y="189"/>
                  <a:pt x="214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21" y="189"/>
                  <a:pt x="226" y="183"/>
                  <a:pt x="226" y="176"/>
                </a:cubicBezTo>
                <a:cubicBezTo>
                  <a:pt x="226" y="150"/>
                  <a:pt x="226" y="150"/>
                  <a:pt x="226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5" name="paint" title="Icon of a paint palette">
            <a:extLst>
              <a:ext uri="{FF2B5EF4-FFF2-40B4-BE49-F238E27FC236}">
                <a16:creationId xmlns:a16="http://schemas.microsoft.com/office/drawing/2014/main" id="{B08828C3-2C81-4213-B795-F6657F657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481" y="3118173"/>
            <a:ext cx="363154" cy="358570"/>
          </a:xfrm>
          <a:custGeom>
            <a:avLst/>
            <a:gdLst>
              <a:gd name="T0" fmla="*/ 125 w 288"/>
              <a:gd name="T1" fmla="*/ 235 h 285"/>
              <a:gd name="T2" fmla="*/ 119 w 288"/>
              <a:gd name="T3" fmla="*/ 174 h 285"/>
              <a:gd name="T4" fmla="*/ 58 w 288"/>
              <a:gd name="T5" fmla="*/ 180 h 285"/>
              <a:gd name="T6" fmla="*/ 6 w 288"/>
              <a:gd name="T7" fmla="*/ 172 h 285"/>
              <a:gd name="T8" fmla="*/ 35 w 288"/>
              <a:gd name="T9" fmla="*/ 66 h 285"/>
              <a:gd name="T10" fmla="*/ 223 w 288"/>
              <a:gd name="T11" fmla="*/ 47 h 285"/>
              <a:gd name="T12" fmla="*/ 242 w 288"/>
              <a:gd name="T13" fmla="*/ 236 h 285"/>
              <a:gd name="T14" fmla="*/ 143 w 288"/>
              <a:gd name="T15" fmla="*/ 285 h 285"/>
              <a:gd name="T16" fmla="*/ 125 w 288"/>
              <a:gd name="T17" fmla="*/ 235 h 285"/>
              <a:gd name="T18" fmla="*/ 197 w 288"/>
              <a:gd name="T19" fmla="*/ 79 h 285"/>
              <a:gd name="T20" fmla="*/ 172 w 288"/>
              <a:gd name="T21" fmla="*/ 82 h 285"/>
              <a:gd name="T22" fmla="*/ 175 w 288"/>
              <a:gd name="T23" fmla="*/ 106 h 285"/>
              <a:gd name="T24" fmla="*/ 199 w 288"/>
              <a:gd name="T25" fmla="*/ 104 h 285"/>
              <a:gd name="T26" fmla="*/ 197 w 288"/>
              <a:gd name="T27" fmla="*/ 79 h 285"/>
              <a:gd name="T28" fmla="*/ 222 w 288"/>
              <a:gd name="T29" fmla="*/ 149 h 285"/>
              <a:gd name="T30" fmla="*/ 197 w 288"/>
              <a:gd name="T31" fmla="*/ 151 h 285"/>
              <a:gd name="T32" fmla="*/ 200 w 288"/>
              <a:gd name="T33" fmla="*/ 176 h 285"/>
              <a:gd name="T34" fmla="*/ 224 w 288"/>
              <a:gd name="T35" fmla="*/ 173 h 285"/>
              <a:gd name="T36" fmla="*/ 222 w 288"/>
              <a:gd name="T37" fmla="*/ 149 h 285"/>
              <a:gd name="T38" fmla="*/ 125 w 288"/>
              <a:gd name="T39" fmla="*/ 70 h 285"/>
              <a:gd name="T40" fmla="*/ 101 w 288"/>
              <a:gd name="T41" fmla="*/ 72 h 285"/>
              <a:gd name="T42" fmla="*/ 103 w 288"/>
              <a:gd name="T43" fmla="*/ 97 h 285"/>
              <a:gd name="T44" fmla="*/ 128 w 288"/>
              <a:gd name="T45" fmla="*/ 94 h 285"/>
              <a:gd name="T46" fmla="*/ 125 w 288"/>
              <a:gd name="T47" fmla="*/ 70 h 285"/>
              <a:gd name="T48" fmla="*/ 75 w 288"/>
              <a:gd name="T49" fmla="*/ 109 h 285"/>
              <a:gd name="T50" fmla="*/ 51 w 288"/>
              <a:gd name="T51" fmla="*/ 111 h 285"/>
              <a:gd name="T52" fmla="*/ 53 w 288"/>
              <a:gd name="T53" fmla="*/ 136 h 285"/>
              <a:gd name="T54" fmla="*/ 78 w 288"/>
              <a:gd name="T55" fmla="*/ 133 h 285"/>
              <a:gd name="T56" fmla="*/ 75 w 288"/>
              <a:gd name="T57" fmla="*/ 109 h 285"/>
              <a:gd name="T58" fmla="*/ 191 w 288"/>
              <a:gd name="T59" fmla="*/ 204 h 285"/>
              <a:gd name="T60" fmla="*/ 167 w 288"/>
              <a:gd name="T61" fmla="*/ 207 h 285"/>
              <a:gd name="T62" fmla="*/ 169 w 288"/>
              <a:gd name="T63" fmla="*/ 231 h 285"/>
              <a:gd name="T64" fmla="*/ 194 w 288"/>
              <a:gd name="T65" fmla="*/ 229 h 285"/>
              <a:gd name="T66" fmla="*/ 191 w 288"/>
              <a:gd name="T67" fmla="*/ 20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85">
                <a:moveTo>
                  <a:pt x="125" y="235"/>
                </a:moveTo>
                <a:cubicBezTo>
                  <a:pt x="140" y="217"/>
                  <a:pt x="138" y="189"/>
                  <a:pt x="119" y="174"/>
                </a:cubicBezTo>
                <a:cubicBezTo>
                  <a:pt x="100" y="159"/>
                  <a:pt x="73" y="162"/>
                  <a:pt x="58" y="180"/>
                </a:cubicBezTo>
                <a:cubicBezTo>
                  <a:pt x="20" y="226"/>
                  <a:pt x="6" y="172"/>
                  <a:pt x="6" y="172"/>
                </a:cubicBezTo>
                <a:cubicBezTo>
                  <a:pt x="0" y="136"/>
                  <a:pt x="9" y="97"/>
                  <a:pt x="35" y="66"/>
                </a:cubicBezTo>
                <a:cubicBezTo>
                  <a:pt x="81" y="9"/>
                  <a:pt x="166" y="0"/>
                  <a:pt x="223" y="47"/>
                </a:cubicBezTo>
                <a:cubicBezTo>
                  <a:pt x="280" y="94"/>
                  <a:pt x="288" y="178"/>
                  <a:pt x="242" y="236"/>
                </a:cubicBezTo>
                <a:cubicBezTo>
                  <a:pt x="216" y="266"/>
                  <a:pt x="180" y="283"/>
                  <a:pt x="143" y="285"/>
                </a:cubicBezTo>
                <a:cubicBezTo>
                  <a:pt x="143" y="285"/>
                  <a:pt x="87" y="282"/>
                  <a:pt x="125" y="235"/>
                </a:cubicBezTo>
                <a:close/>
                <a:moveTo>
                  <a:pt x="197" y="79"/>
                </a:moveTo>
                <a:cubicBezTo>
                  <a:pt x="189" y="73"/>
                  <a:pt x="178" y="74"/>
                  <a:pt x="172" y="82"/>
                </a:cubicBezTo>
                <a:cubicBezTo>
                  <a:pt x="166" y="89"/>
                  <a:pt x="167" y="100"/>
                  <a:pt x="175" y="106"/>
                </a:cubicBezTo>
                <a:cubicBezTo>
                  <a:pt x="182" y="112"/>
                  <a:pt x="193" y="111"/>
                  <a:pt x="199" y="104"/>
                </a:cubicBezTo>
                <a:cubicBezTo>
                  <a:pt x="205" y="96"/>
                  <a:pt x="204" y="85"/>
                  <a:pt x="197" y="79"/>
                </a:cubicBezTo>
                <a:close/>
                <a:moveTo>
                  <a:pt x="222" y="149"/>
                </a:moveTo>
                <a:cubicBezTo>
                  <a:pt x="214" y="143"/>
                  <a:pt x="203" y="144"/>
                  <a:pt x="197" y="151"/>
                </a:cubicBezTo>
                <a:cubicBezTo>
                  <a:pt x="191" y="159"/>
                  <a:pt x="192" y="170"/>
                  <a:pt x="200" y="176"/>
                </a:cubicBezTo>
                <a:cubicBezTo>
                  <a:pt x="207" y="182"/>
                  <a:pt x="218" y="181"/>
                  <a:pt x="224" y="173"/>
                </a:cubicBezTo>
                <a:cubicBezTo>
                  <a:pt x="230" y="166"/>
                  <a:pt x="229" y="155"/>
                  <a:pt x="222" y="149"/>
                </a:cubicBezTo>
                <a:close/>
                <a:moveTo>
                  <a:pt x="125" y="70"/>
                </a:moveTo>
                <a:cubicBezTo>
                  <a:pt x="118" y="64"/>
                  <a:pt x="107" y="65"/>
                  <a:pt x="101" y="72"/>
                </a:cubicBezTo>
                <a:cubicBezTo>
                  <a:pt x="95" y="80"/>
                  <a:pt x="96" y="90"/>
                  <a:pt x="103" y="97"/>
                </a:cubicBezTo>
                <a:cubicBezTo>
                  <a:pt x="111" y="103"/>
                  <a:pt x="122" y="102"/>
                  <a:pt x="128" y="94"/>
                </a:cubicBezTo>
                <a:cubicBezTo>
                  <a:pt x="134" y="87"/>
                  <a:pt x="133" y="76"/>
                  <a:pt x="125" y="70"/>
                </a:cubicBezTo>
                <a:close/>
                <a:moveTo>
                  <a:pt x="75" y="109"/>
                </a:moveTo>
                <a:cubicBezTo>
                  <a:pt x="68" y="103"/>
                  <a:pt x="57" y="104"/>
                  <a:pt x="51" y="111"/>
                </a:cubicBezTo>
                <a:cubicBezTo>
                  <a:pt x="45" y="119"/>
                  <a:pt x="46" y="130"/>
                  <a:pt x="53" y="136"/>
                </a:cubicBezTo>
                <a:cubicBezTo>
                  <a:pt x="61" y="142"/>
                  <a:pt x="72" y="141"/>
                  <a:pt x="78" y="133"/>
                </a:cubicBezTo>
                <a:cubicBezTo>
                  <a:pt x="84" y="126"/>
                  <a:pt x="83" y="115"/>
                  <a:pt x="75" y="109"/>
                </a:cubicBezTo>
                <a:close/>
                <a:moveTo>
                  <a:pt x="191" y="204"/>
                </a:moveTo>
                <a:cubicBezTo>
                  <a:pt x="184" y="198"/>
                  <a:pt x="173" y="199"/>
                  <a:pt x="167" y="207"/>
                </a:cubicBezTo>
                <a:cubicBezTo>
                  <a:pt x="161" y="214"/>
                  <a:pt x="162" y="225"/>
                  <a:pt x="169" y="231"/>
                </a:cubicBezTo>
                <a:cubicBezTo>
                  <a:pt x="177" y="237"/>
                  <a:pt x="188" y="236"/>
                  <a:pt x="194" y="229"/>
                </a:cubicBezTo>
                <a:cubicBezTo>
                  <a:pt x="200" y="221"/>
                  <a:pt x="199" y="210"/>
                  <a:pt x="191" y="2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0" name="maze" title="Icon of a maze">
            <a:extLst>
              <a:ext uri="{FF2B5EF4-FFF2-40B4-BE49-F238E27FC236}">
                <a16:creationId xmlns:a16="http://schemas.microsoft.com/office/drawing/2014/main" id="{AA6CF25A-59F6-40FD-9294-FFDCA4552F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4911022"/>
            <a:ext cx="358569" cy="358570"/>
          </a:xfrm>
          <a:custGeom>
            <a:avLst/>
            <a:gdLst>
              <a:gd name="T0" fmla="*/ 415 w 415"/>
              <a:gd name="T1" fmla="*/ 330 h 415"/>
              <a:gd name="T2" fmla="*/ 415 w 415"/>
              <a:gd name="T3" fmla="*/ 415 h 415"/>
              <a:gd name="T4" fmla="*/ 0 w 415"/>
              <a:gd name="T5" fmla="*/ 415 h 415"/>
              <a:gd name="T6" fmla="*/ 0 w 415"/>
              <a:gd name="T7" fmla="*/ 0 h 415"/>
              <a:gd name="T8" fmla="*/ 78 w 415"/>
              <a:gd name="T9" fmla="*/ 0 h 415"/>
              <a:gd name="T10" fmla="*/ 415 w 415"/>
              <a:gd name="T11" fmla="*/ 248 h 415"/>
              <a:gd name="T12" fmla="*/ 415 w 415"/>
              <a:gd name="T13" fmla="*/ 0 h 415"/>
              <a:gd name="T14" fmla="*/ 163 w 415"/>
              <a:gd name="T15" fmla="*/ 0 h 415"/>
              <a:gd name="T16" fmla="*/ 163 w 415"/>
              <a:gd name="T17" fmla="*/ 82 h 415"/>
              <a:gd name="T18" fmla="*/ 247 w 415"/>
              <a:gd name="T19" fmla="*/ 82 h 415"/>
              <a:gd name="T20" fmla="*/ 415 w 415"/>
              <a:gd name="T21" fmla="*/ 82 h 415"/>
              <a:gd name="T22" fmla="*/ 331 w 415"/>
              <a:gd name="T23" fmla="*/ 82 h 415"/>
              <a:gd name="T24" fmla="*/ 331 w 415"/>
              <a:gd name="T25" fmla="*/ 248 h 415"/>
              <a:gd name="T26" fmla="*/ 331 w 415"/>
              <a:gd name="T27" fmla="*/ 330 h 415"/>
              <a:gd name="T28" fmla="*/ 247 w 415"/>
              <a:gd name="T29" fmla="*/ 330 h 415"/>
              <a:gd name="T30" fmla="*/ 247 w 415"/>
              <a:gd name="T31" fmla="*/ 415 h 415"/>
              <a:gd name="T32" fmla="*/ 163 w 415"/>
              <a:gd name="T33" fmla="*/ 248 h 415"/>
              <a:gd name="T34" fmla="*/ 163 w 415"/>
              <a:gd name="T35" fmla="*/ 415 h 415"/>
              <a:gd name="T36" fmla="*/ 247 w 415"/>
              <a:gd name="T37" fmla="*/ 248 h 415"/>
              <a:gd name="T38" fmla="*/ 247 w 415"/>
              <a:gd name="T39" fmla="*/ 166 h 415"/>
              <a:gd name="T40" fmla="*/ 78 w 415"/>
              <a:gd name="T41" fmla="*/ 166 h 415"/>
              <a:gd name="T42" fmla="*/ 78 w 415"/>
              <a:gd name="T43" fmla="*/ 330 h 415"/>
              <a:gd name="T44" fmla="*/ 78 w 415"/>
              <a:gd name="T45" fmla="*/ 248 h 415"/>
              <a:gd name="T46" fmla="*/ 0 w 415"/>
              <a:gd name="T47" fmla="*/ 248 h 415"/>
              <a:gd name="T48" fmla="*/ 78 w 415"/>
              <a:gd name="T49" fmla="*/ 80 h 415"/>
              <a:gd name="T50" fmla="*/ 0 w 415"/>
              <a:gd name="T51" fmla="*/ 8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5" h="415">
                <a:moveTo>
                  <a:pt x="415" y="330"/>
                </a:moveTo>
                <a:lnTo>
                  <a:pt x="415" y="415"/>
                </a:lnTo>
                <a:lnTo>
                  <a:pt x="0" y="415"/>
                </a:lnTo>
                <a:lnTo>
                  <a:pt x="0" y="0"/>
                </a:lnTo>
                <a:lnTo>
                  <a:pt x="78" y="0"/>
                </a:lnTo>
                <a:moveTo>
                  <a:pt x="415" y="248"/>
                </a:moveTo>
                <a:lnTo>
                  <a:pt x="415" y="0"/>
                </a:lnTo>
                <a:lnTo>
                  <a:pt x="163" y="0"/>
                </a:lnTo>
                <a:lnTo>
                  <a:pt x="163" y="82"/>
                </a:lnTo>
                <a:lnTo>
                  <a:pt x="247" y="82"/>
                </a:lnTo>
                <a:moveTo>
                  <a:pt x="415" y="82"/>
                </a:moveTo>
                <a:lnTo>
                  <a:pt x="331" y="82"/>
                </a:lnTo>
                <a:lnTo>
                  <a:pt x="331" y="248"/>
                </a:lnTo>
                <a:moveTo>
                  <a:pt x="331" y="330"/>
                </a:moveTo>
                <a:lnTo>
                  <a:pt x="247" y="330"/>
                </a:lnTo>
                <a:lnTo>
                  <a:pt x="247" y="415"/>
                </a:lnTo>
                <a:moveTo>
                  <a:pt x="163" y="248"/>
                </a:moveTo>
                <a:lnTo>
                  <a:pt x="163" y="415"/>
                </a:lnTo>
                <a:moveTo>
                  <a:pt x="247" y="248"/>
                </a:moveTo>
                <a:lnTo>
                  <a:pt x="247" y="166"/>
                </a:lnTo>
                <a:lnTo>
                  <a:pt x="78" y="166"/>
                </a:lnTo>
                <a:lnTo>
                  <a:pt x="78" y="330"/>
                </a:lnTo>
                <a:moveTo>
                  <a:pt x="78" y="248"/>
                </a:moveTo>
                <a:lnTo>
                  <a:pt x="0" y="248"/>
                </a:lnTo>
                <a:moveTo>
                  <a:pt x="78" y="80"/>
                </a:moveTo>
                <a:lnTo>
                  <a:pt x="0" y="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1" name="umbrella" title="Icon of an umbrella">
            <a:extLst>
              <a:ext uri="{FF2B5EF4-FFF2-40B4-BE49-F238E27FC236}">
                <a16:creationId xmlns:a16="http://schemas.microsoft.com/office/drawing/2014/main" id="{7122EE26-DE00-488E-A2F1-96AD6FC464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319" y="4014599"/>
            <a:ext cx="380783" cy="358570"/>
          </a:xfrm>
          <a:custGeom>
            <a:avLst/>
            <a:gdLst>
              <a:gd name="T0" fmla="*/ 0 w 333"/>
              <a:gd name="T1" fmla="*/ 167 h 312"/>
              <a:gd name="T2" fmla="*/ 166 w 333"/>
              <a:gd name="T3" fmla="*/ 0 h 312"/>
              <a:gd name="T4" fmla="*/ 333 w 333"/>
              <a:gd name="T5" fmla="*/ 167 h 312"/>
              <a:gd name="T6" fmla="*/ 111 w 333"/>
              <a:gd name="T7" fmla="*/ 173 h 312"/>
              <a:gd name="T8" fmla="*/ 55 w 333"/>
              <a:gd name="T9" fmla="*/ 117 h 312"/>
              <a:gd name="T10" fmla="*/ 0 w 333"/>
              <a:gd name="T11" fmla="*/ 173 h 312"/>
              <a:gd name="T12" fmla="*/ 222 w 333"/>
              <a:gd name="T13" fmla="*/ 173 h 312"/>
              <a:gd name="T14" fmla="*/ 166 w 333"/>
              <a:gd name="T15" fmla="*/ 117 h 312"/>
              <a:gd name="T16" fmla="*/ 111 w 333"/>
              <a:gd name="T17" fmla="*/ 173 h 312"/>
              <a:gd name="T18" fmla="*/ 93 w 333"/>
              <a:gd name="T19" fmla="*/ 253 h 312"/>
              <a:gd name="T20" fmla="*/ 93 w 333"/>
              <a:gd name="T21" fmla="*/ 275 h 312"/>
              <a:gd name="T22" fmla="*/ 131 w 333"/>
              <a:gd name="T23" fmla="*/ 312 h 312"/>
              <a:gd name="T24" fmla="*/ 168 w 333"/>
              <a:gd name="T25" fmla="*/ 275 h 312"/>
              <a:gd name="T26" fmla="*/ 168 w 333"/>
              <a:gd name="T27" fmla="*/ 117 h 312"/>
              <a:gd name="T28" fmla="*/ 333 w 333"/>
              <a:gd name="T29" fmla="*/ 173 h 312"/>
              <a:gd name="T30" fmla="*/ 277 w 333"/>
              <a:gd name="T31" fmla="*/ 117 h 312"/>
              <a:gd name="T32" fmla="*/ 222 w 333"/>
              <a:gd name="T33" fmla="*/ 17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3" h="312">
                <a:moveTo>
                  <a:pt x="0" y="167"/>
                </a:moveTo>
                <a:cubicBezTo>
                  <a:pt x="0" y="75"/>
                  <a:pt x="74" y="0"/>
                  <a:pt x="166" y="0"/>
                </a:cubicBezTo>
                <a:cubicBezTo>
                  <a:pt x="258" y="0"/>
                  <a:pt x="333" y="75"/>
                  <a:pt x="333" y="167"/>
                </a:cubicBezTo>
                <a:moveTo>
                  <a:pt x="111" y="173"/>
                </a:moveTo>
                <a:cubicBezTo>
                  <a:pt x="111" y="142"/>
                  <a:pt x="86" y="117"/>
                  <a:pt x="55" y="117"/>
                </a:cubicBezTo>
                <a:cubicBezTo>
                  <a:pt x="24" y="117"/>
                  <a:pt x="0" y="142"/>
                  <a:pt x="0" y="173"/>
                </a:cubicBezTo>
                <a:moveTo>
                  <a:pt x="222" y="173"/>
                </a:moveTo>
                <a:cubicBezTo>
                  <a:pt x="222" y="142"/>
                  <a:pt x="197" y="117"/>
                  <a:pt x="166" y="117"/>
                </a:cubicBezTo>
                <a:cubicBezTo>
                  <a:pt x="136" y="117"/>
                  <a:pt x="111" y="142"/>
                  <a:pt x="111" y="173"/>
                </a:cubicBezTo>
                <a:moveTo>
                  <a:pt x="93" y="253"/>
                </a:moveTo>
                <a:cubicBezTo>
                  <a:pt x="93" y="275"/>
                  <a:pt x="93" y="275"/>
                  <a:pt x="93" y="275"/>
                </a:cubicBezTo>
                <a:cubicBezTo>
                  <a:pt x="93" y="296"/>
                  <a:pt x="110" y="312"/>
                  <a:pt x="131" y="312"/>
                </a:cubicBezTo>
                <a:cubicBezTo>
                  <a:pt x="151" y="312"/>
                  <a:pt x="168" y="296"/>
                  <a:pt x="168" y="275"/>
                </a:cubicBezTo>
                <a:cubicBezTo>
                  <a:pt x="168" y="117"/>
                  <a:pt x="168" y="117"/>
                  <a:pt x="168" y="117"/>
                </a:cubicBezTo>
                <a:moveTo>
                  <a:pt x="333" y="173"/>
                </a:moveTo>
                <a:cubicBezTo>
                  <a:pt x="333" y="142"/>
                  <a:pt x="308" y="117"/>
                  <a:pt x="277" y="117"/>
                </a:cubicBezTo>
                <a:cubicBezTo>
                  <a:pt x="247" y="117"/>
                  <a:pt x="222" y="142"/>
                  <a:pt x="222" y="17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drum" title="Icon of a drum with two drumsticks">
            <a:extLst>
              <a:ext uri="{FF2B5EF4-FFF2-40B4-BE49-F238E27FC236}">
                <a16:creationId xmlns:a16="http://schemas.microsoft.com/office/drawing/2014/main" id="{5F651ED2-CDAF-43EC-A3CC-0EE191B5FC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0509" y="4911022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" name="AlarmClock_E919" title="Icon of an alarm clock">
            <a:extLst>
              <a:ext uri="{FF2B5EF4-FFF2-40B4-BE49-F238E27FC236}">
                <a16:creationId xmlns:a16="http://schemas.microsoft.com/office/drawing/2014/main" id="{0D38BBFF-1130-4B9C-BB0D-08B32C0951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860" y="132532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0" name="Trophy2_F1AE" title="Icon of a trophy">
            <a:extLst>
              <a:ext uri="{FF2B5EF4-FFF2-40B4-BE49-F238E27FC236}">
                <a16:creationId xmlns:a16="http://schemas.microsoft.com/office/drawing/2014/main" id="{3521FC9E-2E44-41CF-B3A9-C97FC015B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9122" y="3118173"/>
            <a:ext cx="386194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4" name="safe" title="Icon of a locked safe">
            <a:extLst>
              <a:ext uri="{FF2B5EF4-FFF2-40B4-BE49-F238E27FC236}">
                <a16:creationId xmlns:a16="http://schemas.microsoft.com/office/drawing/2014/main" id="{C1C5E813-6A9B-47E4-A356-16DEBE15D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658" y="2221748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8" name="Ribbon2_F19B" title="Icon of a star shaped ribbon">
            <a:extLst>
              <a:ext uri="{FF2B5EF4-FFF2-40B4-BE49-F238E27FC236}">
                <a16:creationId xmlns:a16="http://schemas.microsoft.com/office/drawing/2014/main" id="{4DD9B487-035D-4A75-9ECD-8E9814048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5456" y="3118173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2" name="Ribbon_E9D1" title="Icon of a ribbon">
            <a:extLst>
              <a:ext uri="{FF2B5EF4-FFF2-40B4-BE49-F238E27FC236}">
                <a16:creationId xmlns:a16="http://schemas.microsoft.com/office/drawing/2014/main" id="{4FA2BC2A-8E5D-49A4-9B2E-4C0523B30F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83991" y="3118173"/>
            <a:ext cx="221441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6" name="Processing_E9F5" title="Icon of two interlocked gears">
            <a:extLst>
              <a:ext uri="{FF2B5EF4-FFF2-40B4-BE49-F238E27FC236}">
                <a16:creationId xmlns:a16="http://schemas.microsoft.com/office/drawing/2014/main" id="{5F3609F1-2EA0-4268-8531-6110150C85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6714" y="4911022"/>
            <a:ext cx="411707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0" name="pin" title="Icon of a pushpin">
            <a:extLst>
              <a:ext uri="{FF2B5EF4-FFF2-40B4-BE49-F238E27FC236}">
                <a16:creationId xmlns:a16="http://schemas.microsoft.com/office/drawing/2014/main" id="{346045B3-1011-4A4C-BEAC-0512166425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5968" y="2289878"/>
            <a:ext cx="448212" cy="222313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4" name="MusicAlbum_E93C" title="Icon of a CD">
            <a:extLst>
              <a:ext uri="{FF2B5EF4-FFF2-40B4-BE49-F238E27FC236}">
                <a16:creationId xmlns:a16="http://schemas.microsoft.com/office/drawing/2014/main" id="{258CD75E-6D01-45B7-A7BF-887038A92B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4616" y="4014599"/>
            <a:ext cx="358394" cy="358570"/>
          </a:xfrm>
          <a:custGeom>
            <a:avLst/>
            <a:gdLst>
              <a:gd name="T0" fmla="*/ 3250 w 3250"/>
              <a:gd name="T1" fmla="*/ 3250 h 3250"/>
              <a:gd name="T2" fmla="*/ 0 w 3250"/>
              <a:gd name="T3" fmla="*/ 3250 h 3250"/>
              <a:gd name="T4" fmla="*/ 0 w 3250"/>
              <a:gd name="T5" fmla="*/ 0 h 3250"/>
              <a:gd name="T6" fmla="*/ 3250 w 3250"/>
              <a:gd name="T7" fmla="*/ 0 h 3250"/>
              <a:gd name="T8" fmla="*/ 3250 w 3250"/>
              <a:gd name="T9" fmla="*/ 3250 h 3250"/>
              <a:gd name="T10" fmla="*/ 1625 w 3250"/>
              <a:gd name="T11" fmla="*/ 500 h 3250"/>
              <a:gd name="T12" fmla="*/ 500 w 3250"/>
              <a:gd name="T13" fmla="*/ 1625 h 3250"/>
              <a:gd name="T14" fmla="*/ 1625 w 3250"/>
              <a:gd name="T15" fmla="*/ 2750 h 3250"/>
              <a:gd name="T16" fmla="*/ 2750 w 3250"/>
              <a:gd name="T17" fmla="*/ 1625 h 3250"/>
              <a:gd name="T18" fmla="*/ 1625 w 3250"/>
              <a:gd name="T19" fmla="*/ 500 h 3250"/>
              <a:gd name="T20" fmla="*/ 1625 w 3250"/>
              <a:gd name="T21" fmla="*/ 1500 h 3250"/>
              <a:gd name="T22" fmla="*/ 1500 w 3250"/>
              <a:gd name="T23" fmla="*/ 1625 h 3250"/>
              <a:gd name="T24" fmla="*/ 1625 w 3250"/>
              <a:gd name="T25" fmla="*/ 1750 h 3250"/>
              <a:gd name="T26" fmla="*/ 1750 w 3250"/>
              <a:gd name="T27" fmla="*/ 1625 h 3250"/>
              <a:gd name="T28" fmla="*/ 1625 w 3250"/>
              <a:gd name="T2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250">
                <a:moveTo>
                  <a:pt x="3250" y="3250"/>
                </a:moveTo>
                <a:cubicBezTo>
                  <a:pt x="0" y="3250"/>
                  <a:pt x="0" y="3250"/>
                  <a:pt x="0" y="3250"/>
                </a:cubicBez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3250"/>
                </a:lnTo>
                <a:close/>
                <a:moveTo>
                  <a:pt x="1625" y="500"/>
                </a:moveTo>
                <a:cubicBezTo>
                  <a:pt x="1004" y="500"/>
                  <a:pt x="500" y="1004"/>
                  <a:pt x="500" y="1625"/>
                </a:cubicBezTo>
                <a:cubicBezTo>
                  <a:pt x="500" y="2246"/>
                  <a:pt x="1004" y="2750"/>
                  <a:pt x="1625" y="2750"/>
                </a:cubicBezTo>
                <a:cubicBezTo>
                  <a:pt x="2246" y="2750"/>
                  <a:pt x="2750" y="2246"/>
                  <a:pt x="2750" y="1625"/>
                </a:cubicBezTo>
                <a:cubicBezTo>
                  <a:pt x="2750" y="1004"/>
                  <a:pt x="2246" y="500"/>
                  <a:pt x="1625" y="500"/>
                </a:cubicBezTo>
                <a:close/>
                <a:moveTo>
                  <a:pt x="1625" y="1500"/>
                </a:moveTo>
                <a:cubicBezTo>
                  <a:pt x="1556" y="1500"/>
                  <a:pt x="1500" y="1556"/>
                  <a:pt x="1500" y="1625"/>
                </a:cubicBezTo>
                <a:cubicBezTo>
                  <a:pt x="1500" y="1694"/>
                  <a:pt x="1556" y="1750"/>
                  <a:pt x="1625" y="1750"/>
                </a:cubicBezTo>
                <a:cubicBezTo>
                  <a:pt x="1694" y="1750"/>
                  <a:pt x="1750" y="1694"/>
                  <a:pt x="1750" y="1625"/>
                </a:cubicBezTo>
                <a:cubicBezTo>
                  <a:pt x="1750" y="1556"/>
                  <a:pt x="1694" y="1500"/>
                  <a:pt x="1625" y="15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8" name="Microphone_E720" title="Icon of a microphone">
            <a:extLst>
              <a:ext uri="{FF2B5EF4-FFF2-40B4-BE49-F238E27FC236}">
                <a16:creationId xmlns:a16="http://schemas.microsoft.com/office/drawing/2014/main" id="{DAFC9D6D-D267-4B2C-8CAC-08C5A9D1D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3101" y="4014599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96" name="key" title="Icon of a key">
            <a:extLst>
              <a:ext uri="{FF2B5EF4-FFF2-40B4-BE49-F238E27FC236}">
                <a16:creationId xmlns:a16="http://schemas.microsoft.com/office/drawing/2014/main" id="{78632BF9-C9E7-4538-A0F0-858D4EA2D6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2221748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0" name="Glasses_EA16" title="Icon of eye glasses">
            <a:extLst>
              <a:ext uri="{FF2B5EF4-FFF2-40B4-BE49-F238E27FC236}">
                <a16:creationId xmlns:a16="http://schemas.microsoft.com/office/drawing/2014/main" id="{98D25EF0-7F41-4147-9D71-B649DA4EC1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113" y="4074369"/>
            <a:ext cx="448212" cy="239029"/>
          </a:xfrm>
          <a:custGeom>
            <a:avLst/>
            <a:gdLst>
              <a:gd name="T0" fmla="*/ 2254 w 3756"/>
              <a:gd name="T1" fmla="*/ 125 h 2002"/>
              <a:gd name="T2" fmla="*/ 2379 w 3756"/>
              <a:gd name="T3" fmla="*/ 0 h 2002"/>
              <a:gd name="T4" fmla="*/ 2380 w 3756"/>
              <a:gd name="T5" fmla="*/ 0 h 2002"/>
              <a:gd name="T6" fmla="*/ 3756 w 3756"/>
              <a:gd name="T7" fmla="*/ 688 h 2002"/>
              <a:gd name="T8" fmla="*/ 3756 w 3756"/>
              <a:gd name="T9" fmla="*/ 785 h 2002"/>
              <a:gd name="T10" fmla="*/ 3631 w 3756"/>
              <a:gd name="T11" fmla="*/ 1001 h 2002"/>
              <a:gd name="T12" fmla="*/ 3631 w 3756"/>
              <a:gd name="T13" fmla="*/ 1251 h 2002"/>
              <a:gd name="T14" fmla="*/ 2880 w 3756"/>
              <a:gd name="T15" fmla="*/ 2002 h 2002"/>
              <a:gd name="T16" fmla="*/ 2129 w 3756"/>
              <a:gd name="T17" fmla="*/ 1251 h 2002"/>
              <a:gd name="T18" fmla="*/ 1880 w 3756"/>
              <a:gd name="T19" fmla="*/ 1002 h 2002"/>
              <a:gd name="T20" fmla="*/ 1882 w 3756"/>
              <a:gd name="T21" fmla="*/ 1002 h 2002"/>
              <a:gd name="T22" fmla="*/ 2131 w 3756"/>
              <a:gd name="T23" fmla="*/ 876 h 2002"/>
              <a:gd name="T24" fmla="*/ 2382 w 3756"/>
              <a:gd name="T25" fmla="*/ 750 h 2002"/>
              <a:gd name="T26" fmla="*/ 2482 w 3756"/>
              <a:gd name="T27" fmla="*/ 750 h 2002"/>
              <a:gd name="T28" fmla="*/ 3702 w 3756"/>
              <a:gd name="T29" fmla="*/ 748 h 2002"/>
              <a:gd name="T30" fmla="*/ 2505 w 3756"/>
              <a:gd name="T31" fmla="*/ 748 h 2002"/>
              <a:gd name="T32" fmla="*/ 2131 w 3756"/>
              <a:gd name="T33" fmla="*/ 1122 h 2002"/>
              <a:gd name="T34" fmla="*/ 2131 w 3756"/>
              <a:gd name="T35" fmla="*/ 1247 h 2002"/>
              <a:gd name="T36" fmla="*/ 1876 w 3756"/>
              <a:gd name="T37" fmla="*/ 1002 h 2002"/>
              <a:gd name="T38" fmla="*/ 1627 w 3756"/>
              <a:gd name="T39" fmla="*/ 1251 h 2002"/>
              <a:gd name="T40" fmla="*/ 876 w 3756"/>
              <a:gd name="T41" fmla="*/ 2002 h 2002"/>
              <a:gd name="T42" fmla="*/ 125 w 3756"/>
              <a:gd name="T43" fmla="*/ 1251 h 2002"/>
              <a:gd name="T44" fmla="*/ 125 w 3756"/>
              <a:gd name="T45" fmla="*/ 1001 h 2002"/>
              <a:gd name="T46" fmla="*/ 0 w 3756"/>
              <a:gd name="T47" fmla="*/ 785 h 2002"/>
              <a:gd name="T48" fmla="*/ 0 w 3756"/>
              <a:gd name="T49" fmla="*/ 688 h 2002"/>
              <a:gd name="T50" fmla="*/ 1376 w 3756"/>
              <a:gd name="T51" fmla="*/ 0 h 2002"/>
              <a:gd name="T52" fmla="*/ 1377 w 3756"/>
              <a:gd name="T53" fmla="*/ 0 h 2002"/>
              <a:gd name="T54" fmla="*/ 1502 w 3756"/>
              <a:gd name="T55" fmla="*/ 125 h 2002"/>
              <a:gd name="T56" fmla="*/ 1274 w 3756"/>
              <a:gd name="T57" fmla="*/ 750 h 2002"/>
              <a:gd name="T58" fmla="*/ 1374 w 3756"/>
              <a:gd name="T59" fmla="*/ 750 h 2002"/>
              <a:gd name="T60" fmla="*/ 1625 w 3756"/>
              <a:gd name="T61" fmla="*/ 876 h 2002"/>
              <a:gd name="T62" fmla="*/ 1874 w 3756"/>
              <a:gd name="T63" fmla="*/ 1002 h 2002"/>
              <a:gd name="T64" fmla="*/ 1625 w 3756"/>
              <a:gd name="T65" fmla="*/ 1247 h 2002"/>
              <a:gd name="T66" fmla="*/ 1625 w 3756"/>
              <a:gd name="T67" fmla="*/ 1122 h 2002"/>
              <a:gd name="T68" fmla="*/ 1251 w 3756"/>
              <a:gd name="T69" fmla="*/ 748 h 2002"/>
              <a:gd name="T70" fmla="*/ 54 w 3756"/>
              <a:gd name="T71" fmla="*/ 74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56" h="2002">
                <a:moveTo>
                  <a:pt x="2254" y="125"/>
                </a:moveTo>
                <a:cubicBezTo>
                  <a:pt x="2379" y="0"/>
                  <a:pt x="2379" y="0"/>
                  <a:pt x="2379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3756" y="688"/>
                  <a:pt x="3756" y="688"/>
                  <a:pt x="3756" y="688"/>
                </a:cubicBezTo>
                <a:cubicBezTo>
                  <a:pt x="3756" y="785"/>
                  <a:pt x="3756" y="785"/>
                  <a:pt x="3756" y="785"/>
                </a:cubicBezTo>
                <a:cubicBezTo>
                  <a:pt x="3681" y="828"/>
                  <a:pt x="3631" y="909"/>
                  <a:pt x="3631" y="1001"/>
                </a:cubicBezTo>
                <a:cubicBezTo>
                  <a:pt x="3631" y="1251"/>
                  <a:pt x="3631" y="1251"/>
                  <a:pt x="3631" y="1251"/>
                </a:cubicBezTo>
                <a:cubicBezTo>
                  <a:pt x="3631" y="1665"/>
                  <a:pt x="3294" y="2002"/>
                  <a:pt x="2880" y="2002"/>
                </a:cubicBezTo>
                <a:cubicBezTo>
                  <a:pt x="2466" y="2002"/>
                  <a:pt x="2129" y="1665"/>
                  <a:pt x="2129" y="1251"/>
                </a:cubicBezTo>
                <a:cubicBezTo>
                  <a:pt x="2129" y="1114"/>
                  <a:pt x="2017" y="1002"/>
                  <a:pt x="1880" y="1002"/>
                </a:cubicBezTo>
                <a:moveTo>
                  <a:pt x="1882" y="1002"/>
                </a:moveTo>
                <a:cubicBezTo>
                  <a:pt x="1976" y="1002"/>
                  <a:pt x="2065" y="957"/>
                  <a:pt x="2131" y="876"/>
                </a:cubicBezTo>
                <a:cubicBezTo>
                  <a:pt x="2198" y="795"/>
                  <a:pt x="2287" y="750"/>
                  <a:pt x="2382" y="750"/>
                </a:cubicBezTo>
                <a:cubicBezTo>
                  <a:pt x="2482" y="750"/>
                  <a:pt x="2482" y="750"/>
                  <a:pt x="2482" y="750"/>
                </a:cubicBezTo>
                <a:moveTo>
                  <a:pt x="3702" y="748"/>
                </a:moveTo>
                <a:cubicBezTo>
                  <a:pt x="2505" y="748"/>
                  <a:pt x="2505" y="748"/>
                  <a:pt x="2505" y="748"/>
                </a:cubicBezTo>
                <a:cubicBezTo>
                  <a:pt x="2299" y="748"/>
                  <a:pt x="2131" y="916"/>
                  <a:pt x="2131" y="1122"/>
                </a:cubicBezTo>
                <a:cubicBezTo>
                  <a:pt x="2131" y="1247"/>
                  <a:pt x="2131" y="1247"/>
                  <a:pt x="2131" y="1247"/>
                </a:cubicBezTo>
                <a:moveTo>
                  <a:pt x="1876" y="1002"/>
                </a:moveTo>
                <a:cubicBezTo>
                  <a:pt x="1739" y="1002"/>
                  <a:pt x="1627" y="1114"/>
                  <a:pt x="1627" y="1251"/>
                </a:cubicBezTo>
                <a:cubicBezTo>
                  <a:pt x="1627" y="1665"/>
                  <a:pt x="1290" y="2002"/>
                  <a:pt x="876" y="2002"/>
                </a:cubicBezTo>
                <a:cubicBezTo>
                  <a:pt x="462" y="2002"/>
                  <a:pt x="125" y="1665"/>
                  <a:pt x="125" y="1251"/>
                </a:cubicBezTo>
                <a:cubicBezTo>
                  <a:pt x="125" y="1001"/>
                  <a:pt x="125" y="1001"/>
                  <a:pt x="125" y="1001"/>
                </a:cubicBezTo>
                <a:cubicBezTo>
                  <a:pt x="125" y="909"/>
                  <a:pt x="75" y="828"/>
                  <a:pt x="0" y="785"/>
                </a:cubicBezTo>
                <a:cubicBezTo>
                  <a:pt x="0" y="688"/>
                  <a:pt x="0" y="688"/>
                  <a:pt x="0" y="688"/>
                </a:cubicBezTo>
                <a:cubicBezTo>
                  <a:pt x="1376" y="0"/>
                  <a:pt x="1376" y="0"/>
                  <a:pt x="1376" y="0"/>
                </a:cubicBezTo>
                <a:cubicBezTo>
                  <a:pt x="1376" y="0"/>
                  <a:pt x="1376" y="0"/>
                  <a:pt x="1377" y="0"/>
                </a:cubicBezTo>
                <a:cubicBezTo>
                  <a:pt x="1502" y="125"/>
                  <a:pt x="1502" y="125"/>
                  <a:pt x="1502" y="125"/>
                </a:cubicBezTo>
                <a:moveTo>
                  <a:pt x="1274" y="750"/>
                </a:moveTo>
                <a:cubicBezTo>
                  <a:pt x="1374" y="750"/>
                  <a:pt x="1374" y="750"/>
                  <a:pt x="1374" y="750"/>
                </a:cubicBezTo>
                <a:cubicBezTo>
                  <a:pt x="1469" y="750"/>
                  <a:pt x="1558" y="795"/>
                  <a:pt x="1625" y="876"/>
                </a:cubicBezTo>
                <a:cubicBezTo>
                  <a:pt x="1691" y="957"/>
                  <a:pt x="1780" y="1002"/>
                  <a:pt x="1874" y="1002"/>
                </a:cubicBezTo>
                <a:moveTo>
                  <a:pt x="1625" y="1247"/>
                </a:moveTo>
                <a:cubicBezTo>
                  <a:pt x="1625" y="1122"/>
                  <a:pt x="1625" y="1122"/>
                  <a:pt x="1625" y="1122"/>
                </a:cubicBezTo>
                <a:cubicBezTo>
                  <a:pt x="1625" y="916"/>
                  <a:pt x="1457" y="748"/>
                  <a:pt x="1251" y="748"/>
                </a:cubicBezTo>
                <a:cubicBezTo>
                  <a:pt x="54" y="748"/>
                  <a:pt x="54" y="748"/>
                  <a:pt x="54" y="74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4" name="Giftbox_EC1F" title="Icon of a gift wrapped box">
            <a:extLst>
              <a:ext uri="{FF2B5EF4-FFF2-40B4-BE49-F238E27FC236}">
                <a16:creationId xmlns:a16="http://schemas.microsoft.com/office/drawing/2014/main" id="{7948536B-0633-4E95-9FB0-C72E10EA0B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030" y="2221748"/>
            <a:ext cx="359363" cy="358570"/>
          </a:xfrm>
          <a:custGeom>
            <a:avLst/>
            <a:gdLst>
              <a:gd name="T0" fmla="*/ 0 w 2988"/>
              <a:gd name="T1" fmla="*/ 2980 h 2980"/>
              <a:gd name="T2" fmla="*/ 2988 w 2988"/>
              <a:gd name="T3" fmla="*/ 2980 h 2980"/>
              <a:gd name="T4" fmla="*/ 2988 w 2988"/>
              <a:gd name="T5" fmla="*/ 740 h 2980"/>
              <a:gd name="T6" fmla="*/ 0 w 2988"/>
              <a:gd name="T7" fmla="*/ 740 h 2980"/>
              <a:gd name="T8" fmla="*/ 0 w 2988"/>
              <a:gd name="T9" fmla="*/ 2980 h 2980"/>
              <a:gd name="T10" fmla="*/ 2114 w 2988"/>
              <a:gd name="T11" fmla="*/ 0 h 2980"/>
              <a:gd name="T12" fmla="*/ 1494 w 2988"/>
              <a:gd name="T13" fmla="*/ 620 h 2980"/>
              <a:gd name="T14" fmla="*/ 1494 w 2988"/>
              <a:gd name="T15" fmla="*/ 740 h 2980"/>
              <a:gd name="T16" fmla="*/ 2114 w 2988"/>
              <a:gd name="T17" fmla="*/ 740 h 2980"/>
              <a:gd name="T18" fmla="*/ 2484 w 2988"/>
              <a:gd name="T19" fmla="*/ 370 h 2980"/>
              <a:gd name="T20" fmla="*/ 2114 w 2988"/>
              <a:gd name="T21" fmla="*/ 0 h 2980"/>
              <a:gd name="T22" fmla="*/ 874 w 2988"/>
              <a:gd name="T23" fmla="*/ 0 h 2980"/>
              <a:gd name="T24" fmla="*/ 504 w 2988"/>
              <a:gd name="T25" fmla="*/ 370 h 2980"/>
              <a:gd name="T26" fmla="*/ 874 w 2988"/>
              <a:gd name="T27" fmla="*/ 740 h 2980"/>
              <a:gd name="T28" fmla="*/ 1494 w 2988"/>
              <a:gd name="T29" fmla="*/ 740 h 2980"/>
              <a:gd name="T30" fmla="*/ 1494 w 2988"/>
              <a:gd name="T31" fmla="*/ 620 h 2980"/>
              <a:gd name="T32" fmla="*/ 874 w 2988"/>
              <a:gd name="T33" fmla="*/ 0 h 2980"/>
              <a:gd name="T34" fmla="*/ 1494 w 2988"/>
              <a:gd name="T35" fmla="*/ 740 h 2980"/>
              <a:gd name="T36" fmla="*/ 1494 w 2988"/>
              <a:gd name="T37" fmla="*/ 298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88" h="2980">
                <a:moveTo>
                  <a:pt x="0" y="2980"/>
                </a:moveTo>
                <a:cubicBezTo>
                  <a:pt x="2988" y="2980"/>
                  <a:pt x="2988" y="2980"/>
                  <a:pt x="2988" y="2980"/>
                </a:cubicBezTo>
                <a:cubicBezTo>
                  <a:pt x="2988" y="740"/>
                  <a:pt x="2988" y="740"/>
                  <a:pt x="2988" y="740"/>
                </a:cubicBezTo>
                <a:cubicBezTo>
                  <a:pt x="0" y="740"/>
                  <a:pt x="0" y="740"/>
                  <a:pt x="0" y="740"/>
                </a:cubicBezTo>
                <a:lnTo>
                  <a:pt x="0" y="2980"/>
                </a:lnTo>
                <a:close/>
                <a:moveTo>
                  <a:pt x="2114" y="0"/>
                </a:moveTo>
                <a:cubicBezTo>
                  <a:pt x="1772" y="0"/>
                  <a:pt x="1494" y="278"/>
                  <a:pt x="1494" y="62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2114" y="740"/>
                  <a:pt x="2114" y="740"/>
                  <a:pt x="2114" y="740"/>
                </a:cubicBezTo>
                <a:cubicBezTo>
                  <a:pt x="2318" y="740"/>
                  <a:pt x="2484" y="574"/>
                  <a:pt x="2484" y="370"/>
                </a:cubicBezTo>
                <a:cubicBezTo>
                  <a:pt x="2484" y="166"/>
                  <a:pt x="2318" y="0"/>
                  <a:pt x="2114" y="0"/>
                </a:cubicBezTo>
                <a:close/>
                <a:moveTo>
                  <a:pt x="874" y="0"/>
                </a:moveTo>
                <a:cubicBezTo>
                  <a:pt x="670" y="0"/>
                  <a:pt x="504" y="166"/>
                  <a:pt x="504" y="370"/>
                </a:cubicBezTo>
                <a:cubicBezTo>
                  <a:pt x="504" y="574"/>
                  <a:pt x="670" y="740"/>
                  <a:pt x="874" y="74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1494" y="620"/>
                  <a:pt x="1494" y="620"/>
                  <a:pt x="1494" y="620"/>
                </a:cubicBezTo>
                <a:cubicBezTo>
                  <a:pt x="1494" y="278"/>
                  <a:pt x="1216" y="0"/>
                  <a:pt x="874" y="0"/>
                </a:cubicBezTo>
                <a:close/>
                <a:moveTo>
                  <a:pt x="1494" y="740"/>
                </a:moveTo>
                <a:cubicBezTo>
                  <a:pt x="1494" y="2980"/>
                  <a:pt x="1494" y="2980"/>
                  <a:pt x="1494" y="29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8" name="flashlight" title="Icon of a flashlight">
            <a:extLst>
              <a:ext uri="{FF2B5EF4-FFF2-40B4-BE49-F238E27FC236}">
                <a16:creationId xmlns:a16="http://schemas.microsoft.com/office/drawing/2014/main" id="{68556D76-180E-48E8-BD85-F1E1696240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1379271"/>
            <a:ext cx="448212" cy="250670"/>
          </a:xfrm>
          <a:custGeom>
            <a:avLst/>
            <a:gdLst>
              <a:gd name="T0" fmla="*/ 225 w 338"/>
              <a:gd name="T1" fmla="*/ 141 h 188"/>
              <a:gd name="T2" fmla="*/ 0 w 338"/>
              <a:gd name="T3" fmla="*/ 141 h 188"/>
              <a:gd name="T4" fmla="*/ 0 w 338"/>
              <a:gd name="T5" fmla="*/ 44 h 188"/>
              <a:gd name="T6" fmla="*/ 225 w 338"/>
              <a:gd name="T7" fmla="*/ 44 h 188"/>
              <a:gd name="T8" fmla="*/ 225 w 338"/>
              <a:gd name="T9" fmla="*/ 141 h 188"/>
              <a:gd name="T10" fmla="*/ 225 w 338"/>
              <a:gd name="T11" fmla="*/ 141 h 188"/>
              <a:gd name="T12" fmla="*/ 268 w 338"/>
              <a:gd name="T13" fmla="*/ 188 h 188"/>
              <a:gd name="T14" fmla="*/ 338 w 338"/>
              <a:gd name="T15" fmla="*/ 188 h 188"/>
              <a:gd name="T16" fmla="*/ 338 w 338"/>
              <a:gd name="T17" fmla="*/ 0 h 188"/>
              <a:gd name="T18" fmla="*/ 268 w 338"/>
              <a:gd name="T19" fmla="*/ 0 h 188"/>
              <a:gd name="T20" fmla="*/ 225 w 338"/>
              <a:gd name="T21" fmla="*/ 44 h 188"/>
              <a:gd name="T22" fmla="*/ 291 w 338"/>
              <a:gd name="T23" fmla="*/ 0 h 188"/>
              <a:gd name="T24" fmla="*/ 291 w 338"/>
              <a:gd name="T25" fmla="*/ 188 h 188"/>
              <a:gd name="T26" fmla="*/ 178 w 338"/>
              <a:gd name="T27" fmla="*/ 97 h 188"/>
              <a:gd name="T28" fmla="*/ 183 w 338"/>
              <a:gd name="T29" fmla="*/ 92 h 188"/>
              <a:gd name="T30" fmla="*/ 178 w 338"/>
              <a:gd name="T31" fmla="*/ 87 h 188"/>
              <a:gd name="T32" fmla="*/ 174 w 338"/>
              <a:gd name="T33" fmla="*/ 92 h 188"/>
              <a:gd name="T34" fmla="*/ 178 w 338"/>
              <a:gd name="T35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188">
                <a:moveTo>
                  <a:pt x="225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44"/>
                  <a:pt x="0" y="44"/>
                  <a:pt x="0" y="44"/>
                </a:cubicBezTo>
                <a:cubicBezTo>
                  <a:pt x="225" y="44"/>
                  <a:pt x="225" y="44"/>
                  <a:pt x="225" y="44"/>
                </a:cubicBezTo>
                <a:lnTo>
                  <a:pt x="225" y="141"/>
                </a:lnTo>
                <a:close/>
                <a:moveTo>
                  <a:pt x="225" y="141"/>
                </a:moveTo>
                <a:cubicBezTo>
                  <a:pt x="268" y="188"/>
                  <a:pt x="268" y="188"/>
                  <a:pt x="268" y="188"/>
                </a:cubicBezTo>
                <a:cubicBezTo>
                  <a:pt x="338" y="188"/>
                  <a:pt x="338" y="188"/>
                  <a:pt x="338" y="188"/>
                </a:cubicBezTo>
                <a:cubicBezTo>
                  <a:pt x="338" y="0"/>
                  <a:pt x="338" y="0"/>
                  <a:pt x="33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25" y="44"/>
                  <a:pt x="225" y="44"/>
                  <a:pt x="225" y="44"/>
                </a:cubicBezTo>
                <a:moveTo>
                  <a:pt x="291" y="0"/>
                </a:moveTo>
                <a:cubicBezTo>
                  <a:pt x="291" y="188"/>
                  <a:pt x="291" y="188"/>
                  <a:pt x="291" y="188"/>
                </a:cubicBezTo>
                <a:moveTo>
                  <a:pt x="178" y="97"/>
                </a:moveTo>
                <a:cubicBezTo>
                  <a:pt x="181" y="97"/>
                  <a:pt x="183" y="95"/>
                  <a:pt x="183" y="92"/>
                </a:cubicBezTo>
                <a:cubicBezTo>
                  <a:pt x="183" y="90"/>
                  <a:pt x="181" y="87"/>
                  <a:pt x="178" y="87"/>
                </a:cubicBezTo>
                <a:cubicBezTo>
                  <a:pt x="176" y="87"/>
                  <a:pt x="174" y="90"/>
                  <a:pt x="174" y="92"/>
                </a:cubicBezTo>
                <a:cubicBezTo>
                  <a:pt x="174" y="95"/>
                  <a:pt x="176" y="97"/>
                  <a:pt x="178" y="9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2" name="FeatureRequest_EBE9" title="Icon of a ballot box">
            <a:extLst>
              <a:ext uri="{FF2B5EF4-FFF2-40B4-BE49-F238E27FC236}">
                <a16:creationId xmlns:a16="http://schemas.microsoft.com/office/drawing/2014/main" id="{EC90F1FE-99A0-4925-82BC-7700B2CFF6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4159" y="2221748"/>
            <a:ext cx="316122" cy="358570"/>
          </a:xfrm>
          <a:custGeom>
            <a:avLst/>
            <a:gdLst>
              <a:gd name="T0" fmla="*/ 3252 w 3597"/>
              <a:gd name="T1" fmla="*/ 1175 h 4080"/>
              <a:gd name="T2" fmla="*/ 3597 w 3597"/>
              <a:gd name="T3" fmla="*/ 2558 h 4080"/>
              <a:gd name="T4" fmla="*/ 3597 w 3597"/>
              <a:gd name="T5" fmla="*/ 4080 h 4080"/>
              <a:gd name="T6" fmla="*/ 0 w 3597"/>
              <a:gd name="T7" fmla="*/ 4080 h 4080"/>
              <a:gd name="T8" fmla="*/ 0 w 3597"/>
              <a:gd name="T9" fmla="*/ 2558 h 4080"/>
              <a:gd name="T10" fmla="*/ 381 w 3597"/>
              <a:gd name="T11" fmla="*/ 1037 h 4080"/>
              <a:gd name="T12" fmla="*/ 1314 w 3597"/>
              <a:gd name="T13" fmla="*/ 1037 h 4080"/>
              <a:gd name="T14" fmla="*/ 0 w 3597"/>
              <a:gd name="T15" fmla="*/ 2697 h 4080"/>
              <a:gd name="T16" fmla="*/ 3597 w 3597"/>
              <a:gd name="T17" fmla="*/ 2697 h 4080"/>
              <a:gd name="T18" fmla="*/ 2352 w 3597"/>
              <a:gd name="T19" fmla="*/ 0 h 4080"/>
              <a:gd name="T20" fmla="*/ 969 w 3597"/>
              <a:gd name="T21" fmla="*/ 1388 h 4080"/>
              <a:gd name="T22" fmla="*/ 1453 w 3597"/>
              <a:gd name="T23" fmla="*/ 1867 h 4080"/>
              <a:gd name="T24" fmla="*/ 2560 w 3597"/>
              <a:gd name="T25" fmla="*/ 1867 h 4080"/>
              <a:gd name="T26" fmla="*/ 3390 w 3597"/>
              <a:gd name="T27" fmla="*/ 1037 h 4080"/>
              <a:gd name="T28" fmla="*/ 2352 w 3597"/>
              <a:gd name="T29" fmla="*/ 0 h 4080"/>
              <a:gd name="T30" fmla="*/ 2957 w 3597"/>
              <a:gd name="T31" fmla="*/ 1867 h 4080"/>
              <a:gd name="T32" fmla="*/ 640 w 3597"/>
              <a:gd name="T33" fmla="*/ 186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97" h="4080">
                <a:moveTo>
                  <a:pt x="3252" y="1175"/>
                </a:moveTo>
                <a:lnTo>
                  <a:pt x="3597" y="2558"/>
                </a:lnTo>
                <a:lnTo>
                  <a:pt x="3597" y="4080"/>
                </a:lnTo>
                <a:lnTo>
                  <a:pt x="0" y="4080"/>
                </a:lnTo>
                <a:lnTo>
                  <a:pt x="0" y="2558"/>
                </a:lnTo>
                <a:lnTo>
                  <a:pt x="381" y="1037"/>
                </a:lnTo>
                <a:lnTo>
                  <a:pt x="1314" y="1037"/>
                </a:lnTo>
                <a:moveTo>
                  <a:pt x="0" y="2697"/>
                </a:moveTo>
                <a:lnTo>
                  <a:pt x="3597" y="2697"/>
                </a:lnTo>
                <a:moveTo>
                  <a:pt x="2352" y="0"/>
                </a:moveTo>
                <a:lnTo>
                  <a:pt x="969" y="1388"/>
                </a:lnTo>
                <a:lnTo>
                  <a:pt x="1453" y="1867"/>
                </a:lnTo>
                <a:lnTo>
                  <a:pt x="2560" y="1867"/>
                </a:lnTo>
                <a:lnTo>
                  <a:pt x="3390" y="1037"/>
                </a:lnTo>
                <a:lnTo>
                  <a:pt x="2352" y="0"/>
                </a:lnTo>
                <a:moveTo>
                  <a:pt x="2957" y="1867"/>
                </a:moveTo>
                <a:lnTo>
                  <a:pt x="640" y="18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6" name="Dictionary_E82D" title="Icon of a book">
            <a:extLst>
              <a:ext uri="{FF2B5EF4-FFF2-40B4-BE49-F238E27FC236}">
                <a16:creationId xmlns:a16="http://schemas.microsoft.com/office/drawing/2014/main" id="{4CB71C1A-CE1C-44B0-8C03-6079D14E11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6621" y="3118173"/>
            <a:ext cx="286908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0" name="DeveloperTools_EC7A" title="Icon of a wrench and a screwdriver">
            <a:extLst>
              <a:ext uri="{FF2B5EF4-FFF2-40B4-BE49-F238E27FC236}">
                <a16:creationId xmlns:a16="http://schemas.microsoft.com/office/drawing/2014/main" id="{E846F75E-A34B-4AA5-A75C-3D5F216BDB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63420" y="1325321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" name="cone" title="Icon of a traffic cone">
            <a:extLst>
              <a:ext uri="{FF2B5EF4-FFF2-40B4-BE49-F238E27FC236}">
                <a16:creationId xmlns:a16="http://schemas.microsoft.com/office/drawing/2014/main" id="{2A28F5CA-7A15-4D47-9328-C277F0E6A5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913" y="4911022"/>
            <a:ext cx="361800" cy="358570"/>
          </a:xfrm>
          <a:custGeom>
            <a:avLst/>
            <a:gdLst>
              <a:gd name="T0" fmla="*/ 192 w 448"/>
              <a:gd name="T1" fmla="*/ 0 h 444"/>
              <a:gd name="T2" fmla="*/ 253 w 448"/>
              <a:gd name="T3" fmla="*/ 0 h 444"/>
              <a:gd name="T4" fmla="*/ 370 w 448"/>
              <a:gd name="T5" fmla="*/ 444 h 444"/>
              <a:gd name="T6" fmla="*/ 78 w 448"/>
              <a:gd name="T7" fmla="*/ 444 h 444"/>
              <a:gd name="T8" fmla="*/ 192 w 448"/>
              <a:gd name="T9" fmla="*/ 0 h 444"/>
              <a:gd name="T10" fmla="*/ 78 w 448"/>
              <a:gd name="T11" fmla="*/ 444 h 444"/>
              <a:gd name="T12" fmla="*/ 0 w 448"/>
              <a:gd name="T13" fmla="*/ 444 h 444"/>
              <a:gd name="T14" fmla="*/ 448 w 448"/>
              <a:gd name="T15" fmla="*/ 444 h 444"/>
              <a:gd name="T16" fmla="*/ 370 w 448"/>
              <a:gd name="T17" fmla="*/ 444 h 444"/>
              <a:gd name="T18" fmla="*/ 260 w 448"/>
              <a:gd name="T19" fmla="*/ 218 h 444"/>
              <a:gd name="T20" fmla="*/ 135 w 448"/>
              <a:gd name="T21" fmla="*/ 218 h 444"/>
              <a:gd name="T22" fmla="*/ 110 w 448"/>
              <a:gd name="T23" fmla="*/ 314 h 444"/>
              <a:gd name="T24" fmla="*/ 285 w 448"/>
              <a:gd name="T25" fmla="*/ 31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8" h="444">
                <a:moveTo>
                  <a:pt x="192" y="0"/>
                </a:moveTo>
                <a:lnTo>
                  <a:pt x="253" y="0"/>
                </a:lnTo>
                <a:lnTo>
                  <a:pt x="370" y="444"/>
                </a:lnTo>
                <a:lnTo>
                  <a:pt x="78" y="444"/>
                </a:lnTo>
                <a:lnTo>
                  <a:pt x="192" y="0"/>
                </a:lnTo>
                <a:moveTo>
                  <a:pt x="78" y="444"/>
                </a:moveTo>
                <a:lnTo>
                  <a:pt x="0" y="444"/>
                </a:lnTo>
                <a:moveTo>
                  <a:pt x="448" y="444"/>
                </a:moveTo>
                <a:lnTo>
                  <a:pt x="370" y="444"/>
                </a:lnTo>
                <a:moveTo>
                  <a:pt x="260" y="218"/>
                </a:moveTo>
                <a:lnTo>
                  <a:pt x="135" y="218"/>
                </a:lnTo>
                <a:lnTo>
                  <a:pt x="110" y="314"/>
                </a:lnTo>
                <a:lnTo>
                  <a:pt x="285" y="31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8" name="clock_10" title="Icon of an hourglass">
            <a:extLst>
              <a:ext uri="{FF2B5EF4-FFF2-40B4-BE49-F238E27FC236}">
                <a16:creationId xmlns:a16="http://schemas.microsoft.com/office/drawing/2014/main" id="{C22E4F02-9C1D-45DC-B6B4-D99B92CB6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414" y="132532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2" name="camera" title="Icon of a camera">
            <a:extLst>
              <a:ext uri="{FF2B5EF4-FFF2-40B4-BE49-F238E27FC236}">
                <a16:creationId xmlns:a16="http://schemas.microsoft.com/office/drawing/2014/main" id="{F116ECFC-D3E4-4346-801B-5D407C245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1324938"/>
            <a:ext cx="448212" cy="359337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6" name="Brush" title="Icon of a paintbrush">
            <a:extLst>
              <a:ext uri="{FF2B5EF4-FFF2-40B4-BE49-F238E27FC236}">
                <a16:creationId xmlns:a16="http://schemas.microsoft.com/office/drawing/2014/main" id="{9B43F086-6975-4E64-B997-655D72D4F2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5842" y="3118173"/>
            <a:ext cx="495942" cy="358570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0" name="Books" title="Icon of a stack of books">
            <a:extLst>
              <a:ext uri="{FF2B5EF4-FFF2-40B4-BE49-F238E27FC236}">
                <a16:creationId xmlns:a16="http://schemas.microsoft.com/office/drawing/2014/main" id="{0A05864E-38C3-49E1-BC77-B885CBDD2D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1763" y="3118173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4" name="book_2" title="Icon of a book and a pencil">
            <a:extLst>
              <a:ext uri="{FF2B5EF4-FFF2-40B4-BE49-F238E27FC236}">
                <a16:creationId xmlns:a16="http://schemas.microsoft.com/office/drawing/2014/main" id="{4BAEA4A2-6058-4353-B5EC-B2033D15F0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913" y="3118173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8" name="bicycle" title="Icon of a bicycle">
            <a:extLst>
              <a:ext uri="{FF2B5EF4-FFF2-40B4-BE49-F238E27FC236}">
                <a16:creationId xmlns:a16="http://schemas.microsoft.com/office/drawing/2014/main" id="{408AAED9-FF1D-4FB0-B91F-71A36C3249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4062151"/>
            <a:ext cx="448212" cy="26346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2" name="Beaker_F196" title="Icon of a scientific flask with liquid in it">
            <a:extLst>
              <a:ext uri="{FF2B5EF4-FFF2-40B4-BE49-F238E27FC236}">
                <a16:creationId xmlns:a16="http://schemas.microsoft.com/office/drawing/2014/main" id="{9B83E443-6069-4AF3-B298-6C673F432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893" y="4911022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6" name="bag" title="Icon of a handbag">
            <a:extLst>
              <a:ext uri="{FF2B5EF4-FFF2-40B4-BE49-F238E27FC236}">
                <a16:creationId xmlns:a16="http://schemas.microsoft.com/office/drawing/2014/main" id="{1615972B-79FE-432A-94F9-00D8D8C3F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0970" y="2221748"/>
            <a:ext cx="290668" cy="358570"/>
          </a:xfrm>
          <a:custGeom>
            <a:avLst/>
            <a:gdLst>
              <a:gd name="T0" fmla="*/ 47 w 275"/>
              <a:gd name="T1" fmla="*/ 91 h 340"/>
              <a:gd name="T2" fmla="*/ 47 w 275"/>
              <a:gd name="T3" fmla="*/ 57 h 340"/>
              <a:gd name="T4" fmla="*/ 104 w 275"/>
              <a:gd name="T5" fmla="*/ 0 h 340"/>
              <a:gd name="T6" fmla="*/ 161 w 275"/>
              <a:gd name="T7" fmla="*/ 57 h 340"/>
              <a:gd name="T8" fmla="*/ 161 w 275"/>
              <a:gd name="T9" fmla="*/ 91 h 340"/>
              <a:gd name="T10" fmla="*/ 227 w 275"/>
              <a:gd name="T11" fmla="*/ 91 h 340"/>
              <a:gd name="T12" fmla="*/ 227 w 275"/>
              <a:gd name="T13" fmla="*/ 57 h 340"/>
              <a:gd name="T14" fmla="*/ 170 w 275"/>
              <a:gd name="T15" fmla="*/ 0 h 340"/>
              <a:gd name="T16" fmla="*/ 137 w 275"/>
              <a:gd name="T17" fmla="*/ 11 h 340"/>
              <a:gd name="T18" fmla="*/ 203 w 275"/>
              <a:gd name="T19" fmla="*/ 91 h 340"/>
              <a:gd name="T20" fmla="*/ 202 w 275"/>
              <a:gd name="T21" fmla="*/ 303 h 340"/>
              <a:gd name="T22" fmla="*/ 239 w 275"/>
              <a:gd name="T23" fmla="*/ 340 h 340"/>
              <a:gd name="T24" fmla="*/ 275 w 275"/>
              <a:gd name="T25" fmla="*/ 303 h 340"/>
              <a:gd name="T26" fmla="*/ 275 w 275"/>
              <a:gd name="T27" fmla="*/ 91 h 340"/>
              <a:gd name="T28" fmla="*/ 0 w 275"/>
              <a:gd name="T29" fmla="*/ 91 h 340"/>
              <a:gd name="T30" fmla="*/ 0 w 275"/>
              <a:gd name="T31" fmla="*/ 303 h 340"/>
              <a:gd name="T32" fmla="*/ 37 w 275"/>
              <a:gd name="T33" fmla="*/ 340 h 340"/>
              <a:gd name="T34" fmla="*/ 239 w 275"/>
              <a:gd name="T3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340">
                <a:moveTo>
                  <a:pt x="47" y="91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26"/>
                  <a:pt x="72" y="0"/>
                  <a:pt x="104" y="0"/>
                </a:cubicBezTo>
                <a:cubicBezTo>
                  <a:pt x="135" y="0"/>
                  <a:pt x="161" y="26"/>
                  <a:pt x="161" y="57"/>
                </a:cubicBezTo>
                <a:cubicBezTo>
                  <a:pt x="161" y="91"/>
                  <a:pt x="161" y="91"/>
                  <a:pt x="161" y="91"/>
                </a:cubicBezTo>
                <a:moveTo>
                  <a:pt x="227" y="91"/>
                </a:moveTo>
                <a:cubicBezTo>
                  <a:pt x="227" y="57"/>
                  <a:pt x="227" y="57"/>
                  <a:pt x="227" y="57"/>
                </a:cubicBezTo>
                <a:cubicBezTo>
                  <a:pt x="227" y="26"/>
                  <a:pt x="202" y="0"/>
                  <a:pt x="170" y="0"/>
                </a:cubicBezTo>
                <a:cubicBezTo>
                  <a:pt x="159" y="0"/>
                  <a:pt x="146" y="6"/>
                  <a:pt x="137" y="11"/>
                </a:cubicBezTo>
                <a:moveTo>
                  <a:pt x="203" y="91"/>
                </a:moveTo>
                <a:cubicBezTo>
                  <a:pt x="202" y="303"/>
                  <a:pt x="202" y="303"/>
                  <a:pt x="202" y="303"/>
                </a:cubicBezTo>
                <a:cubicBezTo>
                  <a:pt x="202" y="323"/>
                  <a:pt x="219" y="340"/>
                  <a:pt x="239" y="340"/>
                </a:cubicBezTo>
                <a:cubicBezTo>
                  <a:pt x="259" y="340"/>
                  <a:pt x="275" y="323"/>
                  <a:pt x="275" y="303"/>
                </a:cubicBezTo>
                <a:cubicBezTo>
                  <a:pt x="275" y="91"/>
                  <a:pt x="275" y="91"/>
                  <a:pt x="275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23"/>
                  <a:pt x="17" y="340"/>
                  <a:pt x="37" y="340"/>
                </a:cubicBezTo>
                <a:cubicBezTo>
                  <a:pt x="239" y="340"/>
                  <a:pt x="239" y="340"/>
                  <a:pt x="239" y="3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0" name="attach" title="Icon of a paperclip">
            <a:extLst>
              <a:ext uri="{FF2B5EF4-FFF2-40B4-BE49-F238E27FC236}">
                <a16:creationId xmlns:a16="http://schemas.microsoft.com/office/drawing/2014/main" id="{1A1B9E49-65CD-4181-8D7D-6F624872166B}"/>
              </a:ext>
            </a:extLst>
          </p:cNvPr>
          <p:cNvSpPr>
            <a:spLocks noChangeAspect="1"/>
          </p:cNvSpPr>
          <p:nvPr/>
        </p:nvSpPr>
        <p:spPr bwMode="auto">
          <a:xfrm>
            <a:off x="850304" y="2221748"/>
            <a:ext cx="137048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4" name="Archive_F03F" title="Icon of an archival box">
            <a:extLst>
              <a:ext uri="{FF2B5EF4-FFF2-40B4-BE49-F238E27FC236}">
                <a16:creationId xmlns:a16="http://schemas.microsoft.com/office/drawing/2014/main" id="{ABC0C810-E2BE-4B87-98A0-58FDF2916F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6723" y="2221748"/>
            <a:ext cx="413486" cy="358570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8" name="Product_ECDC" title="Icon of a box">
            <a:extLst>
              <a:ext uri="{FF2B5EF4-FFF2-40B4-BE49-F238E27FC236}">
                <a16:creationId xmlns:a16="http://schemas.microsoft.com/office/drawing/2014/main" id="{4FD863D6-ED6C-41F5-80F6-DD2844F00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239" y="2167345"/>
            <a:ext cx="415436" cy="467379"/>
          </a:xfrm>
          <a:custGeom>
            <a:avLst/>
            <a:gdLst>
              <a:gd name="T0" fmla="*/ 3623 w 3623"/>
              <a:gd name="T1" fmla="*/ 906 h 4076"/>
              <a:gd name="T2" fmla="*/ 1812 w 3623"/>
              <a:gd name="T3" fmla="*/ 1812 h 4076"/>
              <a:gd name="T4" fmla="*/ 0 w 3623"/>
              <a:gd name="T5" fmla="*/ 906 h 4076"/>
              <a:gd name="T6" fmla="*/ 906 w 3623"/>
              <a:gd name="T7" fmla="*/ 453 h 4076"/>
              <a:gd name="T8" fmla="*/ 2699 w 3623"/>
              <a:gd name="T9" fmla="*/ 1358 h 4076"/>
              <a:gd name="T10" fmla="*/ 3623 w 3623"/>
              <a:gd name="T11" fmla="*/ 906 h 4076"/>
              <a:gd name="T12" fmla="*/ 1812 w 3623"/>
              <a:gd name="T13" fmla="*/ 0 h 4076"/>
              <a:gd name="T14" fmla="*/ 0 w 3623"/>
              <a:gd name="T15" fmla="*/ 906 h 4076"/>
              <a:gd name="T16" fmla="*/ 0 w 3623"/>
              <a:gd name="T17" fmla="*/ 3171 h 4076"/>
              <a:gd name="T18" fmla="*/ 1812 w 3623"/>
              <a:gd name="T19" fmla="*/ 4076 h 4076"/>
              <a:gd name="T20" fmla="*/ 3623 w 3623"/>
              <a:gd name="T21" fmla="*/ 3171 h 4076"/>
              <a:gd name="T22" fmla="*/ 3623 w 3623"/>
              <a:gd name="T23" fmla="*/ 906 h 4076"/>
              <a:gd name="T24" fmla="*/ 1812 w 3623"/>
              <a:gd name="T25" fmla="*/ 1812 h 4076"/>
              <a:gd name="T26" fmla="*/ 1812 w 3623"/>
              <a:gd name="T27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3" h="4076">
                <a:moveTo>
                  <a:pt x="3623" y="906"/>
                </a:moveTo>
                <a:lnTo>
                  <a:pt x="1812" y="1812"/>
                </a:lnTo>
                <a:lnTo>
                  <a:pt x="0" y="906"/>
                </a:lnTo>
                <a:moveTo>
                  <a:pt x="906" y="453"/>
                </a:moveTo>
                <a:lnTo>
                  <a:pt x="2699" y="1358"/>
                </a:lnTo>
                <a:moveTo>
                  <a:pt x="3623" y="906"/>
                </a:moveTo>
                <a:lnTo>
                  <a:pt x="1812" y="0"/>
                </a:lnTo>
                <a:lnTo>
                  <a:pt x="0" y="906"/>
                </a:lnTo>
                <a:lnTo>
                  <a:pt x="0" y="3171"/>
                </a:lnTo>
                <a:lnTo>
                  <a:pt x="1812" y="4076"/>
                </a:lnTo>
                <a:lnTo>
                  <a:pt x="3623" y="3171"/>
                </a:lnTo>
                <a:lnTo>
                  <a:pt x="3623" y="906"/>
                </a:lnTo>
                <a:moveTo>
                  <a:pt x="1812" y="1812"/>
                </a:moveTo>
                <a:lnTo>
                  <a:pt x="1812" y="40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7" name="Lock" title="Icon of a padlock">
            <a:extLst>
              <a:ext uri="{FF2B5EF4-FFF2-40B4-BE49-F238E27FC236}">
                <a16:creationId xmlns:a16="http://schemas.microsoft.com/office/drawing/2014/main" id="{D03128B5-46B1-433D-A6A5-B5BD7C570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2222" y="2176927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1" name="Clipboard" title="Icon of a clipboard">
            <a:extLst>
              <a:ext uri="{FF2B5EF4-FFF2-40B4-BE49-F238E27FC236}">
                <a16:creationId xmlns:a16="http://schemas.microsoft.com/office/drawing/2014/main" id="{521E5788-8266-4CC3-ABAC-5E235721C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7290" y="3969778"/>
            <a:ext cx="325568" cy="448212"/>
          </a:xfrm>
          <a:custGeom>
            <a:avLst/>
            <a:gdLst>
              <a:gd name="T0" fmla="*/ 247 w 247"/>
              <a:gd name="T1" fmla="*/ 33 h 340"/>
              <a:gd name="T2" fmla="*/ 247 w 247"/>
              <a:gd name="T3" fmla="*/ 340 h 340"/>
              <a:gd name="T4" fmla="*/ 0 w 247"/>
              <a:gd name="T5" fmla="*/ 340 h 340"/>
              <a:gd name="T6" fmla="*/ 0 w 247"/>
              <a:gd name="T7" fmla="*/ 33 h 340"/>
              <a:gd name="T8" fmla="*/ 65 w 247"/>
              <a:gd name="T9" fmla="*/ 33 h 340"/>
              <a:gd name="T10" fmla="*/ 91 w 247"/>
              <a:gd name="T11" fmla="*/ 33 h 340"/>
              <a:gd name="T12" fmla="*/ 124 w 247"/>
              <a:gd name="T13" fmla="*/ 0 h 340"/>
              <a:gd name="T14" fmla="*/ 158 w 247"/>
              <a:gd name="T15" fmla="*/ 33 h 340"/>
              <a:gd name="T16" fmla="*/ 247 w 247"/>
              <a:gd name="T17" fmla="*/ 33 h 340"/>
              <a:gd name="T18" fmla="*/ 68 w 247"/>
              <a:gd name="T19" fmla="*/ 33 h 340"/>
              <a:gd name="T20" fmla="*/ 68 w 247"/>
              <a:gd name="T21" fmla="*/ 78 h 340"/>
              <a:gd name="T22" fmla="*/ 180 w 247"/>
              <a:gd name="T23" fmla="*/ 78 h 340"/>
              <a:gd name="T24" fmla="*/ 180 w 247"/>
              <a:gd name="T25" fmla="*/ 3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340">
                <a:moveTo>
                  <a:pt x="247" y="33"/>
                </a:moveTo>
                <a:cubicBezTo>
                  <a:pt x="247" y="340"/>
                  <a:pt x="247" y="340"/>
                  <a:pt x="247" y="340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3"/>
                  <a:pt x="0" y="33"/>
                  <a:pt x="0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91" y="33"/>
                  <a:pt x="91" y="33"/>
                  <a:pt x="91" y="33"/>
                </a:cubicBezTo>
                <a:cubicBezTo>
                  <a:pt x="91" y="15"/>
                  <a:pt x="106" y="0"/>
                  <a:pt x="124" y="0"/>
                </a:cubicBezTo>
                <a:cubicBezTo>
                  <a:pt x="143" y="0"/>
                  <a:pt x="158" y="15"/>
                  <a:pt x="158" y="33"/>
                </a:cubicBezTo>
                <a:lnTo>
                  <a:pt x="247" y="33"/>
                </a:lnTo>
                <a:close/>
                <a:moveTo>
                  <a:pt x="68" y="33"/>
                </a:moveTo>
                <a:cubicBezTo>
                  <a:pt x="68" y="78"/>
                  <a:pt x="68" y="78"/>
                  <a:pt x="68" y="78"/>
                </a:cubicBezTo>
                <a:cubicBezTo>
                  <a:pt x="180" y="78"/>
                  <a:pt x="180" y="78"/>
                  <a:pt x="180" y="78"/>
                </a:cubicBezTo>
                <a:cubicBezTo>
                  <a:pt x="180" y="33"/>
                  <a:pt x="180" y="33"/>
                  <a:pt x="180" y="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6" name="GameArt64_EF05" title="Icon of a chess pawn and spade">
            <a:extLst>
              <a:ext uri="{FF2B5EF4-FFF2-40B4-BE49-F238E27FC236}">
                <a16:creationId xmlns:a16="http://schemas.microsoft.com/office/drawing/2014/main" id="{8468D932-040C-4769-ABCF-9205C53044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4748" y="4911022"/>
            <a:ext cx="397433" cy="358570"/>
          </a:xfrm>
          <a:custGeom>
            <a:avLst/>
            <a:gdLst>
              <a:gd name="T0" fmla="*/ 0 w 3813"/>
              <a:gd name="T1" fmla="*/ 2887 h 3438"/>
              <a:gd name="T2" fmla="*/ 2062 w 3813"/>
              <a:gd name="T3" fmla="*/ 2887 h 3438"/>
              <a:gd name="T4" fmla="*/ 2062 w 3813"/>
              <a:gd name="T5" fmla="*/ 3438 h 3438"/>
              <a:gd name="T6" fmla="*/ 0 w 3813"/>
              <a:gd name="T7" fmla="*/ 3438 h 3438"/>
              <a:gd name="T8" fmla="*/ 0 w 3813"/>
              <a:gd name="T9" fmla="*/ 2887 h 3438"/>
              <a:gd name="T10" fmla="*/ 187 w 3813"/>
              <a:gd name="T11" fmla="*/ 2887 h 3438"/>
              <a:gd name="T12" fmla="*/ 187 w 3813"/>
              <a:gd name="T13" fmla="*/ 2375 h 3438"/>
              <a:gd name="T14" fmla="*/ 281 w 3813"/>
              <a:gd name="T15" fmla="*/ 2375 h 3438"/>
              <a:gd name="T16" fmla="*/ 750 w 3813"/>
              <a:gd name="T17" fmla="*/ 1907 h 3438"/>
              <a:gd name="T18" fmla="*/ 750 w 3813"/>
              <a:gd name="T19" fmla="*/ 982 h 3438"/>
              <a:gd name="T20" fmla="*/ 1312 w 3813"/>
              <a:gd name="T21" fmla="*/ 982 h 3438"/>
              <a:gd name="T22" fmla="*/ 1312 w 3813"/>
              <a:gd name="T23" fmla="*/ 1907 h 3438"/>
              <a:gd name="T24" fmla="*/ 1781 w 3813"/>
              <a:gd name="T25" fmla="*/ 2375 h 3438"/>
              <a:gd name="T26" fmla="*/ 1875 w 3813"/>
              <a:gd name="T27" fmla="*/ 2375 h 3438"/>
              <a:gd name="T28" fmla="*/ 1875 w 3813"/>
              <a:gd name="T29" fmla="*/ 2887 h 3438"/>
              <a:gd name="T30" fmla="*/ 1031 w 3813"/>
              <a:gd name="T31" fmla="*/ 0 h 3438"/>
              <a:gd name="T32" fmla="*/ 500 w 3813"/>
              <a:gd name="T33" fmla="*/ 532 h 3438"/>
              <a:gd name="T34" fmla="*/ 1031 w 3813"/>
              <a:gd name="T35" fmla="*/ 1063 h 3438"/>
              <a:gd name="T36" fmla="*/ 1562 w 3813"/>
              <a:gd name="T37" fmla="*/ 532 h 3438"/>
              <a:gd name="T38" fmla="*/ 1031 w 3813"/>
              <a:gd name="T39" fmla="*/ 0 h 3438"/>
              <a:gd name="T40" fmla="*/ 3345 w 3813"/>
              <a:gd name="T41" fmla="*/ 2453 h 3438"/>
              <a:gd name="T42" fmla="*/ 3345 w 3813"/>
              <a:gd name="T43" fmla="*/ 2409 h 3438"/>
              <a:gd name="T44" fmla="*/ 3001 w 3813"/>
              <a:gd name="T45" fmla="*/ 2066 h 3438"/>
              <a:gd name="T46" fmla="*/ 3001 w 3813"/>
              <a:gd name="T47" fmla="*/ 1784 h 3438"/>
              <a:gd name="T48" fmla="*/ 3282 w 3813"/>
              <a:gd name="T49" fmla="*/ 1909 h 3438"/>
              <a:gd name="T50" fmla="*/ 3813 w 3813"/>
              <a:gd name="T51" fmla="*/ 1378 h 3438"/>
              <a:gd name="T52" fmla="*/ 3657 w 3813"/>
              <a:gd name="T53" fmla="*/ 1003 h 3438"/>
              <a:gd name="T54" fmla="*/ 2813 w 3813"/>
              <a:gd name="T55" fmla="*/ 159 h 3438"/>
              <a:gd name="T56" fmla="*/ 2813 w 3813"/>
              <a:gd name="T57" fmla="*/ 159 h 3438"/>
              <a:gd name="T58" fmla="*/ 1970 w 3813"/>
              <a:gd name="T59" fmla="*/ 1003 h 3438"/>
              <a:gd name="T60" fmla="*/ 1813 w 3813"/>
              <a:gd name="T61" fmla="*/ 1378 h 3438"/>
              <a:gd name="T62" fmla="*/ 2345 w 3813"/>
              <a:gd name="T63" fmla="*/ 1909 h 3438"/>
              <a:gd name="T64" fmla="*/ 2626 w 3813"/>
              <a:gd name="T65" fmla="*/ 1784 h 3438"/>
              <a:gd name="T66" fmla="*/ 2626 w 3813"/>
              <a:gd name="T67" fmla="*/ 2066 h 3438"/>
              <a:gd name="T68" fmla="*/ 2282 w 3813"/>
              <a:gd name="T69" fmla="*/ 2409 h 3438"/>
              <a:gd name="T70" fmla="*/ 2282 w 3813"/>
              <a:gd name="T71" fmla="*/ 2455 h 3438"/>
              <a:gd name="T72" fmla="*/ 3345 w 3813"/>
              <a:gd name="T73" fmla="*/ 2453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13" h="3438">
                <a:moveTo>
                  <a:pt x="0" y="2887"/>
                </a:moveTo>
                <a:cubicBezTo>
                  <a:pt x="2062" y="2887"/>
                  <a:pt x="2062" y="2887"/>
                  <a:pt x="2062" y="2887"/>
                </a:cubicBezTo>
                <a:cubicBezTo>
                  <a:pt x="2062" y="3438"/>
                  <a:pt x="2062" y="3438"/>
                  <a:pt x="2062" y="3438"/>
                </a:cubicBezTo>
                <a:cubicBezTo>
                  <a:pt x="0" y="3438"/>
                  <a:pt x="0" y="3438"/>
                  <a:pt x="0" y="3438"/>
                </a:cubicBezTo>
                <a:lnTo>
                  <a:pt x="0" y="2887"/>
                </a:lnTo>
                <a:close/>
                <a:moveTo>
                  <a:pt x="187" y="2887"/>
                </a:moveTo>
                <a:cubicBezTo>
                  <a:pt x="187" y="2375"/>
                  <a:pt x="187" y="2375"/>
                  <a:pt x="187" y="2375"/>
                </a:cubicBezTo>
                <a:cubicBezTo>
                  <a:pt x="281" y="2375"/>
                  <a:pt x="281" y="2375"/>
                  <a:pt x="281" y="2375"/>
                </a:cubicBezTo>
                <a:cubicBezTo>
                  <a:pt x="540" y="2375"/>
                  <a:pt x="750" y="2166"/>
                  <a:pt x="750" y="1907"/>
                </a:cubicBezTo>
                <a:cubicBezTo>
                  <a:pt x="750" y="982"/>
                  <a:pt x="750" y="982"/>
                  <a:pt x="750" y="982"/>
                </a:cubicBezTo>
                <a:moveTo>
                  <a:pt x="1312" y="982"/>
                </a:moveTo>
                <a:cubicBezTo>
                  <a:pt x="1312" y="1907"/>
                  <a:pt x="1312" y="1907"/>
                  <a:pt x="1312" y="1907"/>
                </a:cubicBezTo>
                <a:cubicBezTo>
                  <a:pt x="1312" y="2166"/>
                  <a:pt x="1522" y="2375"/>
                  <a:pt x="1781" y="2375"/>
                </a:cubicBezTo>
                <a:cubicBezTo>
                  <a:pt x="1875" y="2375"/>
                  <a:pt x="1875" y="2375"/>
                  <a:pt x="1875" y="2375"/>
                </a:cubicBezTo>
                <a:cubicBezTo>
                  <a:pt x="1875" y="2887"/>
                  <a:pt x="1875" y="2887"/>
                  <a:pt x="1875" y="2887"/>
                </a:cubicBezTo>
                <a:moveTo>
                  <a:pt x="1031" y="0"/>
                </a:moveTo>
                <a:cubicBezTo>
                  <a:pt x="738" y="0"/>
                  <a:pt x="500" y="238"/>
                  <a:pt x="500" y="532"/>
                </a:cubicBezTo>
                <a:cubicBezTo>
                  <a:pt x="500" y="825"/>
                  <a:pt x="738" y="1063"/>
                  <a:pt x="1031" y="1063"/>
                </a:cubicBezTo>
                <a:cubicBezTo>
                  <a:pt x="1324" y="1063"/>
                  <a:pt x="1562" y="825"/>
                  <a:pt x="1562" y="532"/>
                </a:cubicBezTo>
                <a:cubicBezTo>
                  <a:pt x="1562" y="238"/>
                  <a:pt x="1324" y="0"/>
                  <a:pt x="1031" y="0"/>
                </a:cubicBezTo>
                <a:close/>
                <a:moveTo>
                  <a:pt x="3345" y="2453"/>
                </a:moveTo>
                <a:cubicBezTo>
                  <a:pt x="3345" y="2409"/>
                  <a:pt x="3345" y="2409"/>
                  <a:pt x="3345" y="2409"/>
                </a:cubicBezTo>
                <a:cubicBezTo>
                  <a:pt x="3155" y="2409"/>
                  <a:pt x="3001" y="2256"/>
                  <a:pt x="3001" y="2066"/>
                </a:cubicBezTo>
                <a:cubicBezTo>
                  <a:pt x="3001" y="1784"/>
                  <a:pt x="3001" y="1784"/>
                  <a:pt x="3001" y="1784"/>
                </a:cubicBezTo>
                <a:cubicBezTo>
                  <a:pt x="3081" y="1910"/>
                  <a:pt x="3282" y="1909"/>
                  <a:pt x="3282" y="1909"/>
                </a:cubicBezTo>
                <a:cubicBezTo>
                  <a:pt x="3576" y="1909"/>
                  <a:pt x="3813" y="1672"/>
                  <a:pt x="3813" y="1378"/>
                </a:cubicBezTo>
                <a:cubicBezTo>
                  <a:pt x="3813" y="1231"/>
                  <a:pt x="3754" y="1099"/>
                  <a:pt x="3657" y="1003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1970" y="1003"/>
                  <a:pt x="1970" y="1003"/>
                  <a:pt x="1970" y="1003"/>
                </a:cubicBezTo>
                <a:cubicBezTo>
                  <a:pt x="1873" y="1099"/>
                  <a:pt x="1813" y="1231"/>
                  <a:pt x="1813" y="1378"/>
                </a:cubicBezTo>
                <a:cubicBezTo>
                  <a:pt x="1813" y="1672"/>
                  <a:pt x="2051" y="1909"/>
                  <a:pt x="2345" y="1909"/>
                </a:cubicBezTo>
                <a:cubicBezTo>
                  <a:pt x="2345" y="1909"/>
                  <a:pt x="2545" y="1910"/>
                  <a:pt x="2626" y="1784"/>
                </a:cubicBezTo>
                <a:cubicBezTo>
                  <a:pt x="2626" y="2066"/>
                  <a:pt x="2626" y="2066"/>
                  <a:pt x="2626" y="2066"/>
                </a:cubicBezTo>
                <a:cubicBezTo>
                  <a:pt x="2626" y="2256"/>
                  <a:pt x="2472" y="2409"/>
                  <a:pt x="2282" y="2409"/>
                </a:cubicBezTo>
                <a:cubicBezTo>
                  <a:pt x="2282" y="2455"/>
                  <a:pt x="2282" y="2455"/>
                  <a:pt x="2282" y="2455"/>
                </a:cubicBezTo>
                <a:lnTo>
                  <a:pt x="3345" y="2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Remote" title="Icon of a remote control">
            <a:extLst>
              <a:ext uri="{FF2B5EF4-FFF2-40B4-BE49-F238E27FC236}">
                <a16:creationId xmlns:a16="http://schemas.microsoft.com/office/drawing/2014/main" id="{D3A4DBC4-A5CB-42B1-BCCA-57AA054294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041" y="4866201"/>
            <a:ext cx="185576" cy="448212"/>
          </a:xfrm>
          <a:custGeom>
            <a:avLst/>
            <a:gdLst>
              <a:gd name="T0" fmla="*/ 107 w 131"/>
              <a:gd name="T1" fmla="*/ 231 h 322"/>
              <a:gd name="T2" fmla="*/ 87 w 131"/>
              <a:gd name="T3" fmla="*/ 322 h 322"/>
              <a:gd name="T4" fmla="*/ 23 w 131"/>
              <a:gd name="T5" fmla="*/ 301 h 322"/>
              <a:gd name="T6" fmla="*/ 0 w 131"/>
              <a:gd name="T7" fmla="*/ 135 h 322"/>
              <a:gd name="T8" fmla="*/ 22 w 131"/>
              <a:gd name="T9" fmla="*/ 0 h 322"/>
              <a:gd name="T10" fmla="*/ 131 w 131"/>
              <a:gd name="T11" fmla="*/ 22 h 322"/>
              <a:gd name="T12" fmla="*/ 66 w 131"/>
              <a:gd name="T13" fmla="*/ 42 h 322"/>
              <a:gd name="T14" fmla="*/ 64 w 131"/>
              <a:gd name="T15" fmla="*/ 44 h 322"/>
              <a:gd name="T16" fmla="*/ 66 w 131"/>
              <a:gd name="T17" fmla="*/ 42 h 322"/>
              <a:gd name="T18" fmla="*/ 86 w 131"/>
              <a:gd name="T19" fmla="*/ 64 h 322"/>
              <a:gd name="T20" fmla="*/ 88 w 131"/>
              <a:gd name="T21" fmla="*/ 66 h 322"/>
              <a:gd name="T22" fmla="*/ 45 w 131"/>
              <a:gd name="T23" fmla="*/ 64 h 322"/>
              <a:gd name="T24" fmla="*/ 43 w 131"/>
              <a:gd name="T25" fmla="*/ 66 h 322"/>
              <a:gd name="T26" fmla="*/ 45 w 131"/>
              <a:gd name="T27" fmla="*/ 64 h 322"/>
              <a:gd name="T28" fmla="*/ 86 w 131"/>
              <a:gd name="T29" fmla="*/ 106 h 322"/>
              <a:gd name="T30" fmla="*/ 88 w 131"/>
              <a:gd name="T31" fmla="*/ 108 h 322"/>
              <a:gd name="T32" fmla="*/ 45 w 131"/>
              <a:gd name="T33" fmla="*/ 106 h 322"/>
              <a:gd name="T34" fmla="*/ 43 w 131"/>
              <a:gd name="T35" fmla="*/ 108 h 322"/>
              <a:gd name="T36" fmla="*/ 45 w 131"/>
              <a:gd name="T37" fmla="*/ 106 h 322"/>
              <a:gd name="T38" fmla="*/ 86 w 131"/>
              <a:gd name="T39" fmla="*/ 149 h 322"/>
              <a:gd name="T40" fmla="*/ 88 w 131"/>
              <a:gd name="T41" fmla="*/ 151 h 322"/>
              <a:gd name="T42" fmla="*/ 45 w 131"/>
              <a:gd name="T43" fmla="*/ 149 h 322"/>
              <a:gd name="T44" fmla="*/ 43 w 131"/>
              <a:gd name="T45" fmla="*/ 151 h 322"/>
              <a:gd name="T46" fmla="*/ 45 w 131"/>
              <a:gd name="T47" fmla="*/ 149 h 322"/>
              <a:gd name="T48" fmla="*/ 64 w 131"/>
              <a:gd name="T49" fmla="*/ 85 h 322"/>
              <a:gd name="T50" fmla="*/ 66 w 131"/>
              <a:gd name="T51" fmla="*/ 87 h 322"/>
              <a:gd name="T52" fmla="*/ 66 w 131"/>
              <a:gd name="T53" fmla="*/ 192 h 322"/>
              <a:gd name="T54" fmla="*/ 64 w 131"/>
              <a:gd name="T55" fmla="*/ 194 h 322"/>
              <a:gd name="T56" fmla="*/ 66 w 131"/>
              <a:gd name="T57" fmla="*/ 192 h 322"/>
              <a:gd name="T58" fmla="*/ 64 w 131"/>
              <a:gd name="T59" fmla="*/ 235 h 322"/>
              <a:gd name="T60" fmla="*/ 66 w 131"/>
              <a:gd name="T61" fmla="*/ 237 h 322"/>
              <a:gd name="T62" fmla="*/ 66 w 131"/>
              <a:gd name="T63" fmla="*/ 277 h 322"/>
              <a:gd name="T64" fmla="*/ 64 w 131"/>
              <a:gd name="T65" fmla="*/ 280 h 322"/>
              <a:gd name="T66" fmla="*/ 66 w 131"/>
              <a:gd name="T67" fmla="*/ 27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1" h="322">
                <a:moveTo>
                  <a:pt x="130" y="135"/>
                </a:moveTo>
                <a:cubicBezTo>
                  <a:pt x="107" y="231"/>
                  <a:pt x="107" y="231"/>
                  <a:pt x="107" y="231"/>
                </a:cubicBezTo>
                <a:cubicBezTo>
                  <a:pt x="107" y="301"/>
                  <a:pt x="107" y="301"/>
                  <a:pt x="107" y="301"/>
                </a:cubicBezTo>
                <a:cubicBezTo>
                  <a:pt x="107" y="313"/>
                  <a:pt x="98" y="322"/>
                  <a:pt x="87" y="322"/>
                </a:cubicBezTo>
                <a:cubicBezTo>
                  <a:pt x="43" y="322"/>
                  <a:pt x="43" y="322"/>
                  <a:pt x="43" y="322"/>
                </a:cubicBezTo>
                <a:cubicBezTo>
                  <a:pt x="32" y="322"/>
                  <a:pt x="23" y="313"/>
                  <a:pt x="23" y="301"/>
                </a:cubicBezTo>
                <a:cubicBezTo>
                  <a:pt x="23" y="231"/>
                  <a:pt x="23" y="231"/>
                  <a:pt x="23" y="23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1" y="0"/>
                  <a:pt x="131" y="10"/>
                  <a:pt x="131" y="22"/>
                </a:cubicBezTo>
                <a:lnTo>
                  <a:pt x="130" y="135"/>
                </a:lnTo>
                <a:close/>
                <a:moveTo>
                  <a:pt x="66" y="42"/>
                </a:moveTo>
                <a:cubicBezTo>
                  <a:pt x="64" y="42"/>
                  <a:pt x="64" y="42"/>
                  <a:pt x="64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6" y="44"/>
                  <a:pt x="66" y="44"/>
                  <a:pt x="66" y="44"/>
                </a:cubicBezTo>
                <a:lnTo>
                  <a:pt x="66" y="42"/>
                </a:lnTo>
                <a:close/>
                <a:moveTo>
                  <a:pt x="88" y="64"/>
                </a:moveTo>
                <a:cubicBezTo>
                  <a:pt x="86" y="64"/>
                  <a:pt x="86" y="64"/>
                  <a:pt x="86" y="64"/>
                </a:cubicBezTo>
                <a:cubicBezTo>
                  <a:pt x="86" y="66"/>
                  <a:pt x="86" y="66"/>
                  <a:pt x="86" y="66"/>
                </a:cubicBezTo>
                <a:cubicBezTo>
                  <a:pt x="88" y="66"/>
                  <a:pt x="88" y="66"/>
                  <a:pt x="88" y="66"/>
                </a:cubicBezTo>
                <a:lnTo>
                  <a:pt x="88" y="64"/>
                </a:lnTo>
                <a:close/>
                <a:moveTo>
                  <a:pt x="45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5" y="66"/>
                  <a:pt x="45" y="66"/>
                </a:cubicBezTo>
                <a:lnTo>
                  <a:pt x="45" y="64"/>
                </a:lnTo>
                <a:close/>
                <a:moveTo>
                  <a:pt x="88" y="106"/>
                </a:moveTo>
                <a:cubicBezTo>
                  <a:pt x="86" y="106"/>
                  <a:pt x="86" y="106"/>
                  <a:pt x="86" y="106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88" y="108"/>
                  <a:pt x="88" y="108"/>
                  <a:pt x="88" y="108"/>
                </a:cubicBezTo>
                <a:lnTo>
                  <a:pt x="88" y="106"/>
                </a:lnTo>
                <a:close/>
                <a:moveTo>
                  <a:pt x="45" y="106"/>
                </a:moveTo>
                <a:cubicBezTo>
                  <a:pt x="43" y="106"/>
                  <a:pt x="43" y="106"/>
                  <a:pt x="43" y="106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5" y="108"/>
                  <a:pt x="45" y="108"/>
                  <a:pt x="45" y="108"/>
                </a:cubicBezTo>
                <a:lnTo>
                  <a:pt x="45" y="106"/>
                </a:lnTo>
                <a:close/>
                <a:moveTo>
                  <a:pt x="88" y="149"/>
                </a:moveTo>
                <a:cubicBezTo>
                  <a:pt x="86" y="149"/>
                  <a:pt x="86" y="149"/>
                  <a:pt x="86" y="149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8" y="151"/>
                  <a:pt x="88" y="151"/>
                  <a:pt x="88" y="151"/>
                </a:cubicBezTo>
                <a:lnTo>
                  <a:pt x="88" y="149"/>
                </a:lnTo>
                <a:close/>
                <a:moveTo>
                  <a:pt x="45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5" y="151"/>
                  <a:pt x="45" y="151"/>
                  <a:pt x="45" y="151"/>
                </a:cubicBezTo>
                <a:lnTo>
                  <a:pt x="45" y="149"/>
                </a:lnTo>
                <a:close/>
                <a:moveTo>
                  <a:pt x="66" y="85"/>
                </a:moveTo>
                <a:cubicBezTo>
                  <a:pt x="64" y="85"/>
                  <a:pt x="64" y="85"/>
                  <a:pt x="64" y="85"/>
                </a:cubicBezTo>
                <a:cubicBezTo>
                  <a:pt x="64" y="87"/>
                  <a:pt x="64" y="87"/>
                  <a:pt x="64" y="87"/>
                </a:cubicBezTo>
                <a:cubicBezTo>
                  <a:pt x="66" y="87"/>
                  <a:pt x="66" y="87"/>
                  <a:pt x="66" y="87"/>
                </a:cubicBezTo>
                <a:lnTo>
                  <a:pt x="66" y="85"/>
                </a:lnTo>
                <a:close/>
                <a:moveTo>
                  <a:pt x="66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66" y="194"/>
                  <a:pt x="66" y="194"/>
                  <a:pt x="66" y="194"/>
                </a:cubicBezTo>
                <a:lnTo>
                  <a:pt x="66" y="192"/>
                </a:lnTo>
                <a:close/>
                <a:moveTo>
                  <a:pt x="66" y="235"/>
                </a:moveTo>
                <a:cubicBezTo>
                  <a:pt x="64" y="235"/>
                  <a:pt x="64" y="235"/>
                  <a:pt x="64" y="235"/>
                </a:cubicBezTo>
                <a:cubicBezTo>
                  <a:pt x="64" y="237"/>
                  <a:pt x="64" y="237"/>
                  <a:pt x="64" y="237"/>
                </a:cubicBezTo>
                <a:cubicBezTo>
                  <a:pt x="66" y="237"/>
                  <a:pt x="66" y="237"/>
                  <a:pt x="66" y="237"/>
                </a:cubicBezTo>
                <a:lnTo>
                  <a:pt x="66" y="235"/>
                </a:lnTo>
                <a:close/>
                <a:moveTo>
                  <a:pt x="66" y="277"/>
                </a:moveTo>
                <a:cubicBezTo>
                  <a:pt x="64" y="277"/>
                  <a:pt x="64" y="277"/>
                  <a:pt x="64" y="277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6" y="280"/>
                  <a:pt x="66" y="280"/>
                  <a:pt x="66" y="280"/>
                </a:cubicBezTo>
                <a:lnTo>
                  <a:pt x="66" y="2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Manufacturing_E99C" title="Icon of a robotic arm">
            <a:extLst>
              <a:ext uri="{FF2B5EF4-FFF2-40B4-BE49-F238E27FC236}">
                <a16:creationId xmlns:a16="http://schemas.microsoft.com/office/drawing/2014/main" id="{3204100C-6361-4ECF-95E8-BC461B52B3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6671" y="4911022"/>
            <a:ext cx="366807" cy="358570"/>
          </a:xfrm>
          <a:custGeom>
            <a:avLst/>
            <a:gdLst>
              <a:gd name="T0" fmla="*/ 3549 w 3875"/>
              <a:gd name="T1" fmla="*/ 2212 h 3788"/>
              <a:gd name="T2" fmla="*/ 3875 w 3875"/>
              <a:gd name="T3" fmla="*/ 2538 h 3788"/>
              <a:gd name="T4" fmla="*/ 3875 w 3875"/>
              <a:gd name="T5" fmla="*/ 2913 h 3788"/>
              <a:gd name="T6" fmla="*/ 3195 w 3875"/>
              <a:gd name="T7" fmla="*/ 2218 h 3788"/>
              <a:gd name="T8" fmla="*/ 2875 w 3875"/>
              <a:gd name="T9" fmla="*/ 2538 h 3788"/>
              <a:gd name="T10" fmla="*/ 2875 w 3875"/>
              <a:gd name="T11" fmla="*/ 2913 h 3788"/>
              <a:gd name="T12" fmla="*/ 1000 w 3875"/>
              <a:gd name="T13" fmla="*/ 1413 h 3788"/>
              <a:gd name="T14" fmla="*/ 375 w 3875"/>
              <a:gd name="T15" fmla="*/ 2038 h 3788"/>
              <a:gd name="T16" fmla="*/ 375 w 3875"/>
              <a:gd name="T17" fmla="*/ 3788 h 3788"/>
              <a:gd name="T18" fmla="*/ 1625 w 3875"/>
              <a:gd name="T19" fmla="*/ 3788 h 3788"/>
              <a:gd name="T20" fmla="*/ 1625 w 3875"/>
              <a:gd name="T21" fmla="*/ 2038 h 3788"/>
              <a:gd name="T22" fmla="*/ 1000 w 3875"/>
              <a:gd name="T23" fmla="*/ 1413 h 3788"/>
              <a:gd name="T24" fmla="*/ 0 w 3875"/>
              <a:gd name="T25" fmla="*/ 3788 h 3788"/>
              <a:gd name="T26" fmla="*/ 2000 w 3875"/>
              <a:gd name="T27" fmla="*/ 3788 h 3788"/>
              <a:gd name="T28" fmla="*/ 1000 w 3875"/>
              <a:gd name="T29" fmla="*/ 2038 h 3788"/>
              <a:gd name="T30" fmla="*/ 875 w 3875"/>
              <a:gd name="T31" fmla="*/ 2163 h 3788"/>
              <a:gd name="T32" fmla="*/ 1000 w 3875"/>
              <a:gd name="T33" fmla="*/ 2288 h 3788"/>
              <a:gd name="T34" fmla="*/ 1125 w 3875"/>
              <a:gd name="T35" fmla="*/ 2163 h 3788"/>
              <a:gd name="T36" fmla="*/ 1000 w 3875"/>
              <a:gd name="T37" fmla="*/ 2038 h 3788"/>
              <a:gd name="T38" fmla="*/ 3054 w 3875"/>
              <a:gd name="T39" fmla="*/ 1920 h 3788"/>
              <a:gd name="T40" fmla="*/ 3518 w 3875"/>
              <a:gd name="T41" fmla="*/ 1722 h 3788"/>
              <a:gd name="T42" fmla="*/ 1604 w 3875"/>
              <a:gd name="T43" fmla="*/ 1875 h 3788"/>
              <a:gd name="T44" fmla="*/ 2769 w 3875"/>
              <a:gd name="T45" fmla="*/ 674 h 3788"/>
              <a:gd name="T46" fmla="*/ 2761 w 3875"/>
              <a:gd name="T47" fmla="*/ 144 h 3788"/>
              <a:gd name="T48" fmla="*/ 2231 w 3875"/>
              <a:gd name="T49" fmla="*/ 152 h 3788"/>
              <a:gd name="T50" fmla="*/ 1007 w 3875"/>
              <a:gd name="T51" fmla="*/ 1413 h 3788"/>
              <a:gd name="T52" fmla="*/ 3141 w 3875"/>
              <a:gd name="T53" fmla="*/ 2139 h 3788"/>
              <a:gd name="T54" fmla="*/ 3508 w 3875"/>
              <a:gd name="T55" fmla="*/ 2246 h 3788"/>
              <a:gd name="T56" fmla="*/ 3592 w 3875"/>
              <a:gd name="T57" fmla="*/ 1924 h 3788"/>
              <a:gd name="T58" fmla="*/ 2846 w 3875"/>
              <a:gd name="T59" fmla="*/ 268 h 3788"/>
              <a:gd name="T60" fmla="*/ 3141 w 3875"/>
              <a:gd name="T61" fmla="*/ 2139 h 3788"/>
              <a:gd name="T62" fmla="*/ 2575 w 3875"/>
              <a:gd name="T63" fmla="*/ 874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5" h="3788">
                <a:moveTo>
                  <a:pt x="3549" y="2212"/>
                </a:moveTo>
                <a:cubicBezTo>
                  <a:pt x="3875" y="2538"/>
                  <a:pt x="3875" y="2538"/>
                  <a:pt x="3875" y="2538"/>
                </a:cubicBezTo>
                <a:cubicBezTo>
                  <a:pt x="3875" y="2913"/>
                  <a:pt x="3875" y="2913"/>
                  <a:pt x="3875" y="2913"/>
                </a:cubicBezTo>
                <a:moveTo>
                  <a:pt x="3195" y="2218"/>
                </a:moveTo>
                <a:cubicBezTo>
                  <a:pt x="2875" y="2538"/>
                  <a:pt x="2875" y="2538"/>
                  <a:pt x="2875" y="2538"/>
                </a:cubicBezTo>
                <a:cubicBezTo>
                  <a:pt x="2875" y="2913"/>
                  <a:pt x="2875" y="2913"/>
                  <a:pt x="2875" y="2913"/>
                </a:cubicBezTo>
                <a:moveTo>
                  <a:pt x="1000" y="1413"/>
                </a:moveTo>
                <a:cubicBezTo>
                  <a:pt x="655" y="1413"/>
                  <a:pt x="375" y="1693"/>
                  <a:pt x="375" y="2038"/>
                </a:cubicBezTo>
                <a:cubicBezTo>
                  <a:pt x="375" y="3788"/>
                  <a:pt x="375" y="3788"/>
                  <a:pt x="375" y="3788"/>
                </a:cubicBezTo>
                <a:cubicBezTo>
                  <a:pt x="1625" y="3788"/>
                  <a:pt x="1625" y="3788"/>
                  <a:pt x="1625" y="3788"/>
                </a:cubicBezTo>
                <a:cubicBezTo>
                  <a:pt x="1625" y="2038"/>
                  <a:pt x="1625" y="2038"/>
                  <a:pt x="1625" y="2038"/>
                </a:cubicBezTo>
                <a:cubicBezTo>
                  <a:pt x="1625" y="1693"/>
                  <a:pt x="1345" y="1413"/>
                  <a:pt x="1000" y="1413"/>
                </a:cubicBezTo>
                <a:close/>
                <a:moveTo>
                  <a:pt x="0" y="3788"/>
                </a:moveTo>
                <a:cubicBezTo>
                  <a:pt x="2000" y="3788"/>
                  <a:pt x="2000" y="3788"/>
                  <a:pt x="2000" y="3788"/>
                </a:cubicBezTo>
                <a:moveTo>
                  <a:pt x="1000" y="2038"/>
                </a:moveTo>
                <a:cubicBezTo>
                  <a:pt x="931" y="2038"/>
                  <a:pt x="875" y="2094"/>
                  <a:pt x="875" y="2163"/>
                </a:cubicBezTo>
                <a:cubicBezTo>
                  <a:pt x="875" y="2232"/>
                  <a:pt x="931" y="2288"/>
                  <a:pt x="1000" y="2288"/>
                </a:cubicBezTo>
                <a:cubicBezTo>
                  <a:pt x="1069" y="2288"/>
                  <a:pt x="1125" y="2232"/>
                  <a:pt x="1125" y="2163"/>
                </a:cubicBezTo>
                <a:cubicBezTo>
                  <a:pt x="1125" y="2094"/>
                  <a:pt x="1069" y="2038"/>
                  <a:pt x="1000" y="2038"/>
                </a:cubicBezTo>
                <a:close/>
                <a:moveTo>
                  <a:pt x="3054" y="1920"/>
                </a:moveTo>
                <a:cubicBezTo>
                  <a:pt x="3518" y="1722"/>
                  <a:pt x="3518" y="1722"/>
                  <a:pt x="3518" y="1722"/>
                </a:cubicBezTo>
                <a:moveTo>
                  <a:pt x="1604" y="1875"/>
                </a:moveTo>
                <a:cubicBezTo>
                  <a:pt x="2769" y="674"/>
                  <a:pt x="2769" y="674"/>
                  <a:pt x="2769" y="674"/>
                </a:cubicBezTo>
                <a:cubicBezTo>
                  <a:pt x="2913" y="526"/>
                  <a:pt x="2910" y="288"/>
                  <a:pt x="2761" y="144"/>
                </a:cubicBezTo>
                <a:cubicBezTo>
                  <a:pt x="2613" y="0"/>
                  <a:pt x="2375" y="3"/>
                  <a:pt x="2231" y="152"/>
                </a:cubicBezTo>
                <a:cubicBezTo>
                  <a:pt x="1007" y="1413"/>
                  <a:pt x="1007" y="1413"/>
                  <a:pt x="1007" y="1413"/>
                </a:cubicBezTo>
                <a:moveTo>
                  <a:pt x="3141" y="2139"/>
                </a:moveTo>
                <a:cubicBezTo>
                  <a:pt x="3202" y="2278"/>
                  <a:pt x="3375" y="2333"/>
                  <a:pt x="3508" y="2246"/>
                </a:cubicBezTo>
                <a:cubicBezTo>
                  <a:pt x="3612" y="2178"/>
                  <a:pt x="3643" y="2038"/>
                  <a:pt x="3592" y="1924"/>
                </a:cubicBezTo>
                <a:cubicBezTo>
                  <a:pt x="2846" y="268"/>
                  <a:pt x="2846" y="268"/>
                  <a:pt x="2846" y="268"/>
                </a:cubicBezTo>
                <a:moveTo>
                  <a:pt x="3141" y="2139"/>
                </a:moveTo>
                <a:cubicBezTo>
                  <a:pt x="2575" y="874"/>
                  <a:pt x="2575" y="874"/>
                  <a:pt x="2575" y="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magnify" title="Icon of a magnifying glass">
            <a:extLst>
              <a:ext uri="{FF2B5EF4-FFF2-40B4-BE49-F238E27FC236}">
                <a16:creationId xmlns:a16="http://schemas.microsoft.com/office/drawing/2014/main" id="{545F6AFF-1812-487B-AC87-29ABD621F1C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53179" y="1325321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7" name="headphones" title="Icon of headphones">
            <a:extLst>
              <a:ext uri="{FF2B5EF4-FFF2-40B4-BE49-F238E27FC236}">
                <a16:creationId xmlns:a16="http://schemas.microsoft.com/office/drawing/2014/main" id="{6A2C362E-2D36-44A9-BCD4-9BBBB2FF40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3554" y="4014599"/>
            <a:ext cx="323009" cy="358570"/>
          </a:xfrm>
          <a:custGeom>
            <a:avLst/>
            <a:gdLst>
              <a:gd name="T0" fmla="*/ 0 w 302"/>
              <a:gd name="T1" fmla="*/ 229 h 334"/>
              <a:gd name="T2" fmla="*/ 0 w 302"/>
              <a:gd name="T3" fmla="*/ 151 h 334"/>
              <a:gd name="T4" fmla="*/ 151 w 302"/>
              <a:gd name="T5" fmla="*/ 0 h 334"/>
              <a:gd name="T6" fmla="*/ 302 w 302"/>
              <a:gd name="T7" fmla="*/ 151 h 334"/>
              <a:gd name="T8" fmla="*/ 302 w 302"/>
              <a:gd name="T9" fmla="*/ 239 h 334"/>
              <a:gd name="T10" fmla="*/ 35 w 302"/>
              <a:gd name="T11" fmla="*/ 184 h 334"/>
              <a:gd name="T12" fmla="*/ 0 w 302"/>
              <a:gd name="T13" fmla="*/ 219 h 334"/>
              <a:gd name="T14" fmla="*/ 0 w 302"/>
              <a:gd name="T15" fmla="*/ 300 h 334"/>
              <a:gd name="T16" fmla="*/ 35 w 302"/>
              <a:gd name="T17" fmla="*/ 334 h 334"/>
              <a:gd name="T18" fmla="*/ 58 w 302"/>
              <a:gd name="T19" fmla="*/ 334 h 334"/>
              <a:gd name="T20" fmla="*/ 58 w 302"/>
              <a:gd name="T21" fmla="*/ 184 h 334"/>
              <a:gd name="T22" fmla="*/ 35 w 302"/>
              <a:gd name="T23" fmla="*/ 184 h 334"/>
              <a:gd name="T24" fmla="*/ 244 w 302"/>
              <a:gd name="T25" fmla="*/ 184 h 334"/>
              <a:gd name="T26" fmla="*/ 244 w 302"/>
              <a:gd name="T27" fmla="*/ 334 h 334"/>
              <a:gd name="T28" fmla="*/ 268 w 302"/>
              <a:gd name="T29" fmla="*/ 334 h 334"/>
              <a:gd name="T30" fmla="*/ 302 w 302"/>
              <a:gd name="T31" fmla="*/ 300 h 334"/>
              <a:gd name="T32" fmla="*/ 302 w 302"/>
              <a:gd name="T33" fmla="*/ 219 h 334"/>
              <a:gd name="T34" fmla="*/ 268 w 302"/>
              <a:gd name="T35" fmla="*/ 184 h 334"/>
              <a:gd name="T36" fmla="*/ 244 w 302"/>
              <a:gd name="T37" fmla="*/ 18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" h="334">
                <a:moveTo>
                  <a:pt x="0" y="229"/>
                </a:move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8" y="0"/>
                  <a:pt x="151" y="0"/>
                </a:cubicBezTo>
                <a:cubicBezTo>
                  <a:pt x="234" y="0"/>
                  <a:pt x="302" y="67"/>
                  <a:pt x="302" y="151"/>
                </a:cubicBezTo>
                <a:cubicBezTo>
                  <a:pt x="302" y="239"/>
                  <a:pt x="302" y="239"/>
                  <a:pt x="302" y="239"/>
                </a:cubicBezTo>
                <a:moveTo>
                  <a:pt x="35" y="184"/>
                </a:moveTo>
                <a:cubicBezTo>
                  <a:pt x="15" y="184"/>
                  <a:pt x="0" y="200"/>
                  <a:pt x="0" y="219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5" y="334"/>
                  <a:pt x="35" y="334"/>
                </a:cubicBezTo>
                <a:cubicBezTo>
                  <a:pt x="58" y="334"/>
                  <a:pt x="58" y="334"/>
                  <a:pt x="58" y="334"/>
                </a:cubicBezTo>
                <a:cubicBezTo>
                  <a:pt x="58" y="184"/>
                  <a:pt x="58" y="184"/>
                  <a:pt x="58" y="184"/>
                </a:cubicBezTo>
                <a:lnTo>
                  <a:pt x="35" y="184"/>
                </a:lnTo>
                <a:close/>
                <a:moveTo>
                  <a:pt x="244" y="184"/>
                </a:moveTo>
                <a:cubicBezTo>
                  <a:pt x="244" y="334"/>
                  <a:pt x="244" y="334"/>
                  <a:pt x="244" y="334"/>
                </a:cubicBezTo>
                <a:cubicBezTo>
                  <a:pt x="268" y="334"/>
                  <a:pt x="268" y="334"/>
                  <a:pt x="268" y="334"/>
                </a:cubicBezTo>
                <a:cubicBezTo>
                  <a:pt x="287" y="334"/>
                  <a:pt x="302" y="319"/>
                  <a:pt x="302" y="300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302" y="200"/>
                  <a:pt x="287" y="184"/>
                  <a:pt x="268" y="184"/>
                </a:cubicBezTo>
                <a:lnTo>
                  <a:pt x="244" y="1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9" name="heaphones_2" title="Icon of a headset with a microphone">
            <a:extLst>
              <a:ext uri="{FF2B5EF4-FFF2-40B4-BE49-F238E27FC236}">
                <a16:creationId xmlns:a16="http://schemas.microsoft.com/office/drawing/2014/main" id="{07D04EB7-7216-42C3-B6F6-55E2063856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8679" y="4014599"/>
            <a:ext cx="275251" cy="358570"/>
          </a:xfrm>
          <a:custGeom>
            <a:avLst/>
            <a:gdLst>
              <a:gd name="T0" fmla="*/ 0 w 254"/>
              <a:gd name="T1" fmla="*/ 165 h 332"/>
              <a:gd name="T2" fmla="*/ 0 w 254"/>
              <a:gd name="T3" fmla="*/ 127 h 332"/>
              <a:gd name="T4" fmla="*/ 127 w 254"/>
              <a:gd name="T5" fmla="*/ 0 h 332"/>
              <a:gd name="T6" fmla="*/ 254 w 254"/>
              <a:gd name="T7" fmla="*/ 127 h 332"/>
              <a:gd name="T8" fmla="*/ 254 w 254"/>
              <a:gd name="T9" fmla="*/ 161 h 332"/>
              <a:gd name="T10" fmla="*/ 29 w 254"/>
              <a:gd name="T11" fmla="*/ 126 h 332"/>
              <a:gd name="T12" fmla="*/ 0 w 254"/>
              <a:gd name="T13" fmla="*/ 155 h 332"/>
              <a:gd name="T14" fmla="*/ 0 w 254"/>
              <a:gd name="T15" fmla="*/ 195 h 332"/>
              <a:gd name="T16" fmla="*/ 29 w 254"/>
              <a:gd name="T17" fmla="*/ 225 h 332"/>
              <a:gd name="T18" fmla="*/ 49 w 254"/>
              <a:gd name="T19" fmla="*/ 225 h 332"/>
              <a:gd name="T20" fmla="*/ 49 w 254"/>
              <a:gd name="T21" fmla="*/ 126 h 332"/>
              <a:gd name="T22" fmla="*/ 29 w 254"/>
              <a:gd name="T23" fmla="*/ 126 h 332"/>
              <a:gd name="T24" fmla="*/ 205 w 254"/>
              <a:gd name="T25" fmla="*/ 126 h 332"/>
              <a:gd name="T26" fmla="*/ 205 w 254"/>
              <a:gd name="T27" fmla="*/ 225 h 332"/>
              <a:gd name="T28" fmla="*/ 225 w 254"/>
              <a:gd name="T29" fmla="*/ 225 h 332"/>
              <a:gd name="T30" fmla="*/ 254 w 254"/>
              <a:gd name="T31" fmla="*/ 195 h 332"/>
              <a:gd name="T32" fmla="*/ 254 w 254"/>
              <a:gd name="T33" fmla="*/ 155 h 332"/>
              <a:gd name="T34" fmla="*/ 225 w 254"/>
              <a:gd name="T35" fmla="*/ 126 h 332"/>
              <a:gd name="T36" fmla="*/ 205 w 254"/>
              <a:gd name="T37" fmla="*/ 126 h 332"/>
              <a:gd name="T38" fmla="*/ 23 w 254"/>
              <a:gd name="T39" fmla="*/ 224 h 332"/>
              <a:gd name="T40" fmla="*/ 23 w 254"/>
              <a:gd name="T41" fmla="*/ 259 h 332"/>
              <a:gd name="T42" fmla="*/ 77 w 254"/>
              <a:gd name="T43" fmla="*/ 313 h 332"/>
              <a:gd name="T44" fmla="*/ 91 w 254"/>
              <a:gd name="T45" fmla="*/ 313 h 332"/>
              <a:gd name="T46" fmla="*/ 162 w 254"/>
              <a:gd name="T47" fmla="*/ 317 h 332"/>
              <a:gd name="T48" fmla="*/ 162 w 254"/>
              <a:gd name="T49" fmla="*/ 305 h 332"/>
              <a:gd name="T50" fmla="*/ 145 w 254"/>
              <a:gd name="T51" fmla="*/ 290 h 332"/>
              <a:gd name="T52" fmla="*/ 109 w 254"/>
              <a:gd name="T53" fmla="*/ 290 h 332"/>
              <a:gd name="T54" fmla="*/ 91 w 254"/>
              <a:gd name="T55" fmla="*/ 305 h 332"/>
              <a:gd name="T56" fmla="*/ 91 w 254"/>
              <a:gd name="T57" fmla="*/ 317 h 332"/>
              <a:gd name="T58" fmla="*/ 91 w 254"/>
              <a:gd name="T59" fmla="*/ 317 h 332"/>
              <a:gd name="T60" fmla="*/ 109 w 254"/>
              <a:gd name="T61" fmla="*/ 332 h 332"/>
              <a:gd name="T62" fmla="*/ 145 w 254"/>
              <a:gd name="T63" fmla="*/ 332 h 332"/>
              <a:gd name="T64" fmla="*/ 162 w 254"/>
              <a:gd name="T65" fmla="*/ 31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4" h="332">
                <a:moveTo>
                  <a:pt x="0" y="165"/>
                </a:moveTo>
                <a:cubicBezTo>
                  <a:pt x="0" y="127"/>
                  <a:pt x="0" y="12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61"/>
                  <a:pt x="254" y="161"/>
                  <a:pt x="254" y="161"/>
                </a:cubicBezTo>
                <a:moveTo>
                  <a:pt x="29" y="126"/>
                </a:moveTo>
                <a:cubicBezTo>
                  <a:pt x="13" y="126"/>
                  <a:pt x="0" y="139"/>
                  <a:pt x="0" y="15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2"/>
                  <a:pt x="13" y="225"/>
                  <a:pt x="29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49" y="126"/>
                  <a:pt x="49" y="126"/>
                  <a:pt x="49" y="126"/>
                </a:cubicBezTo>
                <a:lnTo>
                  <a:pt x="29" y="126"/>
                </a:lnTo>
                <a:close/>
                <a:moveTo>
                  <a:pt x="205" y="126"/>
                </a:moveTo>
                <a:cubicBezTo>
                  <a:pt x="205" y="225"/>
                  <a:pt x="205" y="225"/>
                  <a:pt x="205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41" y="225"/>
                  <a:pt x="254" y="212"/>
                  <a:pt x="254" y="195"/>
                </a:cubicBezTo>
                <a:cubicBezTo>
                  <a:pt x="254" y="155"/>
                  <a:pt x="254" y="155"/>
                  <a:pt x="254" y="155"/>
                </a:cubicBezTo>
                <a:cubicBezTo>
                  <a:pt x="254" y="139"/>
                  <a:pt x="241" y="126"/>
                  <a:pt x="225" y="126"/>
                </a:cubicBezTo>
                <a:lnTo>
                  <a:pt x="205" y="126"/>
                </a:lnTo>
                <a:close/>
                <a:moveTo>
                  <a:pt x="23" y="224"/>
                </a:moveTo>
                <a:cubicBezTo>
                  <a:pt x="23" y="259"/>
                  <a:pt x="23" y="259"/>
                  <a:pt x="23" y="259"/>
                </a:cubicBezTo>
                <a:cubicBezTo>
                  <a:pt x="23" y="289"/>
                  <a:pt x="47" y="313"/>
                  <a:pt x="77" y="313"/>
                </a:cubicBezTo>
                <a:cubicBezTo>
                  <a:pt x="91" y="313"/>
                  <a:pt x="91" y="313"/>
                  <a:pt x="91" y="313"/>
                </a:cubicBezTo>
                <a:moveTo>
                  <a:pt x="162" y="317"/>
                </a:moveTo>
                <a:cubicBezTo>
                  <a:pt x="162" y="305"/>
                  <a:pt x="162" y="305"/>
                  <a:pt x="162" y="305"/>
                </a:cubicBezTo>
                <a:cubicBezTo>
                  <a:pt x="162" y="297"/>
                  <a:pt x="154" y="290"/>
                  <a:pt x="145" y="290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99" y="290"/>
                  <a:pt x="91" y="297"/>
                  <a:pt x="91" y="305"/>
                </a:cubicBezTo>
                <a:cubicBezTo>
                  <a:pt x="91" y="317"/>
                  <a:pt x="91" y="317"/>
                  <a:pt x="91" y="317"/>
                </a:cubicBezTo>
                <a:moveTo>
                  <a:pt x="91" y="317"/>
                </a:moveTo>
                <a:cubicBezTo>
                  <a:pt x="91" y="325"/>
                  <a:pt x="99" y="332"/>
                  <a:pt x="109" y="332"/>
                </a:cubicBezTo>
                <a:cubicBezTo>
                  <a:pt x="145" y="332"/>
                  <a:pt x="145" y="332"/>
                  <a:pt x="145" y="332"/>
                </a:cubicBezTo>
                <a:cubicBezTo>
                  <a:pt x="154" y="332"/>
                  <a:pt x="162" y="325"/>
                  <a:pt x="162" y="3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6" name="Funnel" title="Icon of a funnel">
            <a:extLst>
              <a:ext uri="{FF2B5EF4-FFF2-40B4-BE49-F238E27FC236}">
                <a16:creationId xmlns:a16="http://schemas.microsoft.com/office/drawing/2014/main" id="{D8F66D17-DF60-4375-B7FB-9F45E62181E1}"/>
              </a:ext>
            </a:extLst>
          </p:cNvPr>
          <p:cNvSpPr>
            <a:spLocks noChangeAspect="1"/>
          </p:cNvSpPr>
          <p:nvPr/>
        </p:nvSpPr>
        <p:spPr bwMode="auto">
          <a:xfrm>
            <a:off x="4476439" y="1325321"/>
            <a:ext cx="414747" cy="358570"/>
          </a:xfrm>
          <a:custGeom>
            <a:avLst/>
            <a:gdLst>
              <a:gd name="T0" fmla="*/ 0 w 598"/>
              <a:gd name="T1" fmla="*/ 0 h 517"/>
              <a:gd name="T2" fmla="*/ 598 w 598"/>
              <a:gd name="T3" fmla="*/ 0 h 517"/>
              <a:gd name="T4" fmla="*/ 598 w 598"/>
              <a:gd name="T5" fmla="*/ 40 h 517"/>
              <a:gd name="T6" fmla="*/ 358 w 598"/>
              <a:gd name="T7" fmla="*/ 276 h 517"/>
              <a:gd name="T8" fmla="*/ 358 w 598"/>
              <a:gd name="T9" fmla="*/ 517 h 517"/>
              <a:gd name="T10" fmla="*/ 236 w 598"/>
              <a:gd name="T11" fmla="*/ 517 h 517"/>
              <a:gd name="T12" fmla="*/ 236 w 598"/>
              <a:gd name="T13" fmla="*/ 274 h 517"/>
              <a:gd name="T14" fmla="*/ 0 w 598"/>
              <a:gd name="T15" fmla="*/ 43 h 517"/>
              <a:gd name="T16" fmla="*/ 0 w 598"/>
              <a:gd name="T1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17">
                <a:moveTo>
                  <a:pt x="0" y="0"/>
                </a:moveTo>
                <a:lnTo>
                  <a:pt x="598" y="0"/>
                </a:lnTo>
                <a:lnTo>
                  <a:pt x="598" y="40"/>
                </a:lnTo>
                <a:lnTo>
                  <a:pt x="358" y="276"/>
                </a:lnTo>
                <a:lnTo>
                  <a:pt x="358" y="517"/>
                </a:lnTo>
                <a:lnTo>
                  <a:pt x="236" y="517"/>
                </a:lnTo>
                <a:lnTo>
                  <a:pt x="236" y="274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" name="3D" title="Icon of a 3D box with square points on each corner">
            <a:extLst>
              <a:ext uri="{FF2B5EF4-FFF2-40B4-BE49-F238E27FC236}">
                <a16:creationId xmlns:a16="http://schemas.microsoft.com/office/drawing/2014/main" id="{41DDCA02-2F48-42B4-83F4-E4ADD7BDC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638" y="3118173"/>
            <a:ext cx="335335" cy="358570"/>
          </a:xfrm>
          <a:custGeom>
            <a:avLst/>
            <a:gdLst>
              <a:gd name="T0" fmla="*/ 67 w 534"/>
              <a:gd name="T1" fmla="*/ 117 h 571"/>
              <a:gd name="T2" fmla="*/ 232 w 534"/>
              <a:gd name="T3" fmla="*/ 35 h 571"/>
              <a:gd name="T4" fmla="*/ 302 w 534"/>
              <a:gd name="T5" fmla="*/ 33 h 571"/>
              <a:gd name="T6" fmla="*/ 467 w 534"/>
              <a:gd name="T7" fmla="*/ 117 h 571"/>
              <a:gd name="T8" fmla="*/ 534 w 534"/>
              <a:gd name="T9" fmla="*/ 461 h 571"/>
              <a:gd name="T10" fmla="*/ 534 w 534"/>
              <a:gd name="T11" fmla="*/ 427 h 571"/>
              <a:gd name="T12" fmla="*/ 467 w 534"/>
              <a:gd name="T13" fmla="*/ 427 h 571"/>
              <a:gd name="T14" fmla="*/ 467 w 534"/>
              <a:gd name="T15" fmla="*/ 495 h 571"/>
              <a:gd name="T16" fmla="*/ 534 w 534"/>
              <a:gd name="T17" fmla="*/ 495 h 571"/>
              <a:gd name="T18" fmla="*/ 534 w 534"/>
              <a:gd name="T19" fmla="*/ 461 h 571"/>
              <a:gd name="T20" fmla="*/ 302 w 534"/>
              <a:gd name="T21" fmla="*/ 537 h 571"/>
              <a:gd name="T22" fmla="*/ 302 w 534"/>
              <a:gd name="T23" fmla="*/ 502 h 571"/>
              <a:gd name="T24" fmla="*/ 232 w 534"/>
              <a:gd name="T25" fmla="*/ 502 h 571"/>
              <a:gd name="T26" fmla="*/ 232 w 534"/>
              <a:gd name="T27" fmla="*/ 571 h 571"/>
              <a:gd name="T28" fmla="*/ 302 w 534"/>
              <a:gd name="T29" fmla="*/ 571 h 571"/>
              <a:gd name="T30" fmla="*/ 302 w 534"/>
              <a:gd name="T31" fmla="*/ 537 h 571"/>
              <a:gd name="T32" fmla="*/ 67 w 534"/>
              <a:gd name="T33" fmla="*/ 461 h 571"/>
              <a:gd name="T34" fmla="*/ 67 w 534"/>
              <a:gd name="T35" fmla="*/ 427 h 571"/>
              <a:gd name="T36" fmla="*/ 0 w 534"/>
              <a:gd name="T37" fmla="*/ 427 h 571"/>
              <a:gd name="T38" fmla="*/ 0 w 534"/>
              <a:gd name="T39" fmla="*/ 495 h 571"/>
              <a:gd name="T40" fmla="*/ 67 w 534"/>
              <a:gd name="T41" fmla="*/ 495 h 571"/>
              <a:gd name="T42" fmla="*/ 67 w 534"/>
              <a:gd name="T43" fmla="*/ 461 h 571"/>
              <a:gd name="T44" fmla="*/ 67 w 534"/>
              <a:gd name="T45" fmla="*/ 152 h 571"/>
              <a:gd name="T46" fmla="*/ 67 w 534"/>
              <a:gd name="T47" fmla="*/ 117 h 571"/>
              <a:gd name="T48" fmla="*/ 0 w 534"/>
              <a:gd name="T49" fmla="*/ 117 h 571"/>
              <a:gd name="T50" fmla="*/ 0 w 534"/>
              <a:gd name="T51" fmla="*/ 186 h 571"/>
              <a:gd name="T52" fmla="*/ 67 w 534"/>
              <a:gd name="T53" fmla="*/ 186 h 571"/>
              <a:gd name="T54" fmla="*/ 67 w 534"/>
              <a:gd name="T55" fmla="*/ 152 h 571"/>
              <a:gd name="T56" fmla="*/ 302 w 534"/>
              <a:gd name="T57" fmla="*/ 227 h 571"/>
              <a:gd name="T58" fmla="*/ 302 w 534"/>
              <a:gd name="T59" fmla="*/ 193 h 571"/>
              <a:gd name="T60" fmla="*/ 232 w 534"/>
              <a:gd name="T61" fmla="*/ 193 h 571"/>
              <a:gd name="T62" fmla="*/ 232 w 534"/>
              <a:gd name="T63" fmla="*/ 261 h 571"/>
              <a:gd name="T64" fmla="*/ 302 w 534"/>
              <a:gd name="T65" fmla="*/ 261 h 571"/>
              <a:gd name="T66" fmla="*/ 302 w 534"/>
              <a:gd name="T67" fmla="*/ 227 h 571"/>
              <a:gd name="T68" fmla="*/ 302 w 534"/>
              <a:gd name="T69" fmla="*/ 33 h 571"/>
              <a:gd name="T70" fmla="*/ 302 w 534"/>
              <a:gd name="T71" fmla="*/ 0 h 571"/>
              <a:gd name="T72" fmla="*/ 232 w 534"/>
              <a:gd name="T73" fmla="*/ 0 h 571"/>
              <a:gd name="T74" fmla="*/ 232 w 534"/>
              <a:gd name="T75" fmla="*/ 69 h 571"/>
              <a:gd name="T76" fmla="*/ 302 w 534"/>
              <a:gd name="T77" fmla="*/ 69 h 571"/>
              <a:gd name="T78" fmla="*/ 302 w 534"/>
              <a:gd name="T79" fmla="*/ 33 h 571"/>
              <a:gd name="T80" fmla="*/ 534 w 534"/>
              <a:gd name="T81" fmla="*/ 152 h 571"/>
              <a:gd name="T82" fmla="*/ 534 w 534"/>
              <a:gd name="T83" fmla="*/ 117 h 571"/>
              <a:gd name="T84" fmla="*/ 467 w 534"/>
              <a:gd name="T85" fmla="*/ 117 h 571"/>
              <a:gd name="T86" fmla="*/ 467 w 534"/>
              <a:gd name="T87" fmla="*/ 186 h 571"/>
              <a:gd name="T88" fmla="*/ 534 w 534"/>
              <a:gd name="T89" fmla="*/ 186 h 571"/>
              <a:gd name="T90" fmla="*/ 534 w 534"/>
              <a:gd name="T91" fmla="*/ 152 h 571"/>
              <a:gd name="T92" fmla="*/ 302 w 534"/>
              <a:gd name="T93" fmla="*/ 229 h 571"/>
              <a:gd name="T94" fmla="*/ 467 w 534"/>
              <a:gd name="T95" fmla="*/ 152 h 571"/>
              <a:gd name="T96" fmla="*/ 501 w 534"/>
              <a:gd name="T97" fmla="*/ 186 h 571"/>
              <a:gd name="T98" fmla="*/ 501 w 534"/>
              <a:gd name="T99" fmla="*/ 427 h 571"/>
              <a:gd name="T100" fmla="*/ 268 w 534"/>
              <a:gd name="T101" fmla="*/ 261 h 571"/>
              <a:gd name="T102" fmla="*/ 268 w 534"/>
              <a:gd name="T103" fmla="*/ 502 h 571"/>
              <a:gd name="T104" fmla="*/ 34 w 534"/>
              <a:gd name="T105" fmla="*/ 186 h 571"/>
              <a:gd name="T106" fmla="*/ 34 w 534"/>
              <a:gd name="T107" fmla="*/ 427 h 571"/>
              <a:gd name="T108" fmla="*/ 67 w 534"/>
              <a:gd name="T109" fmla="*/ 152 h 571"/>
              <a:gd name="T110" fmla="*/ 232 w 534"/>
              <a:gd name="T111" fmla="*/ 229 h 571"/>
              <a:gd name="T112" fmla="*/ 302 w 534"/>
              <a:gd name="T113" fmla="*/ 537 h 571"/>
              <a:gd name="T114" fmla="*/ 467 w 534"/>
              <a:gd name="T115" fmla="*/ 461 h 571"/>
              <a:gd name="T116" fmla="*/ 232 w 534"/>
              <a:gd name="T117" fmla="*/ 539 h 571"/>
              <a:gd name="T118" fmla="*/ 67 w 534"/>
              <a:gd name="T119" fmla="*/ 4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4" h="571">
                <a:moveTo>
                  <a:pt x="67" y="117"/>
                </a:moveTo>
                <a:lnTo>
                  <a:pt x="232" y="35"/>
                </a:lnTo>
                <a:moveTo>
                  <a:pt x="302" y="33"/>
                </a:moveTo>
                <a:lnTo>
                  <a:pt x="467" y="117"/>
                </a:lnTo>
                <a:moveTo>
                  <a:pt x="534" y="461"/>
                </a:moveTo>
                <a:lnTo>
                  <a:pt x="534" y="427"/>
                </a:lnTo>
                <a:lnTo>
                  <a:pt x="467" y="427"/>
                </a:lnTo>
                <a:lnTo>
                  <a:pt x="467" y="495"/>
                </a:lnTo>
                <a:lnTo>
                  <a:pt x="534" y="495"/>
                </a:lnTo>
                <a:lnTo>
                  <a:pt x="534" y="461"/>
                </a:lnTo>
                <a:moveTo>
                  <a:pt x="302" y="537"/>
                </a:moveTo>
                <a:lnTo>
                  <a:pt x="302" y="502"/>
                </a:lnTo>
                <a:lnTo>
                  <a:pt x="232" y="502"/>
                </a:lnTo>
                <a:lnTo>
                  <a:pt x="232" y="571"/>
                </a:lnTo>
                <a:lnTo>
                  <a:pt x="302" y="571"/>
                </a:lnTo>
                <a:lnTo>
                  <a:pt x="302" y="537"/>
                </a:lnTo>
                <a:moveTo>
                  <a:pt x="67" y="461"/>
                </a:moveTo>
                <a:lnTo>
                  <a:pt x="67" y="427"/>
                </a:lnTo>
                <a:lnTo>
                  <a:pt x="0" y="427"/>
                </a:lnTo>
                <a:lnTo>
                  <a:pt x="0" y="495"/>
                </a:lnTo>
                <a:lnTo>
                  <a:pt x="67" y="495"/>
                </a:lnTo>
                <a:lnTo>
                  <a:pt x="67" y="461"/>
                </a:lnTo>
                <a:moveTo>
                  <a:pt x="67" y="152"/>
                </a:moveTo>
                <a:lnTo>
                  <a:pt x="67" y="117"/>
                </a:lnTo>
                <a:lnTo>
                  <a:pt x="0" y="117"/>
                </a:lnTo>
                <a:lnTo>
                  <a:pt x="0" y="186"/>
                </a:lnTo>
                <a:lnTo>
                  <a:pt x="67" y="186"/>
                </a:lnTo>
                <a:lnTo>
                  <a:pt x="67" y="152"/>
                </a:lnTo>
                <a:moveTo>
                  <a:pt x="302" y="227"/>
                </a:moveTo>
                <a:lnTo>
                  <a:pt x="302" y="193"/>
                </a:lnTo>
                <a:lnTo>
                  <a:pt x="232" y="193"/>
                </a:lnTo>
                <a:lnTo>
                  <a:pt x="232" y="261"/>
                </a:lnTo>
                <a:lnTo>
                  <a:pt x="302" y="261"/>
                </a:lnTo>
                <a:lnTo>
                  <a:pt x="302" y="227"/>
                </a:lnTo>
                <a:moveTo>
                  <a:pt x="302" y="33"/>
                </a:moveTo>
                <a:lnTo>
                  <a:pt x="302" y="0"/>
                </a:lnTo>
                <a:lnTo>
                  <a:pt x="232" y="0"/>
                </a:lnTo>
                <a:lnTo>
                  <a:pt x="232" y="69"/>
                </a:lnTo>
                <a:lnTo>
                  <a:pt x="302" y="69"/>
                </a:lnTo>
                <a:lnTo>
                  <a:pt x="302" y="33"/>
                </a:lnTo>
                <a:moveTo>
                  <a:pt x="534" y="152"/>
                </a:moveTo>
                <a:lnTo>
                  <a:pt x="534" y="117"/>
                </a:lnTo>
                <a:lnTo>
                  <a:pt x="467" y="117"/>
                </a:lnTo>
                <a:lnTo>
                  <a:pt x="467" y="186"/>
                </a:lnTo>
                <a:lnTo>
                  <a:pt x="534" y="186"/>
                </a:lnTo>
                <a:lnTo>
                  <a:pt x="534" y="152"/>
                </a:lnTo>
                <a:moveTo>
                  <a:pt x="302" y="229"/>
                </a:moveTo>
                <a:lnTo>
                  <a:pt x="467" y="152"/>
                </a:lnTo>
                <a:moveTo>
                  <a:pt x="501" y="186"/>
                </a:moveTo>
                <a:lnTo>
                  <a:pt x="501" y="427"/>
                </a:lnTo>
                <a:moveTo>
                  <a:pt x="268" y="261"/>
                </a:moveTo>
                <a:lnTo>
                  <a:pt x="268" y="502"/>
                </a:lnTo>
                <a:moveTo>
                  <a:pt x="34" y="186"/>
                </a:moveTo>
                <a:lnTo>
                  <a:pt x="34" y="427"/>
                </a:lnTo>
                <a:moveTo>
                  <a:pt x="67" y="152"/>
                </a:moveTo>
                <a:lnTo>
                  <a:pt x="232" y="229"/>
                </a:lnTo>
                <a:moveTo>
                  <a:pt x="302" y="537"/>
                </a:moveTo>
                <a:lnTo>
                  <a:pt x="467" y="461"/>
                </a:lnTo>
                <a:moveTo>
                  <a:pt x="232" y="539"/>
                </a:moveTo>
                <a:lnTo>
                  <a:pt x="67" y="4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5" name="Forklift" title="Icon of a forklift carrying boxes">
            <a:extLst>
              <a:ext uri="{FF2B5EF4-FFF2-40B4-BE49-F238E27FC236}">
                <a16:creationId xmlns:a16="http://schemas.microsoft.com/office/drawing/2014/main" id="{405983FD-4C79-4BD1-8A6D-651EAB8D4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7643" y="4911022"/>
            <a:ext cx="387356" cy="358570"/>
          </a:xfrm>
          <a:custGeom>
            <a:avLst/>
            <a:gdLst>
              <a:gd name="T0" fmla="*/ 27 w 349"/>
              <a:gd name="T1" fmla="*/ 296 h 323"/>
              <a:gd name="T2" fmla="*/ 54 w 349"/>
              <a:gd name="T3" fmla="*/ 268 h 323"/>
              <a:gd name="T4" fmla="*/ 81 w 349"/>
              <a:gd name="T5" fmla="*/ 296 h 323"/>
              <a:gd name="T6" fmla="*/ 54 w 349"/>
              <a:gd name="T7" fmla="*/ 323 h 323"/>
              <a:gd name="T8" fmla="*/ 27 w 349"/>
              <a:gd name="T9" fmla="*/ 296 h 323"/>
              <a:gd name="T10" fmla="*/ 183 w 349"/>
              <a:gd name="T11" fmla="*/ 323 h 323"/>
              <a:gd name="T12" fmla="*/ 210 w 349"/>
              <a:gd name="T13" fmla="*/ 296 h 323"/>
              <a:gd name="T14" fmla="*/ 183 w 349"/>
              <a:gd name="T15" fmla="*/ 268 h 323"/>
              <a:gd name="T16" fmla="*/ 155 w 349"/>
              <a:gd name="T17" fmla="*/ 296 h 323"/>
              <a:gd name="T18" fmla="*/ 183 w 349"/>
              <a:gd name="T19" fmla="*/ 323 h 323"/>
              <a:gd name="T20" fmla="*/ 194 w 349"/>
              <a:gd name="T21" fmla="*/ 192 h 323"/>
              <a:gd name="T22" fmla="*/ 159 w 349"/>
              <a:gd name="T23" fmla="*/ 85 h 323"/>
              <a:gd name="T24" fmla="*/ 110 w 349"/>
              <a:gd name="T25" fmla="*/ 39 h 323"/>
              <a:gd name="T26" fmla="*/ 22 w 349"/>
              <a:gd name="T27" fmla="*/ 39 h 323"/>
              <a:gd name="T28" fmla="*/ 0 w 349"/>
              <a:gd name="T29" fmla="*/ 61 h 323"/>
              <a:gd name="T30" fmla="*/ 0 w 349"/>
              <a:gd name="T31" fmla="*/ 296 h 323"/>
              <a:gd name="T32" fmla="*/ 27 w 349"/>
              <a:gd name="T33" fmla="*/ 296 h 323"/>
              <a:gd name="T34" fmla="*/ 81 w 349"/>
              <a:gd name="T35" fmla="*/ 296 h 323"/>
              <a:gd name="T36" fmla="*/ 155 w 349"/>
              <a:gd name="T37" fmla="*/ 296 h 323"/>
              <a:gd name="T38" fmla="*/ 210 w 349"/>
              <a:gd name="T39" fmla="*/ 296 h 323"/>
              <a:gd name="T40" fmla="*/ 235 w 349"/>
              <a:gd name="T41" fmla="*/ 296 h 323"/>
              <a:gd name="T42" fmla="*/ 235 w 349"/>
              <a:gd name="T43" fmla="*/ 0 h 323"/>
              <a:gd name="T44" fmla="*/ 235 w 349"/>
              <a:gd name="T45" fmla="*/ 272 h 323"/>
              <a:gd name="T46" fmla="*/ 349 w 349"/>
              <a:gd name="T47" fmla="*/ 272 h 323"/>
              <a:gd name="T48" fmla="*/ 0 w 349"/>
              <a:gd name="T49" fmla="*/ 139 h 323"/>
              <a:gd name="T50" fmla="*/ 81 w 349"/>
              <a:gd name="T51" fmla="*/ 139 h 323"/>
              <a:gd name="T52" fmla="*/ 81 w 349"/>
              <a:gd name="T53" fmla="*/ 192 h 323"/>
              <a:gd name="T54" fmla="*/ 235 w 349"/>
              <a:gd name="T55" fmla="*/ 192 h 323"/>
              <a:gd name="T56" fmla="*/ 315 w 349"/>
              <a:gd name="T57" fmla="*/ 35 h 323"/>
              <a:gd name="T58" fmla="*/ 281 w 349"/>
              <a:gd name="T59" fmla="*/ 35 h 323"/>
              <a:gd name="T60" fmla="*/ 281 w 349"/>
              <a:gd name="T61" fmla="*/ 68 h 323"/>
              <a:gd name="T62" fmla="*/ 315 w 349"/>
              <a:gd name="T63" fmla="*/ 68 h 323"/>
              <a:gd name="T64" fmla="*/ 315 w 349"/>
              <a:gd name="T65" fmla="*/ 35 h 323"/>
              <a:gd name="T66" fmla="*/ 315 w 349"/>
              <a:gd name="T67" fmla="*/ 112 h 323"/>
              <a:gd name="T68" fmla="*/ 281 w 349"/>
              <a:gd name="T69" fmla="*/ 112 h 323"/>
              <a:gd name="T70" fmla="*/ 281 w 349"/>
              <a:gd name="T71" fmla="*/ 145 h 323"/>
              <a:gd name="T72" fmla="*/ 315 w 349"/>
              <a:gd name="T73" fmla="*/ 145 h 323"/>
              <a:gd name="T74" fmla="*/ 315 w 349"/>
              <a:gd name="T75" fmla="*/ 112 h 323"/>
              <a:gd name="T76" fmla="*/ 315 w 349"/>
              <a:gd name="T77" fmla="*/ 189 h 323"/>
              <a:gd name="T78" fmla="*/ 281 w 349"/>
              <a:gd name="T79" fmla="*/ 189 h 323"/>
              <a:gd name="T80" fmla="*/ 281 w 349"/>
              <a:gd name="T81" fmla="*/ 222 h 323"/>
              <a:gd name="T82" fmla="*/ 315 w 349"/>
              <a:gd name="T83" fmla="*/ 222 h 323"/>
              <a:gd name="T84" fmla="*/ 315 w 349"/>
              <a:gd name="T85" fmla="*/ 18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9" h="323">
                <a:moveTo>
                  <a:pt x="27" y="296"/>
                </a:moveTo>
                <a:cubicBezTo>
                  <a:pt x="27" y="281"/>
                  <a:pt x="39" y="268"/>
                  <a:pt x="54" y="268"/>
                </a:cubicBezTo>
                <a:cubicBezTo>
                  <a:pt x="69" y="268"/>
                  <a:pt x="81" y="281"/>
                  <a:pt x="81" y="296"/>
                </a:cubicBezTo>
                <a:cubicBezTo>
                  <a:pt x="81" y="311"/>
                  <a:pt x="69" y="323"/>
                  <a:pt x="54" y="323"/>
                </a:cubicBezTo>
                <a:cubicBezTo>
                  <a:pt x="39" y="323"/>
                  <a:pt x="27" y="311"/>
                  <a:pt x="27" y="296"/>
                </a:cubicBezTo>
                <a:close/>
                <a:moveTo>
                  <a:pt x="183" y="323"/>
                </a:moveTo>
                <a:cubicBezTo>
                  <a:pt x="198" y="323"/>
                  <a:pt x="210" y="311"/>
                  <a:pt x="210" y="296"/>
                </a:cubicBezTo>
                <a:cubicBezTo>
                  <a:pt x="210" y="281"/>
                  <a:pt x="198" y="268"/>
                  <a:pt x="183" y="268"/>
                </a:cubicBezTo>
                <a:cubicBezTo>
                  <a:pt x="167" y="268"/>
                  <a:pt x="155" y="281"/>
                  <a:pt x="155" y="296"/>
                </a:cubicBezTo>
                <a:cubicBezTo>
                  <a:pt x="155" y="311"/>
                  <a:pt x="167" y="323"/>
                  <a:pt x="183" y="323"/>
                </a:cubicBezTo>
                <a:close/>
                <a:moveTo>
                  <a:pt x="194" y="192"/>
                </a:moveTo>
                <a:cubicBezTo>
                  <a:pt x="159" y="85"/>
                  <a:pt x="159" y="85"/>
                  <a:pt x="159" y="85"/>
                </a:cubicBezTo>
                <a:cubicBezTo>
                  <a:pt x="150" y="62"/>
                  <a:pt x="135" y="39"/>
                  <a:pt x="110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10" y="39"/>
                  <a:pt x="0" y="49"/>
                  <a:pt x="0" y="61"/>
                </a:cubicBezTo>
                <a:cubicBezTo>
                  <a:pt x="0" y="296"/>
                  <a:pt x="0" y="296"/>
                  <a:pt x="0" y="296"/>
                </a:cubicBezTo>
                <a:cubicBezTo>
                  <a:pt x="27" y="296"/>
                  <a:pt x="27" y="296"/>
                  <a:pt x="27" y="296"/>
                </a:cubicBezTo>
                <a:moveTo>
                  <a:pt x="81" y="296"/>
                </a:moveTo>
                <a:cubicBezTo>
                  <a:pt x="155" y="296"/>
                  <a:pt x="155" y="296"/>
                  <a:pt x="155" y="296"/>
                </a:cubicBezTo>
                <a:moveTo>
                  <a:pt x="210" y="296"/>
                </a:moveTo>
                <a:cubicBezTo>
                  <a:pt x="235" y="296"/>
                  <a:pt x="235" y="296"/>
                  <a:pt x="235" y="296"/>
                </a:cubicBezTo>
                <a:cubicBezTo>
                  <a:pt x="235" y="0"/>
                  <a:pt x="235" y="0"/>
                  <a:pt x="235" y="0"/>
                </a:cubicBezTo>
                <a:moveTo>
                  <a:pt x="235" y="272"/>
                </a:moveTo>
                <a:cubicBezTo>
                  <a:pt x="349" y="272"/>
                  <a:pt x="349" y="272"/>
                  <a:pt x="349" y="272"/>
                </a:cubicBezTo>
                <a:moveTo>
                  <a:pt x="0" y="139"/>
                </a:moveTo>
                <a:cubicBezTo>
                  <a:pt x="81" y="139"/>
                  <a:pt x="81" y="139"/>
                  <a:pt x="81" y="139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235" y="192"/>
                  <a:pt x="235" y="192"/>
                  <a:pt x="235" y="192"/>
                </a:cubicBezTo>
                <a:moveTo>
                  <a:pt x="315" y="35"/>
                </a:moveTo>
                <a:cubicBezTo>
                  <a:pt x="281" y="35"/>
                  <a:pt x="281" y="35"/>
                  <a:pt x="281" y="35"/>
                </a:cubicBezTo>
                <a:cubicBezTo>
                  <a:pt x="281" y="68"/>
                  <a:pt x="281" y="68"/>
                  <a:pt x="281" y="68"/>
                </a:cubicBezTo>
                <a:cubicBezTo>
                  <a:pt x="315" y="68"/>
                  <a:pt x="315" y="68"/>
                  <a:pt x="315" y="68"/>
                </a:cubicBezTo>
                <a:lnTo>
                  <a:pt x="315" y="35"/>
                </a:lnTo>
                <a:close/>
                <a:moveTo>
                  <a:pt x="315" y="112"/>
                </a:moveTo>
                <a:cubicBezTo>
                  <a:pt x="281" y="112"/>
                  <a:pt x="281" y="112"/>
                  <a:pt x="281" y="112"/>
                </a:cubicBezTo>
                <a:cubicBezTo>
                  <a:pt x="281" y="145"/>
                  <a:pt x="281" y="145"/>
                  <a:pt x="281" y="145"/>
                </a:cubicBezTo>
                <a:cubicBezTo>
                  <a:pt x="315" y="145"/>
                  <a:pt x="315" y="145"/>
                  <a:pt x="315" y="145"/>
                </a:cubicBezTo>
                <a:lnTo>
                  <a:pt x="315" y="112"/>
                </a:lnTo>
                <a:close/>
                <a:moveTo>
                  <a:pt x="315" y="189"/>
                </a:moveTo>
                <a:cubicBezTo>
                  <a:pt x="281" y="189"/>
                  <a:pt x="281" y="189"/>
                  <a:pt x="281" y="189"/>
                </a:cubicBezTo>
                <a:cubicBezTo>
                  <a:pt x="281" y="222"/>
                  <a:pt x="281" y="222"/>
                  <a:pt x="281" y="222"/>
                </a:cubicBezTo>
                <a:cubicBezTo>
                  <a:pt x="315" y="222"/>
                  <a:pt x="315" y="222"/>
                  <a:pt x="315" y="222"/>
                </a:cubicBezTo>
                <a:lnTo>
                  <a:pt x="315" y="18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" name="Clock_E917" title="Icon of a clock">
            <a:extLst>
              <a:ext uri="{FF2B5EF4-FFF2-40B4-BE49-F238E27FC236}">
                <a16:creationId xmlns:a16="http://schemas.microsoft.com/office/drawing/2014/main" id="{B41CCA0C-EB78-4C3F-B087-9465B85CAE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132532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0" name="Education" title="Icon of a rolled paper with a ribbon stamped on it">
            <a:extLst>
              <a:ext uri="{FF2B5EF4-FFF2-40B4-BE49-F238E27FC236}">
                <a16:creationId xmlns:a16="http://schemas.microsoft.com/office/drawing/2014/main" id="{F148A86E-8723-4DE4-8FF0-A5A52B065F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895" y="5772337"/>
            <a:ext cx="358570" cy="358570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1" name="pencil" title="Icon of a pencil">
            <a:extLst>
              <a:ext uri="{FF2B5EF4-FFF2-40B4-BE49-F238E27FC236}">
                <a16:creationId xmlns:a16="http://schemas.microsoft.com/office/drawing/2014/main" id="{FC977891-165D-40DC-9DD2-4605CE225C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2125" y="5772337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3" name="building_11" title="Icon og a school house">
            <a:extLst>
              <a:ext uri="{FF2B5EF4-FFF2-40B4-BE49-F238E27FC236}">
                <a16:creationId xmlns:a16="http://schemas.microsoft.com/office/drawing/2014/main" id="{22CB28DC-0FE2-4835-9BE0-C5431146A9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48745" y="5806858"/>
            <a:ext cx="537855" cy="289531"/>
          </a:xfrm>
          <a:custGeom>
            <a:avLst/>
            <a:gdLst>
              <a:gd name="T0" fmla="*/ 164 w 361"/>
              <a:gd name="T1" fmla="*/ 94 h 193"/>
              <a:gd name="T2" fmla="*/ 66 w 361"/>
              <a:gd name="T3" fmla="*/ 193 h 193"/>
              <a:gd name="T4" fmla="*/ 98 w 361"/>
              <a:gd name="T5" fmla="*/ 124 h 193"/>
              <a:gd name="T6" fmla="*/ 93 w 361"/>
              <a:gd name="T7" fmla="*/ 129 h 193"/>
              <a:gd name="T8" fmla="*/ 98 w 361"/>
              <a:gd name="T9" fmla="*/ 124 h 193"/>
              <a:gd name="T10" fmla="*/ 93 w 361"/>
              <a:gd name="T11" fmla="*/ 160 h 193"/>
              <a:gd name="T12" fmla="*/ 98 w 361"/>
              <a:gd name="T13" fmla="*/ 165 h 193"/>
              <a:gd name="T14" fmla="*/ 135 w 361"/>
              <a:gd name="T15" fmla="*/ 124 h 193"/>
              <a:gd name="T16" fmla="*/ 130 w 361"/>
              <a:gd name="T17" fmla="*/ 129 h 193"/>
              <a:gd name="T18" fmla="*/ 135 w 361"/>
              <a:gd name="T19" fmla="*/ 124 h 193"/>
              <a:gd name="T20" fmla="*/ 130 w 361"/>
              <a:gd name="T21" fmla="*/ 160 h 193"/>
              <a:gd name="T22" fmla="*/ 135 w 361"/>
              <a:gd name="T23" fmla="*/ 165 h 193"/>
              <a:gd name="T24" fmla="*/ 295 w 361"/>
              <a:gd name="T25" fmla="*/ 124 h 193"/>
              <a:gd name="T26" fmla="*/ 291 w 361"/>
              <a:gd name="T27" fmla="*/ 129 h 193"/>
              <a:gd name="T28" fmla="*/ 295 w 361"/>
              <a:gd name="T29" fmla="*/ 124 h 193"/>
              <a:gd name="T30" fmla="*/ 291 w 361"/>
              <a:gd name="T31" fmla="*/ 160 h 193"/>
              <a:gd name="T32" fmla="*/ 295 w 361"/>
              <a:gd name="T33" fmla="*/ 165 h 193"/>
              <a:gd name="T34" fmla="*/ 333 w 361"/>
              <a:gd name="T35" fmla="*/ 124 h 193"/>
              <a:gd name="T36" fmla="*/ 328 w 361"/>
              <a:gd name="T37" fmla="*/ 129 h 193"/>
              <a:gd name="T38" fmla="*/ 333 w 361"/>
              <a:gd name="T39" fmla="*/ 124 h 193"/>
              <a:gd name="T40" fmla="*/ 328 w 361"/>
              <a:gd name="T41" fmla="*/ 160 h 193"/>
              <a:gd name="T42" fmla="*/ 333 w 361"/>
              <a:gd name="T43" fmla="*/ 165 h 193"/>
              <a:gd name="T44" fmla="*/ 263 w 361"/>
              <a:gd name="T45" fmla="*/ 193 h 193"/>
              <a:gd name="T46" fmla="*/ 361 w 361"/>
              <a:gd name="T47" fmla="*/ 94 h 193"/>
              <a:gd name="T48" fmla="*/ 263 w 361"/>
              <a:gd name="T49" fmla="*/ 193 h 193"/>
              <a:gd name="T50" fmla="*/ 164 w 361"/>
              <a:gd name="T51" fmla="*/ 45 h 193"/>
              <a:gd name="T52" fmla="*/ 263 w 361"/>
              <a:gd name="T53" fmla="*/ 193 h 193"/>
              <a:gd name="T54" fmla="*/ 214 w 361"/>
              <a:gd name="T55" fmla="*/ 0 h 193"/>
              <a:gd name="T56" fmla="*/ 185 w 361"/>
              <a:gd name="T57" fmla="*/ 58 h 193"/>
              <a:gd name="T58" fmla="*/ 241 w 361"/>
              <a:gd name="T59" fmla="*/ 84 h 193"/>
              <a:gd name="T60" fmla="*/ 241 w 361"/>
              <a:gd name="T61" fmla="*/ 193 h 193"/>
              <a:gd name="T62" fmla="*/ 213 w 361"/>
              <a:gd name="T63" fmla="*/ 144 h 193"/>
              <a:gd name="T64" fmla="*/ 213 w 361"/>
              <a:gd name="T65" fmla="*/ 144 h 193"/>
              <a:gd name="T66" fmla="*/ 185 w 361"/>
              <a:gd name="T67" fmla="*/ 193 h 193"/>
              <a:gd name="T68" fmla="*/ 207 w 361"/>
              <a:gd name="T69" fmla="*/ 115 h 193"/>
              <a:gd name="T70" fmla="*/ 219 w 361"/>
              <a:gd name="T71" fmla="*/ 115 h 193"/>
              <a:gd name="T72" fmla="*/ 19 w 361"/>
              <a:gd name="T73" fmla="*/ 75 h 193"/>
              <a:gd name="T74" fmla="*/ 19 w 361"/>
              <a:gd name="T75" fmla="*/ 45 h 193"/>
              <a:gd name="T76" fmla="*/ 0 w 361"/>
              <a:gd name="T77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1" h="193">
                <a:moveTo>
                  <a:pt x="66" y="94"/>
                </a:moveTo>
                <a:cubicBezTo>
                  <a:pt x="164" y="94"/>
                  <a:pt x="164" y="94"/>
                  <a:pt x="164" y="94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66" y="193"/>
                  <a:pt x="66" y="193"/>
                  <a:pt x="66" y="193"/>
                </a:cubicBezTo>
                <a:lnTo>
                  <a:pt x="66" y="94"/>
                </a:lnTo>
                <a:close/>
                <a:moveTo>
                  <a:pt x="98" y="124"/>
                </a:moveTo>
                <a:cubicBezTo>
                  <a:pt x="93" y="124"/>
                  <a:pt x="93" y="124"/>
                  <a:pt x="93" y="124"/>
                </a:cubicBezTo>
                <a:cubicBezTo>
                  <a:pt x="93" y="129"/>
                  <a:pt x="93" y="129"/>
                  <a:pt x="93" y="129"/>
                </a:cubicBezTo>
                <a:cubicBezTo>
                  <a:pt x="98" y="129"/>
                  <a:pt x="98" y="129"/>
                  <a:pt x="98" y="129"/>
                </a:cubicBezTo>
                <a:lnTo>
                  <a:pt x="98" y="124"/>
                </a:lnTo>
                <a:close/>
                <a:moveTo>
                  <a:pt x="98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8" y="165"/>
                  <a:pt x="98" y="165"/>
                  <a:pt x="98" y="165"/>
                </a:cubicBezTo>
                <a:lnTo>
                  <a:pt x="98" y="160"/>
                </a:lnTo>
                <a:close/>
                <a:moveTo>
                  <a:pt x="135" y="124"/>
                </a:moveTo>
                <a:cubicBezTo>
                  <a:pt x="130" y="124"/>
                  <a:pt x="130" y="124"/>
                  <a:pt x="130" y="124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5" y="129"/>
                  <a:pt x="135" y="129"/>
                  <a:pt x="135" y="129"/>
                </a:cubicBezTo>
                <a:lnTo>
                  <a:pt x="135" y="124"/>
                </a:lnTo>
                <a:close/>
                <a:moveTo>
                  <a:pt x="135" y="160"/>
                </a:moveTo>
                <a:cubicBezTo>
                  <a:pt x="130" y="160"/>
                  <a:pt x="130" y="160"/>
                  <a:pt x="130" y="160"/>
                </a:cubicBezTo>
                <a:cubicBezTo>
                  <a:pt x="130" y="165"/>
                  <a:pt x="130" y="165"/>
                  <a:pt x="130" y="165"/>
                </a:cubicBezTo>
                <a:cubicBezTo>
                  <a:pt x="135" y="165"/>
                  <a:pt x="135" y="165"/>
                  <a:pt x="135" y="165"/>
                </a:cubicBezTo>
                <a:lnTo>
                  <a:pt x="135" y="160"/>
                </a:lnTo>
                <a:close/>
                <a:moveTo>
                  <a:pt x="295" y="124"/>
                </a:moveTo>
                <a:cubicBezTo>
                  <a:pt x="291" y="124"/>
                  <a:pt x="291" y="124"/>
                  <a:pt x="291" y="124"/>
                </a:cubicBezTo>
                <a:cubicBezTo>
                  <a:pt x="291" y="129"/>
                  <a:pt x="291" y="129"/>
                  <a:pt x="291" y="129"/>
                </a:cubicBezTo>
                <a:cubicBezTo>
                  <a:pt x="295" y="129"/>
                  <a:pt x="295" y="129"/>
                  <a:pt x="295" y="129"/>
                </a:cubicBezTo>
                <a:lnTo>
                  <a:pt x="295" y="124"/>
                </a:lnTo>
                <a:close/>
                <a:moveTo>
                  <a:pt x="295" y="160"/>
                </a:moveTo>
                <a:cubicBezTo>
                  <a:pt x="291" y="160"/>
                  <a:pt x="291" y="160"/>
                  <a:pt x="291" y="160"/>
                </a:cubicBezTo>
                <a:cubicBezTo>
                  <a:pt x="291" y="165"/>
                  <a:pt x="291" y="165"/>
                  <a:pt x="291" y="165"/>
                </a:cubicBezTo>
                <a:cubicBezTo>
                  <a:pt x="295" y="165"/>
                  <a:pt x="295" y="165"/>
                  <a:pt x="295" y="165"/>
                </a:cubicBezTo>
                <a:lnTo>
                  <a:pt x="295" y="160"/>
                </a:lnTo>
                <a:close/>
                <a:moveTo>
                  <a:pt x="333" y="124"/>
                </a:moveTo>
                <a:cubicBezTo>
                  <a:pt x="328" y="124"/>
                  <a:pt x="328" y="124"/>
                  <a:pt x="328" y="124"/>
                </a:cubicBezTo>
                <a:cubicBezTo>
                  <a:pt x="328" y="129"/>
                  <a:pt x="328" y="129"/>
                  <a:pt x="328" y="129"/>
                </a:cubicBezTo>
                <a:cubicBezTo>
                  <a:pt x="333" y="129"/>
                  <a:pt x="333" y="129"/>
                  <a:pt x="333" y="129"/>
                </a:cubicBezTo>
                <a:lnTo>
                  <a:pt x="333" y="124"/>
                </a:lnTo>
                <a:close/>
                <a:moveTo>
                  <a:pt x="333" y="160"/>
                </a:moveTo>
                <a:cubicBezTo>
                  <a:pt x="328" y="160"/>
                  <a:pt x="328" y="160"/>
                  <a:pt x="328" y="160"/>
                </a:cubicBezTo>
                <a:cubicBezTo>
                  <a:pt x="328" y="165"/>
                  <a:pt x="328" y="165"/>
                  <a:pt x="328" y="165"/>
                </a:cubicBezTo>
                <a:cubicBezTo>
                  <a:pt x="333" y="165"/>
                  <a:pt x="333" y="165"/>
                  <a:pt x="333" y="165"/>
                </a:cubicBezTo>
                <a:lnTo>
                  <a:pt x="333" y="160"/>
                </a:lnTo>
                <a:close/>
                <a:moveTo>
                  <a:pt x="263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263" y="94"/>
                  <a:pt x="263" y="94"/>
                  <a:pt x="263" y="94"/>
                </a:cubicBezTo>
                <a:lnTo>
                  <a:pt x="263" y="193"/>
                </a:lnTo>
                <a:close/>
                <a:moveTo>
                  <a:pt x="214" y="0"/>
                </a:moveTo>
                <a:cubicBezTo>
                  <a:pt x="164" y="45"/>
                  <a:pt x="164" y="45"/>
                  <a:pt x="164" y="45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263" y="193"/>
                  <a:pt x="263" y="193"/>
                  <a:pt x="263" y="193"/>
                </a:cubicBezTo>
                <a:cubicBezTo>
                  <a:pt x="263" y="45"/>
                  <a:pt x="263" y="45"/>
                  <a:pt x="263" y="45"/>
                </a:cubicBezTo>
                <a:lnTo>
                  <a:pt x="214" y="0"/>
                </a:lnTo>
                <a:close/>
                <a:moveTo>
                  <a:pt x="241" y="58"/>
                </a:moveTo>
                <a:cubicBezTo>
                  <a:pt x="185" y="58"/>
                  <a:pt x="185" y="58"/>
                  <a:pt x="185" y="58"/>
                </a:cubicBezTo>
                <a:cubicBezTo>
                  <a:pt x="185" y="84"/>
                  <a:pt x="185" y="84"/>
                  <a:pt x="185" y="84"/>
                </a:cubicBezTo>
                <a:cubicBezTo>
                  <a:pt x="241" y="84"/>
                  <a:pt x="241" y="84"/>
                  <a:pt x="241" y="84"/>
                </a:cubicBezTo>
                <a:lnTo>
                  <a:pt x="241" y="58"/>
                </a:lnTo>
                <a:close/>
                <a:moveTo>
                  <a:pt x="241" y="193"/>
                </a:moveTo>
                <a:cubicBezTo>
                  <a:pt x="241" y="144"/>
                  <a:pt x="241" y="144"/>
                  <a:pt x="241" y="144"/>
                </a:cubicBezTo>
                <a:cubicBezTo>
                  <a:pt x="213" y="144"/>
                  <a:pt x="213" y="144"/>
                  <a:pt x="213" y="144"/>
                </a:cubicBezTo>
                <a:cubicBezTo>
                  <a:pt x="213" y="193"/>
                  <a:pt x="213" y="193"/>
                  <a:pt x="213" y="193"/>
                </a:cubicBezTo>
                <a:moveTo>
                  <a:pt x="213" y="144"/>
                </a:moveTo>
                <a:cubicBezTo>
                  <a:pt x="185" y="144"/>
                  <a:pt x="185" y="144"/>
                  <a:pt x="185" y="144"/>
                </a:cubicBezTo>
                <a:cubicBezTo>
                  <a:pt x="185" y="193"/>
                  <a:pt x="185" y="193"/>
                  <a:pt x="185" y="193"/>
                </a:cubicBezTo>
                <a:moveTo>
                  <a:pt x="213" y="109"/>
                </a:moveTo>
                <a:cubicBezTo>
                  <a:pt x="210" y="109"/>
                  <a:pt x="207" y="112"/>
                  <a:pt x="207" y="115"/>
                </a:cubicBezTo>
                <a:cubicBezTo>
                  <a:pt x="207" y="119"/>
                  <a:pt x="210" y="122"/>
                  <a:pt x="213" y="122"/>
                </a:cubicBezTo>
                <a:cubicBezTo>
                  <a:pt x="217" y="122"/>
                  <a:pt x="219" y="119"/>
                  <a:pt x="219" y="115"/>
                </a:cubicBezTo>
                <a:cubicBezTo>
                  <a:pt x="219" y="112"/>
                  <a:pt x="217" y="109"/>
                  <a:pt x="213" y="109"/>
                </a:cubicBezTo>
                <a:close/>
                <a:moveTo>
                  <a:pt x="19" y="75"/>
                </a:moveTo>
                <a:cubicBezTo>
                  <a:pt x="50" y="62"/>
                  <a:pt x="50" y="62"/>
                  <a:pt x="50" y="62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193"/>
                  <a:pt x="19" y="193"/>
                  <a:pt x="19" y="193"/>
                </a:cubicBezTo>
                <a:moveTo>
                  <a:pt x="0" y="193"/>
                </a:moveTo>
                <a:cubicBezTo>
                  <a:pt x="38" y="193"/>
                  <a:pt x="38" y="193"/>
                  <a:pt x="38" y="19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4" name="graduate" title="Icon of a graduation cap">
            <a:extLst>
              <a:ext uri="{FF2B5EF4-FFF2-40B4-BE49-F238E27FC236}">
                <a16:creationId xmlns:a16="http://schemas.microsoft.com/office/drawing/2014/main" id="{405A6277-F034-4CF2-BECA-B190A4B970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424" y="5772337"/>
            <a:ext cx="418007" cy="358570"/>
          </a:xfrm>
          <a:custGeom>
            <a:avLst/>
            <a:gdLst>
              <a:gd name="T0" fmla="*/ 103 w 312"/>
              <a:gd name="T1" fmla="*/ 32 h 268"/>
              <a:gd name="T2" fmla="*/ 165 w 312"/>
              <a:gd name="T3" fmla="*/ 0 h 268"/>
              <a:gd name="T4" fmla="*/ 312 w 312"/>
              <a:gd name="T5" fmla="*/ 74 h 268"/>
              <a:gd name="T6" fmla="*/ 165 w 312"/>
              <a:gd name="T7" fmla="*/ 147 h 268"/>
              <a:gd name="T8" fmla="*/ 21 w 312"/>
              <a:gd name="T9" fmla="*/ 74 h 268"/>
              <a:gd name="T10" fmla="*/ 103 w 312"/>
              <a:gd name="T11" fmla="*/ 32 h 268"/>
              <a:gd name="T12" fmla="*/ 87 w 312"/>
              <a:gd name="T13" fmla="*/ 108 h 268"/>
              <a:gd name="T14" fmla="*/ 69 w 312"/>
              <a:gd name="T15" fmla="*/ 174 h 268"/>
              <a:gd name="T16" fmla="*/ 165 w 312"/>
              <a:gd name="T17" fmla="*/ 224 h 268"/>
              <a:gd name="T18" fmla="*/ 260 w 312"/>
              <a:gd name="T19" fmla="*/ 174 h 268"/>
              <a:gd name="T20" fmla="*/ 243 w 312"/>
              <a:gd name="T21" fmla="*/ 108 h 268"/>
              <a:gd name="T22" fmla="*/ 53 w 312"/>
              <a:gd name="T23" fmla="*/ 268 h 268"/>
              <a:gd name="T24" fmla="*/ 53 w 312"/>
              <a:gd name="T25" fmla="*/ 226 h 268"/>
              <a:gd name="T26" fmla="*/ 26 w 312"/>
              <a:gd name="T27" fmla="*/ 200 h 268"/>
              <a:gd name="T28" fmla="*/ 26 w 312"/>
              <a:gd name="T29" fmla="*/ 200 h 268"/>
              <a:gd name="T30" fmla="*/ 0 w 312"/>
              <a:gd name="T31" fmla="*/ 226 h 268"/>
              <a:gd name="T32" fmla="*/ 0 w 312"/>
              <a:gd name="T33" fmla="*/ 268 h 268"/>
              <a:gd name="T34" fmla="*/ 53 w 312"/>
              <a:gd name="T35" fmla="*/ 268 h 268"/>
              <a:gd name="T36" fmla="*/ 26 w 312"/>
              <a:gd name="T37" fmla="*/ 77 h 268"/>
              <a:gd name="T38" fmla="*/ 26 w 312"/>
              <a:gd name="T39" fmla="*/ 20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2" h="268">
                <a:moveTo>
                  <a:pt x="103" y="32"/>
                </a:moveTo>
                <a:cubicBezTo>
                  <a:pt x="165" y="0"/>
                  <a:pt x="165" y="0"/>
                  <a:pt x="165" y="0"/>
                </a:cubicBezTo>
                <a:cubicBezTo>
                  <a:pt x="312" y="74"/>
                  <a:pt x="312" y="74"/>
                  <a:pt x="312" y="74"/>
                </a:cubicBezTo>
                <a:cubicBezTo>
                  <a:pt x="165" y="147"/>
                  <a:pt x="165" y="147"/>
                  <a:pt x="165" y="147"/>
                </a:cubicBezTo>
                <a:cubicBezTo>
                  <a:pt x="21" y="74"/>
                  <a:pt x="21" y="74"/>
                  <a:pt x="21" y="74"/>
                </a:cubicBezTo>
                <a:lnTo>
                  <a:pt x="103" y="32"/>
                </a:lnTo>
                <a:close/>
                <a:moveTo>
                  <a:pt x="87" y="108"/>
                </a:moveTo>
                <a:cubicBezTo>
                  <a:pt x="69" y="130"/>
                  <a:pt x="69" y="174"/>
                  <a:pt x="69" y="174"/>
                </a:cubicBezTo>
                <a:cubicBezTo>
                  <a:pt x="165" y="224"/>
                  <a:pt x="165" y="224"/>
                  <a:pt x="165" y="224"/>
                </a:cubicBezTo>
                <a:cubicBezTo>
                  <a:pt x="260" y="174"/>
                  <a:pt x="260" y="174"/>
                  <a:pt x="260" y="174"/>
                </a:cubicBezTo>
                <a:cubicBezTo>
                  <a:pt x="260" y="174"/>
                  <a:pt x="260" y="131"/>
                  <a:pt x="243" y="108"/>
                </a:cubicBezTo>
                <a:moveTo>
                  <a:pt x="53" y="268"/>
                </a:moveTo>
                <a:cubicBezTo>
                  <a:pt x="53" y="226"/>
                  <a:pt x="53" y="226"/>
                  <a:pt x="53" y="226"/>
                </a:cubicBezTo>
                <a:cubicBezTo>
                  <a:pt x="53" y="212"/>
                  <a:pt x="41" y="200"/>
                  <a:pt x="26" y="200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12" y="200"/>
                  <a:pt x="0" y="212"/>
                  <a:pt x="0" y="226"/>
                </a:cubicBezTo>
                <a:cubicBezTo>
                  <a:pt x="0" y="268"/>
                  <a:pt x="0" y="268"/>
                  <a:pt x="0" y="268"/>
                </a:cubicBezTo>
                <a:lnTo>
                  <a:pt x="53" y="268"/>
                </a:lnTo>
                <a:close/>
                <a:moveTo>
                  <a:pt x="26" y="77"/>
                </a:moveTo>
                <a:cubicBezTo>
                  <a:pt x="26" y="200"/>
                  <a:pt x="26" y="200"/>
                  <a:pt x="26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5" name="Books" title="Icon of a stack of books">
            <a:extLst>
              <a:ext uri="{FF2B5EF4-FFF2-40B4-BE49-F238E27FC236}">
                <a16:creationId xmlns:a16="http://schemas.microsoft.com/office/drawing/2014/main" id="{D2E12CB8-3F3C-445D-BC80-5C9D3ED5F2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1853" y="5772337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7" name="Book_2" title="Icon of a book and a pencil">
            <a:extLst>
              <a:ext uri="{FF2B5EF4-FFF2-40B4-BE49-F238E27FC236}">
                <a16:creationId xmlns:a16="http://schemas.microsoft.com/office/drawing/2014/main" id="{1056C01E-D658-46FD-80D9-A55F122113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757" y="5772337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8" name="Beaker_F196" title="Icon of a scientific flask with liquid in it">
            <a:extLst>
              <a:ext uri="{FF2B5EF4-FFF2-40B4-BE49-F238E27FC236}">
                <a16:creationId xmlns:a16="http://schemas.microsoft.com/office/drawing/2014/main" id="{E1A4D6D0-8227-4B92-B863-A215F7CA64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7144" y="5772337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9" name="calculator" title="Icon of a calculator">
            <a:extLst>
              <a:ext uri="{FF2B5EF4-FFF2-40B4-BE49-F238E27FC236}">
                <a16:creationId xmlns:a16="http://schemas.microsoft.com/office/drawing/2014/main" id="{B48AAA64-BAC2-43E2-8FFF-1890D56938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0336" y="5772337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3 h 598"/>
              <a:gd name="T26" fmla="*/ 73 w 408"/>
              <a:gd name="T27" fmla="*/ 273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2 h 598"/>
              <a:gd name="T36" fmla="*/ 73 w 408"/>
              <a:gd name="T37" fmla="*/ 392 h 598"/>
              <a:gd name="T38" fmla="*/ 73 w 408"/>
              <a:gd name="T39" fmla="*/ 410 h 598"/>
              <a:gd name="T40" fmla="*/ 73 w 408"/>
              <a:gd name="T41" fmla="*/ 530 h 598"/>
              <a:gd name="T42" fmla="*/ 91 w 408"/>
              <a:gd name="T43" fmla="*/ 530 h 598"/>
              <a:gd name="T44" fmla="*/ 91 w 408"/>
              <a:gd name="T45" fmla="*/ 512 h 598"/>
              <a:gd name="T46" fmla="*/ 73 w 408"/>
              <a:gd name="T47" fmla="*/ 512 h 598"/>
              <a:gd name="T48" fmla="*/ 73 w 408"/>
              <a:gd name="T49" fmla="*/ 530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3 h 598"/>
              <a:gd name="T56" fmla="*/ 194 w 408"/>
              <a:gd name="T57" fmla="*/ 273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2 h 598"/>
              <a:gd name="T66" fmla="*/ 194 w 408"/>
              <a:gd name="T67" fmla="*/ 392 h 598"/>
              <a:gd name="T68" fmla="*/ 194 w 408"/>
              <a:gd name="T69" fmla="*/ 410 h 598"/>
              <a:gd name="T70" fmla="*/ 194 w 408"/>
              <a:gd name="T71" fmla="*/ 530 h 598"/>
              <a:gd name="T72" fmla="*/ 212 w 408"/>
              <a:gd name="T73" fmla="*/ 530 h 598"/>
              <a:gd name="T74" fmla="*/ 212 w 408"/>
              <a:gd name="T75" fmla="*/ 512 h 598"/>
              <a:gd name="T76" fmla="*/ 194 w 408"/>
              <a:gd name="T77" fmla="*/ 512 h 598"/>
              <a:gd name="T78" fmla="*/ 194 w 408"/>
              <a:gd name="T79" fmla="*/ 530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3 h 598"/>
              <a:gd name="T86" fmla="*/ 317 w 408"/>
              <a:gd name="T87" fmla="*/ 273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2 h 598"/>
              <a:gd name="T96" fmla="*/ 317 w 408"/>
              <a:gd name="T97" fmla="*/ 392 h 598"/>
              <a:gd name="T98" fmla="*/ 317 w 408"/>
              <a:gd name="T99" fmla="*/ 410 h 598"/>
              <a:gd name="T100" fmla="*/ 317 w 408"/>
              <a:gd name="T101" fmla="*/ 530 h 598"/>
              <a:gd name="T102" fmla="*/ 335 w 408"/>
              <a:gd name="T103" fmla="*/ 530 h 598"/>
              <a:gd name="T104" fmla="*/ 335 w 408"/>
              <a:gd name="T105" fmla="*/ 512 h 598"/>
              <a:gd name="T106" fmla="*/ 317 w 408"/>
              <a:gd name="T107" fmla="*/ 512 h 598"/>
              <a:gd name="T108" fmla="*/ 317 w 408"/>
              <a:gd name="T109" fmla="*/ 53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3"/>
                </a:lnTo>
                <a:lnTo>
                  <a:pt x="73" y="273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2"/>
                </a:lnTo>
                <a:lnTo>
                  <a:pt x="73" y="392"/>
                </a:lnTo>
                <a:lnTo>
                  <a:pt x="73" y="410"/>
                </a:lnTo>
                <a:close/>
                <a:moveTo>
                  <a:pt x="73" y="530"/>
                </a:moveTo>
                <a:lnTo>
                  <a:pt x="91" y="530"/>
                </a:lnTo>
                <a:lnTo>
                  <a:pt x="91" y="512"/>
                </a:lnTo>
                <a:lnTo>
                  <a:pt x="73" y="512"/>
                </a:lnTo>
                <a:lnTo>
                  <a:pt x="73" y="530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3"/>
                </a:lnTo>
                <a:lnTo>
                  <a:pt x="194" y="273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2"/>
                </a:lnTo>
                <a:lnTo>
                  <a:pt x="194" y="392"/>
                </a:lnTo>
                <a:lnTo>
                  <a:pt x="194" y="410"/>
                </a:lnTo>
                <a:close/>
                <a:moveTo>
                  <a:pt x="194" y="530"/>
                </a:moveTo>
                <a:lnTo>
                  <a:pt x="212" y="530"/>
                </a:lnTo>
                <a:lnTo>
                  <a:pt x="212" y="512"/>
                </a:lnTo>
                <a:lnTo>
                  <a:pt x="194" y="512"/>
                </a:lnTo>
                <a:lnTo>
                  <a:pt x="194" y="530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3"/>
                </a:lnTo>
                <a:lnTo>
                  <a:pt x="317" y="273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2"/>
                </a:lnTo>
                <a:lnTo>
                  <a:pt x="317" y="392"/>
                </a:lnTo>
                <a:lnTo>
                  <a:pt x="317" y="410"/>
                </a:lnTo>
                <a:close/>
                <a:moveTo>
                  <a:pt x="317" y="530"/>
                </a:moveTo>
                <a:lnTo>
                  <a:pt x="335" y="530"/>
                </a:lnTo>
                <a:lnTo>
                  <a:pt x="335" y="512"/>
                </a:lnTo>
                <a:lnTo>
                  <a:pt x="317" y="512"/>
                </a:lnTo>
                <a:lnTo>
                  <a:pt x="317" y="53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1" name="maze" title="Icon of a maze">
            <a:extLst>
              <a:ext uri="{FF2B5EF4-FFF2-40B4-BE49-F238E27FC236}">
                <a16:creationId xmlns:a16="http://schemas.microsoft.com/office/drawing/2014/main" id="{0BFD1C1C-58B9-486B-809B-B3BF3A265E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5772337"/>
            <a:ext cx="356574" cy="358570"/>
          </a:xfrm>
          <a:custGeom>
            <a:avLst/>
            <a:gdLst>
              <a:gd name="T0" fmla="*/ 536 w 536"/>
              <a:gd name="T1" fmla="*/ 429 h 539"/>
              <a:gd name="T2" fmla="*/ 536 w 536"/>
              <a:gd name="T3" fmla="*/ 539 h 539"/>
              <a:gd name="T4" fmla="*/ 0 w 536"/>
              <a:gd name="T5" fmla="*/ 539 h 539"/>
              <a:gd name="T6" fmla="*/ 0 w 536"/>
              <a:gd name="T7" fmla="*/ 0 h 539"/>
              <a:gd name="T8" fmla="*/ 101 w 536"/>
              <a:gd name="T9" fmla="*/ 0 h 539"/>
              <a:gd name="T10" fmla="*/ 536 w 536"/>
              <a:gd name="T11" fmla="*/ 322 h 539"/>
              <a:gd name="T12" fmla="*/ 536 w 536"/>
              <a:gd name="T13" fmla="*/ 0 h 539"/>
              <a:gd name="T14" fmla="*/ 211 w 536"/>
              <a:gd name="T15" fmla="*/ 0 h 539"/>
              <a:gd name="T16" fmla="*/ 211 w 536"/>
              <a:gd name="T17" fmla="*/ 107 h 539"/>
              <a:gd name="T18" fmla="*/ 319 w 536"/>
              <a:gd name="T19" fmla="*/ 107 h 539"/>
              <a:gd name="T20" fmla="*/ 536 w 536"/>
              <a:gd name="T21" fmla="*/ 107 h 539"/>
              <a:gd name="T22" fmla="*/ 428 w 536"/>
              <a:gd name="T23" fmla="*/ 107 h 539"/>
              <a:gd name="T24" fmla="*/ 428 w 536"/>
              <a:gd name="T25" fmla="*/ 322 h 539"/>
              <a:gd name="T26" fmla="*/ 428 w 536"/>
              <a:gd name="T27" fmla="*/ 429 h 539"/>
              <a:gd name="T28" fmla="*/ 319 w 536"/>
              <a:gd name="T29" fmla="*/ 429 h 539"/>
              <a:gd name="T30" fmla="*/ 319 w 536"/>
              <a:gd name="T31" fmla="*/ 539 h 539"/>
              <a:gd name="T32" fmla="*/ 211 w 536"/>
              <a:gd name="T33" fmla="*/ 322 h 539"/>
              <a:gd name="T34" fmla="*/ 211 w 536"/>
              <a:gd name="T35" fmla="*/ 539 h 539"/>
              <a:gd name="T36" fmla="*/ 319 w 536"/>
              <a:gd name="T37" fmla="*/ 322 h 539"/>
              <a:gd name="T38" fmla="*/ 319 w 536"/>
              <a:gd name="T39" fmla="*/ 216 h 539"/>
              <a:gd name="T40" fmla="*/ 101 w 536"/>
              <a:gd name="T41" fmla="*/ 216 h 539"/>
              <a:gd name="T42" fmla="*/ 101 w 536"/>
              <a:gd name="T43" fmla="*/ 429 h 539"/>
              <a:gd name="T44" fmla="*/ 101 w 536"/>
              <a:gd name="T45" fmla="*/ 322 h 539"/>
              <a:gd name="T46" fmla="*/ 0 w 536"/>
              <a:gd name="T47" fmla="*/ 322 h 539"/>
              <a:gd name="T48" fmla="*/ 101 w 536"/>
              <a:gd name="T49" fmla="*/ 105 h 539"/>
              <a:gd name="T50" fmla="*/ 0 w 536"/>
              <a:gd name="T51" fmla="*/ 10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6" h="539">
                <a:moveTo>
                  <a:pt x="536" y="429"/>
                </a:moveTo>
                <a:lnTo>
                  <a:pt x="536" y="539"/>
                </a:lnTo>
                <a:lnTo>
                  <a:pt x="0" y="539"/>
                </a:lnTo>
                <a:lnTo>
                  <a:pt x="0" y="0"/>
                </a:lnTo>
                <a:lnTo>
                  <a:pt x="101" y="0"/>
                </a:lnTo>
                <a:moveTo>
                  <a:pt x="536" y="322"/>
                </a:moveTo>
                <a:lnTo>
                  <a:pt x="536" y="0"/>
                </a:lnTo>
                <a:lnTo>
                  <a:pt x="211" y="0"/>
                </a:lnTo>
                <a:lnTo>
                  <a:pt x="211" y="107"/>
                </a:lnTo>
                <a:lnTo>
                  <a:pt x="319" y="107"/>
                </a:lnTo>
                <a:moveTo>
                  <a:pt x="536" y="107"/>
                </a:moveTo>
                <a:lnTo>
                  <a:pt x="428" y="107"/>
                </a:lnTo>
                <a:lnTo>
                  <a:pt x="428" y="322"/>
                </a:lnTo>
                <a:moveTo>
                  <a:pt x="428" y="429"/>
                </a:moveTo>
                <a:lnTo>
                  <a:pt x="319" y="429"/>
                </a:lnTo>
                <a:lnTo>
                  <a:pt x="319" y="539"/>
                </a:lnTo>
                <a:moveTo>
                  <a:pt x="211" y="322"/>
                </a:moveTo>
                <a:lnTo>
                  <a:pt x="211" y="539"/>
                </a:lnTo>
                <a:moveTo>
                  <a:pt x="319" y="322"/>
                </a:moveTo>
                <a:lnTo>
                  <a:pt x="319" y="216"/>
                </a:lnTo>
                <a:lnTo>
                  <a:pt x="101" y="216"/>
                </a:lnTo>
                <a:lnTo>
                  <a:pt x="101" y="429"/>
                </a:lnTo>
                <a:moveTo>
                  <a:pt x="101" y="322"/>
                </a:moveTo>
                <a:lnTo>
                  <a:pt x="0" y="322"/>
                </a:lnTo>
                <a:moveTo>
                  <a:pt x="101" y="105"/>
                </a:moveTo>
                <a:lnTo>
                  <a:pt x="0" y="1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2" name="News_E900" title="Icon of a newspaper">
            <a:extLst>
              <a:ext uri="{FF2B5EF4-FFF2-40B4-BE49-F238E27FC236}">
                <a16:creationId xmlns:a16="http://schemas.microsoft.com/office/drawing/2014/main" id="{6DE19312-2287-4301-9CC5-47B19A37E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6875" y="5816991"/>
            <a:ext cx="403391" cy="269263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3" name="Ribbon_E9D1" title="Icon of a ribbon award">
            <a:extLst>
              <a:ext uri="{FF2B5EF4-FFF2-40B4-BE49-F238E27FC236}">
                <a16:creationId xmlns:a16="http://schemas.microsoft.com/office/drawing/2014/main" id="{D40A538D-B017-47BE-B59A-C7B8F0D0FD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0197" y="5772337"/>
            <a:ext cx="221732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5" name="Ribbon2_F19B" title="Icon of a star shaped ribbon">
            <a:extLst>
              <a:ext uri="{FF2B5EF4-FFF2-40B4-BE49-F238E27FC236}">
                <a16:creationId xmlns:a16="http://schemas.microsoft.com/office/drawing/2014/main" id="{31F4BCA3-58C6-481B-B41B-A137DFFC8F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1808" y="5772337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850853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43969"/>
              </p:ext>
            </p:extLst>
          </p:nvPr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desk_2" title="Icon of a desk with a PC on top">
            <a:extLst>
              <a:ext uri="{FF2B5EF4-FFF2-40B4-BE49-F238E27FC236}">
                <a16:creationId xmlns:a16="http://schemas.microsoft.com/office/drawing/2014/main" id="{4FDEAD17-1EF5-4339-8071-73E64530B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5755" y="2272548"/>
            <a:ext cx="408641" cy="358570"/>
          </a:xfrm>
          <a:custGeom>
            <a:avLst/>
            <a:gdLst>
              <a:gd name="T0" fmla="*/ 0 w 253"/>
              <a:gd name="T1" fmla="*/ 94 h 222"/>
              <a:gd name="T2" fmla="*/ 253 w 253"/>
              <a:gd name="T3" fmla="*/ 94 h 222"/>
              <a:gd name="T4" fmla="*/ 17 w 253"/>
              <a:gd name="T5" fmla="*/ 94 h 222"/>
              <a:gd name="T6" fmla="*/ 17 w 253"/>
              <a:gd name="T7" fmla="*/ 222 h 222"/>
              <a:gd name="T8" fmla="*/ 235 w 253"/>
              <a:gd name="T9" fmla="*/ 94 h 222"/>
              <a:gd name="T10" fmla="*/ 235 w 253"/>
              <a:gd name="T11" fmla="*/ 222 h 222"/>
              <a:gd name="T12" fmla="*/ 0 w 253"/>
              <a:gd name="T13" fmla="*/ 222 h 222"/>
              <a:gd name="T14" fmla="*/ 35 w 253"/>
              <a:gd name="T15" fmla="*/ 222 h 222"/>
              <a:gd name="T16" fmla="*/ 216 w 253"/>
              <a:gd name="T17" fmla="*/ 222 h 222"/>
              <a:gd name="T18" fmla="*/ 253 w 253"/>
              <a:gd name="T19" fmla="*/ 222 h 222"/>
              <a:gd name="T20" fmla="*/ 17 w 253"/>
              <a:gd name="T21" fmla="*/ 131 h 222"/>
              <a:gd name="T22" fmla="*/ 235 w 253"/>
              <a:gd name="T23" fmla="*/ 131 h 222"/>
              <a:gd name="T24" fmla="*/ 171 w 253"/>
              <a:gd name="T25" fmla="*/ 70 h 222"/>
              <a:gd name="T26" fmla="*/ 190 w 253"/>
              <a:gd name="T27" fmla="*/ 70 h 222"/>
              <a:gd name="T28" fmla="*/ 209 w 253"/>
              <a:gd name="T29" fmla="*/ 54 h 222"/>
              <a:gd name="T30" fmla="*/ 209 w 253"/>
              <a:gd name="T31" fmla="*/ 18 h 222"/>
              <a:gd name="T32" fmla="*/ 152 w 253"/>
              <a:gd name="T33" fmla="*/ 18 h 222"/>
              <a:gd name="T34" fmla="*/ 152 w 253"/>
              <a:gd name="T35" fmla="*/ 94 h 222"/>
              <a:gd name="T36" fmla="*/ 209 w 253"/>
              <a:gd name="T37" fmla="*/ 94 h 222"/>
              <a:gd name="T38" fmla="*/ 209 w 253"/>
              <a:gd name="T39" fmla="*/ 54 h 222"/>
              <a:gd name="T40" fmla="*/ 127 w 253"/>
              <a:gd name="T41" fmla="*/ 25 h 222"/>
              <a:gd name="T42" fmla="*/ 127 w 253"/>
              <a:gd name="T43" fmla="*/ 0 h 222"/>
              <a:gd name="T44" fmla="*/ 35 w 253"/>
              <a:gd name="T45" fmla="*/ 0 h 222"/>
              <a:gd name="T46" fmla="*/ 35 w 253"/>
              <a:gd name="T47" fmla="*/ 57 h 222"/>
              <a:gd name="T48" fmla="*/ 127 w 253"/>
              <a:gd name="T49" fmla="*/ 57 h 222"/>
              <a:gd name="T50" fmla="*/ 127 w 253"/>
              <a:gd name="T51" fmla="*/ 25 h 222"/>
              <a:gd name="T52" fmla="*/ 54 w 253"/>
              <a:gd name="T53" fmla="*/ 85 h 222"/>
              <a:gd name="T54" fmla="*/ 108 w 253"/>
              <a:gd name="T55" fmla="*/ 85 h 222"/>
              <a:gd name="T56" fmla="*/ 81 w 253"/>
              <a:gd name="T57" fmla="*/ 57 h 222"/>
              <a:gd name="T58" fmla="*/ 81 w 253"/>
              <a:gd name="T59" fmla="*/ 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3" h="222">
                <a:moveTo>
                  <a:pt x="0" y="94"/>
                </a:moveTo>
                <a:lnTo>
                  <a:pt x="253" y="94"/>
                </a:lnTo>
                <a:moveTo>
                  <a:pt x="17" y="94"/>
                </a:moveTo>
                <a:lnTo>
                  <a:pt x="17" y="222"/>
                </a:lnTo>
                <a:moveTo>
                  <a:pt x="235" y="94"/>
                </a:moveTo>
                <a:lnTo>
                  <a:pt x="235" y="222"/>
                </a:lnTo>
                <a:moveTo>
                  <a:pt x="0" y="222"/>
                </a:moveTo>
                <a:lnTo>
                  <a:pt x="35" y="222"/>
                </a:lnTo>
                <a:moveTo>
                  <a:pt x="216" y="222"/>
                </a:moveTo>
                <a:lnTo>
                  <a:pt x="253" y="222"/>
                </a:lnTo>
                <a:moveTo>
                  <a:pt x="17" y="131"/>
                </a:moveTo>
                <a:lnTo>
                  <a:pt x="235" y="131"/>
                </a:lnTo>
                <a:moveTo>
                  <a:pt x="171" y="70"/>
                </a:moveTo>
                <a:lnTo>
                  <a:pt x="190" y="70"/>
                </a:lnTo>
                <a:moveTo>
                  <a:pt x="209" y="54"/>
                </a:moveTo>
                <a:lnTo>
                  <a:pt x="209" y="18"/>
                </a:lnTo>
                <a:lnTo>
                  <a:pt x="152" y="18"/>
                </a:lnTo>
                <a:lnTo>
                  <a:pt x="152" y="94"/>
                </a:lnTo>
                <a:lnTo>
                  <a:pt x="209" y="94"/>
                </a:lnTo>
                <a:lnTo>
                  <a:pt x="209" y="54"/>
                </a:lnTo>
                <a:moveTo>
                  <a:pt x="127" y="25"/>
                </a:moveTo>
                <a:lnTo>
                  <a:pt x="127" y="0"/>
                </a:lnTo>
                <a:lnTo>
                  <a:pt x="35" y="0"/>
                </a:lnTo>
                <a:lnTo>
                  <a:pt x="35" y="57"/>
                </a:lnTo>
                <a:lnTo>
                  <a:pt x="127" y="57"/>
                </a:lnTo>
                <a:lnTo>
                  <a:pt x="127" y="25"/>
                </a:lnTo>
                <a:moveTo>
                  <a:pt x="54" y="85"/>
                </a:moveTo>
                <a:lnTo>
                  <a:pt x="108" y="85"/>
                </a:lnTo>
                <a:moveTo>
                  <a:pt x="81" y="57"/>
                </a:moveTo>
                <a:lnTo>
                  <a:pt x="81" y="8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desktop" title="a desktop PC">
            <a:extLst>
              <a:ext uri="{FF2B5EF4-FFF2-40B4-BE49-F238E27FC236}">
                <a16:creationId xmlns:a16="http://schemas.microsoft.com/office/drawing/2014/main" id="{21D3D883-BBDC-404F-8E9A-D38AFBFCC7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2798" y="1376121"/>
            <a:ext cx="364522" cy="358570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keyboard" title="Icon of a keyboard">
            <a:extLst>
              <a:ext uri="{FF2B5EF4-FFF2-40B4-BE49-F238E27FC236}">
                <a16:creationId xmlns:a16="http://schemas.microsoft.com/office/drawing/2014/main" id="{F301FA2D-193C-411E-A2E3-1EBAF8C05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0523" y="2339122"/>
            <a:ext cx="403391" cy="225425"/>
          </a:xfrm>
          <a:custGeom>
            <a:avLst/>
            <a:gdLst>
              <a:gd name="T0" fmla="*/ 238 w 238"/>
              <a:gd name="T1" fmla="*/ 63 h 133"/>
              <a:gd name="T2" fmla="*/ 238 w 238"/>
              <a:gd name="T3" fmla="*/ 133 h 133"/>
              <a:gd name="T4" fmla="*/ 0 w 238"/>
              <a:gd name="T5" fmla="*/ 133 h 133"/>
              <a:gd name="T6" fmla="*/ 0 w 238"/>
              <a:gd name="T7" fmla="*/ 0 h 133"/>
              <a:gd name="T8" fmla="*/ 238 w 238"/>
              <a:gd name="T9" fmla="*/ 0 h 133"/>
              <a:gd name="T10" fmla="*/ 238 w 238"/>
              <a:gd name="T11" fmla="*/ 63 h 133"/>
              <a:gd name="T12" fmla="*/ 24 w 238"/>
              <a:gd name="T13" fmla="*/ 31 h 133"/>
              <a:gd name="T14" fmla="*/ 41 w 238"/>
              <a:gd name="T15" fmla="*/ 31 h 133"/>
              <a:gd name="T16" fmla="*/ 76 w 238"/>
              <a:gd name="T17" fmla="*/ 66 h 133"/>
              <a:gd name="T18" fmla="*/ 93 w 238"/>
              <a:gd name="T19" fmla="*/ 66 h 133"/>
              <a:gd name="T20" fmla="*/ 110 w 238"/>
              <a:gd name="T21" fmla="*/ 66 h 133"/>
              <a:gd name="T22" fmla="*/ 127 w 238"/>
              <a:gd name="T23" fmla="*/ 66 h 133"/>
              <a:gd name="T24" fmla="*/ 144 w 238"/>
              <a:gd name="T25" fmla="*/ 66 h 133"/>
              <a:gd name="T26" fmla="*/ 161 w 238"/>
              <a:gd name="T27" fmla="*/ 66 h 133"/>
              <a:gd name="T28" fmla="*/ 179 w 238"/>
              <a:gd name="T29" fmla="*/ 66 h 133"/>
              <a:gd name="T30" fmla="*/ 213 w 238"/>
              <a:gd name="T31" fmla="*/ 66 h 133"/>
              <a:gd name="T32" fmla="*/ 24 w 238"/>
              <a:gd name="T33" fmla="*/ 66 h 133"/>
              <a:gd name="T34" fmla="*/ 58 w 238"/>
              <a:gd name="T35" fmla="*/ 66 h 133"/>
              <a:gd name="T36" fmla="*/ 24 w 238"/>
              <a:gd name="T37" fmla="*/ 100 h 133"/>
              <a:gd name="T38" fmla="*/ 58 w 238"/>
              <a:gd name="T39" fmla="*/ 100 h 133"/>
              <a:gd name="T40" fmla="*/ 76 w 238"/>
              <a:gd name="T41" fmla="*/ 100 h 133"/>
              <a:gd name="T42" fmla="*/ 161 w 238"/>
              <a:gd name="T43" fmla="*/ 100 h 133"/>
              <a:gd name="T44" fmla="*/ 179 w 238"/>
              <a:gd name="T45" fmla="*/ 100 h 133"/>
              <a:gd name="T46" fmla="*/ 213 w 238"/>
              <a:gd name="T47" fmla="*/ 100 h 133"/>
              <a:gd name="T48" fmla="*/ 58 w 238"/>
              <a:gd name="T49" fmla="*/ 31 h 133"/>
              <a:gd name="T50" fmla="*/ 76 w 238"/>
              <a:gd name="T51" fmla="*/ 31 h 133"/>
              <a:gd name="T52" fmla="*/ 93 w 238"/>
              <a:gd name="T53" fmla="*/ 31 h 133"/>
              <a:gd name="T54" fmla="*/ 110 w 238"/>
              <a:gd name="T55" fmla="*/ 31 h 133"/>
              <a:gd name="T56" fmla="*/ 127 w 238"/>
              <a:gd name="T57" fmla="*/ 31 h 133"/>
              <a:gd name="T58" fmla="*/ 144 w 238"/>
              <a:gd name="T59" fmla="*/ 31 h 133"/>
              <a:gd name="T60" fmla="*/ 161 w 238"/>
              <a:gd name="T61" fmla="*/ 31 h 133"/>
              <a:gd name="T62" fmla="*/ 179 w 238"/>
              <a:gd name="T63" fmla="*/ 31 h 133"/>
              <a:gd name="T64" fmla="*/ 196 w 238"/>
              <a:gd name="T65" fmla="*/ 31 h 133"/>
              <a:gd name="T66" fmla="*/ 213 w 238"/>
              <a:gd name="T67" fmla="*/ 3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" h="133">
                <a:moveTo>
                  <a:pt x="238" y="63"/>
                </a:moveTo>
                <a:lnTo>
                  <a:pt x="238" y="133"/>
                </a:lnTo>
                <a:lnTo>
                  <a:pt x="0" y="133"/>
                </a:lnTo>
                <a:lnTo>
                  <a:pt x="0" y="0"/>
                </a:lnTo>
                <a:lnTo>
                  <a:pt x="238" y="0"/>
                </a:lnTo>
                <a:lnTo>
                  <a:pt x="238" y="63"/>
                </a:lnTo>
                <a:moveTo>
                  <a:pt x="24" y="31"/>
                </a:moveTo>
                <a:lnTo>
                  <a:pt x="41" y="31"/>
                </a:lnTo>
                <a:moveTo>
                  <a:pt x="76" y="66"/>
                </a:moveTo>
                <a:lnTo>
                  <a:pt x="93" y="66"/>
                </a:lnTo>
                <a:moveTo>
                  <a:pt x="110" y="66"/>
                </a:moveTo>
                <a:lnTo>
                  <a:pt x="127" y="66"/>
                </a:lnTo>
                <a:moveTo>
                  <a:pt x="144" y="66"/>
                </a:moveTo>
                <a:lnTo>
                  <a:pt x="161" y="66"/>
                </a:lnTo>
                <a:moveTo>
                  <a:pt x="179" y="66"/>
                </a:moveTo>
                <a:lnTo>
                  <a:pt x="213" y="66"/>
                </a:lnTo>
                <a:moveTo>
                  <a:pt x="24" y="66"/>
                </a:moveTo>
                <a:lnTo>
                  <a:pt x="58" y="66"/>
                </a:lnTo>
                <a:moveTo>
                  <a:pt x="24" y="100"/>
                </a:moveTo>
                <a:lnTo>
                  <a:pt x="58" y="100"/>
                </a:lnTo>
                <a:moveTo>
                  <a:pt x="76" y="100"/>
                </a:moveTo>
                <a:lnTo>
                  <a:pt x="161" y="100"/>
                </a:lnTo>
                <a:moveTo>
                  <a:pt x="179" y="100"/>
                </a:moveTo>
                <a:lnTo>
                  <a:pt x="213" y="100"/>
                </a:lnTo>
                <a:moveTo>
                  <a:pt x="58" y="31"/>
                </a:moveTo>
                <a:lnTo>
                  <a:pt x="76" y="31"/>
                </a:lnTo>
                <a:moveTo>
                  <a:pt x="93" y="31"/>
                </a:moveTo>
                <a:lnTo>
                  <a:pt x="110" y="31"/>
                </a:lnTo>
                <a:moveTo>
                  <a:pt x="127" y="31"/>
                </a:moveTo>
                <a:lnTo>
                  <a:pt x="144" y="31"/>
                </a:lnTo>
                <a:moveTo>
                  <a:pt x="161" y="31"/>
                </a:moveTo>
                <a:lnTo>
                  <a:pt x="179" y="31"/>
                </a:lnTo>
                <a:moveTo>
                  <a:pt x="196" y="31"/>
                </a:moveTo>
                <a:lnTo>
                  <a:pt x="213" y="3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keyboard_2" title="Icon of an ergonomic keyboard">
            <a:extLst>
              <a:ext uri="{FF2B5EF4-FFF2-40B4-BE49-F238E27FC236}">
                <a16:creationId xmlns:a16="http://schemas.microsoft.com/office/drawing/2014/main" id="{14CD13AA-87A8-4D74-B554-16F3B37A6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2338645"/>
            <a:ext cx="403391" cy="226377"/>
          </a:xfrm>
          <a:custGeom>
            <a:avLst/>
            <a:gdLst>
              <a:gd name="T0" fmla="*/ 237 w 237"/>
              <a:gd name="T1" fmla="*/ 59 h 133"/>
              <a:gd name="T2" fmla="*/ 237 w 237"/>
              <a:gd name="T3" fmla="*/ 133 h 133"/>
              <a:gd name="T4" fmla="*/ 0 w 237"/>
              <a:gd name="T5" fmla="*/ 133 h 133"/>
              <a:gd name="T6" fmla="*/ 0 w 237"/>
              <a:gd name="T7" fmla="*/ 0 h 133"/>
              <a:gd name="T8" fmla="*/ 237 w 237"/>
              <a:gd name="T9" fmla="*/ 0 h 133"/>
              <a:gd name="T10" fmla="*/ 237 w 237"/>
              <a:gd name="T11" fmla="*/ 59 h 133"/>
              <a:gd name="T12" fmla="*/ 29 w 237"/>
              <a:gd name="T13" fmla="*/ 33 h 133"/>
              <a:gd name="T14" fmla="*/ 46 w 237"/>
              <a:gd name="T15" fmla="*/ 33 h 133"/>
              <a:gd name="T16" fmla="*/ 61 w 237"/>
              <a:gd name="T17" fmla="*/ 98 h 133"/>
              <a:gd name="T18" fmla="*/ 96 w 237"/>
              <a:gd name="T19" fmla="*/ 98 h 133"/>
              <a:gd name="T20" fmla="*/ 142 w 237"/>
              <a:gd name="T21" fmla="*/ 98 h 133"/>
              <a:gd name="T22" fmla="*/ 176 w 237"/>
              <a:gd name="T23" fmla="*/ 98 h 133"/>
              <a:gd name="T24" fmla="*/ 61 w 237"/>
              <a:gd name="T25" fmla="*/ 33 h 133"/>
              <a:gd name="T26" fmla="*/ 79 w 237"/>
              <a:gd name="T27" fmla="*/ 33 h 133"/>
              <a:gd name="T28" fmla="*/ 29 w 237"/>
              <a:gd name="T29" fmla="*/ 64 h 133"/>
              <a:gd name="T30" fmla="*/ 46 w 237"/>
              <a:gd name="T31" fmla="*/ 64 h 133"/>
              <a:gd name="T32" fmla="*/ 29 w 237"/>
              <a:gd name="T33" fmla="*/ 98 h 133"/>
              <a:gd name="T34" fmla="*/ 46 w 237"/>
              <a:gd name="T35" fmla="*/ 98 h 133"/>
              <a:gd name="T36" fmla="*/ 61 w 237"/>
              <a:gd name="T37" fmla="*/ 64 h 133"/>
              <a:gd name="T38" fmla="*/ 79 w 237"/>
              <a:gd name="T39" fmla="*/ 64 h 133"/>
              <a:gd name="T40" fmla="*/ 160 w 237"/>
              <a:gd name="T41" fmla="*/ 33 h 133"/>
              <a:gd name="T42" fmla="*/ 176 w 237"/>
              <a:gd name="T43" fmla="*/ 33 h 133"/>
              <a:gd name="T44" fmla="*/ 192 w 237"/>
              <a:gd name="T45" fmla="*/ 33 h 133"/>
              <a:gd name="T46" fmla="*/ 209 w 237"/>
              <a:gd name="T47" fmla="*/ 33 h 133"/>
              <a:gd name="T48" fmla="*/ 160 w 237"/>
              <a:gd name="T49" fmla="*/ 64 h 133"/>
              <a:gd name="T50" fmla="*/ 176 w 237"/>
              <a:gd name="T51" fmla="*/ 64 h 133"/>
              <a:gd name="T52" fmla="*/ 192 w 237"/>
              <a:gd name="T53" fmla="*/ 64 h 133"/>
              <a:gd name="T54" fmla="*/ 209 w 237"/>
              <a:gd name="T55" fmla="*/ 64 h 133"/>
              <a:gd name="T56" fmla="*/ 192 w 237"/>
              <a:gd name="T57" fmla="*/ 98 h 133"/>
              <a:gd name="T58" fmla="*/ 209 w 237"/>
              <a:gd name="T59" fmla="*/ 9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7" h="133">
                <a:moveTo>
                  <a:pt x="237" y="59"/>
                </a:moveTo>
                <a:lnTo>
                  <a:pt x="237" y="133"/>
                </a:lnTo>
                <a:lnTo>
                  <a:pt x="0" y="133"/>
                </a:lnTo>
                <a:lnTo>
                  <a:pt x="0" y="0"/>
                </a:lnTo>
                <a:lnTo>
                  <a:pt x="237" y="0"/>
                </a:lnTo>
                <a:lnTo>
                  <a:pt x="237" y="59"/>
                </a:lnTo>
                <a:moveTo>
                  <a:pt x="29" y="33"/>
                </a:moveTo>
                <a:lnTo>
                  <a:pt x="46" y="33"/>
                </a:lnTo>
                <a:moveTo>
                  <a:pt x="61" y="98"/>
                </a:moveTo>
                <a:lnTo>
                  <a:pt x="96" y="98"/>
                </a:lnTo>
                <a:moveTo>
                  <a:pt x="142" y="98"/>
                </a:moveTo>
                <a:lnTo>
                  <a:pt x="176" y="98"/>
                </a:lnTo>
                <a:moveTo>
                  <a:pt x="61" y="33"/>
                </a:moveTo>
                <a:lnTo>
                  <a:pt x="79" y="33"/>
                </a:lnTo>
                <a:moveTo>
                  <a:pt x="29" y="64"/>
                </a:moveTo>
                <a:lnTo>
                  <a:pt x="46" y="64"/>
                </a:lnTo>
                <a:moveTo>
                  <a:pt x="29" y="98"/>
                </a:moveTo>
                <a:lnTo>
                  <a:pt x="46" y="98"/>
                </a:lnTo>
                <a:moveTo>
                  <a:pt x="61" y="64"/>
                </a:moveTo>
                <a:lnTo>
                  <a:pt x="79" y="64"/>
                </a:lnTo>
                <a:moveTo>
                  <a:pt x="160" y="33"/>
                </a:moveTo>
                <a:lnTo>
                  <a:pt x="176" y="33"/>
                </a:lnTo>
                <a:moveTo>
                  <a:pt x="192" y="33"/>
                </a:moveTo>
                <a:lnTo>
                  <a:pt x="209" y="33"/>
                </a:lnTo>
                <a:moveTo>
                  <a:pt x="160" y="64"/>
                </a:moveTo>
                <a:lnTo>
                  <a:pt x="176" y="64"/>
                </a:lnTo>
                <a:moveTo>
                  <a:pt x="192" y="64"/>
                </a:moveTo>
                <a:lnTo>
                  <a:pt x="209" y="64"/>
                </a:lnTo>
                <a:moveTo>
                  <a:pt x="192" y="98"/>
                </a:moveTo>
                <a:lnTo>
                  <a:pt x="209" y="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monitor" title="Icon of a monitor">
            <a:extLst>
              <a:ext uri="{FF2B5EF4-FFF2-40B4-BE49-F238E27FC236}">
                <a16:creationId xmlns:a16="http://schemas.microsoft.com/office/drawing/2014/main" id="{F4911D84-BA83-4028-A066-DBC9CBB62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2198" y="1383654"/>
            <a:ext cx="448212" cy="343507"/>
          </a:xfrm>
          <a:custGeom>
            <a:avLst/>
            <a:gdLst>
              <a:gd name="T0" fmla="*/ 244 w 244"/>
              <a:gd name="T1" fmla="*/ 68 h 187"/>
              <a:gd name="T2" fmla="*/ 244 w 244"/>
              <a:gd name="T3" fmla="*/ 151 h 187"/>
              <a:gd name="T4" fmla="*/ 0 w 244"/>
              <a:gd name="T5" fmla="*/ 151 h 187"/>
              <a:gd name="T6" fmla="*/ 0 w 244"/>
              <a:gd name="T7" fmla="*/ 0 h 187"/>
              <a:gd name="T8" fmla="*/ 244 w 244"/>
              <a:gd name="T9" fmla="*/ 0 h 187"/>
              <a:gd name="T10" fmla="*/ 244 w 244"/>
              <a:gd name="T11" fmla="*/ 68 h 187"/>
              <a:gd name="T12" fmla="*/ 122 w 244"/>
              <a:gd name="T13" fmla="*/ 151 h 187"/>
              <a:gd name="T14" fmla="*/ 122 w 244"/>
              <a:gd name="T15" fmla="*/ 187 h 187"/>
              <a:gd name="T16" fmla="*/ 73 w 244"/>
              <a:gd name="T17" fmla="*/ 187 h 187"/>
              <a:gd name="T18" fmla="*/ 171 w 244"/>
              <a:gd name="T19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87">
                <a:moveTo>
                  <a:pt x="244" y="68"/>
                </a:moveTo>
                <a:lnTo>
                  <a:pt x="244" y="151"/>
                </a:lnTo>
                <a:lnTo>
                  <a:pt x="0" y="151"/>
                </a:lnTo>
                <a:lnTo>
                  <a:pt x="0" y="0"/>
                </a:lnTo>
                <a:lnTo>
                  <a:pt x="244" y="0"/>
                </a:lnTo>
                <a:lnTo>
                  <a:pt x="244" y="68"/>
                </a:lnTo>
                <a:moveTo>
                  <a:pt x="122" y="151"/>
                </a:moveTo>
                <a:lnTo>
                  <a:pt x="122" y="187"/>
                </a:lnTo>
                <a:moveTo>
                  <a:pt x="73" y="187"/>
                </a:moveTo>
                <a:lnTo>
                  <a:pt x="171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printer" title="Icon of a printer">
            <a:extLst>
              <a:ext uri="{FF2B5EF4-FFF2-40B4-BE49-F238E27FC236}">
                <a16:creationId xmlns:a16="http://schemas.microsoft.com/office/drawing/2014/main" id="{5AC291F4-02D1-4E10-871B-48D7FF4DB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26" y="3168973"/>
            <a:ext cx="360064" cy="358570"/>
          </a:xfrm>
          <a:custGeom>
            <a:avLst/>
            <a:gdLst>
              <a:gd name="T0" fmla="*/ 88 w 333"/>
              <a:gd name="T1" fmla="*/ 285 h 331"/>
              <a:gd name="T2" fmla="*/ 0 w 333"/>
              <a:gd name="T3" fmla="*/ 285 h 331"/>
              <a:gd name="T4" fmla="*/ 0 w 333"/>
              <a:gd name="T5" fmla="*/ 146 h 331"/>
              <a:gd name="T6" fmla="*/ 18 w 333"/>
              <a:gd name="T7" fmla="*/ 128 h 331"/>
              <a:gd name="T8" fmla="*/ 315 w 333"/>
              <a:gd name="T9" fmla="*/ 128 h 331"/>
              <a:gd name="T10" fmla="*/ 333 w 333"/>
              <a:gd name="T11" fmla="*/ 146 h 331"/>
              <a:gd name="T12" fmla="*/ 333 w 333"/>
              <a:gd name="T13" fmla="*/ 285 h 331"/>
              <a:gd name="T14" fmla="*/ 243 w 333"/>
              <a:gd name="T15" fmla="*/ 285 h 331"/>
              <a:gd name="T16" fmla="*/ 244 w 333"/>
              <a:gd name="T17" fmla="*/ 128 h 331"/>
              <a:gd name="T18" fmla="*/ 244 w 333"/>
              <a:gd name="T19" fmla="*/ 0 h 331"/>
              <a:gd name="T20" fmla="*/ 88 w 333"/>
              <a:gd name="T21" fmla="*/ 0 h 331"/>
              <a:gd name="T22" fmla="*/ 88 w 333"/>
              <a:gd name="T23" fmla="*/ 128 h 331"/>
              <a:gd name="T24" fmla="*/ 244 w 333"/>
              <a:gd name="T25" fmla="*/ 222 h 331"/>
              <a:gd name="T26" fmla="*/ 88 w 333"/>
              <a:gd name="T27" fmla="*/ 222 h 331"/>
              <a:gd name="T28" fmla="*/ 88 w 333"/>
              <a:gd name="T29" fmla="*/ 331 h 331"/>
              <a:gd name="T30" fmla="*/ 244 w 333"/>
              <a:gd name="T31" fmla="*/ 331 h 331"/>
              <a:gd name="T32" fmla="*/ 244 w 333"/>
              <a:gd name="T33" fmla="*/ 222 h 331"/>
              <a:gd name="T34" fmla="*/ 44 w 333"/>
              <a:gd name="T35" fmla="*/ 181 h 331"/>
              <a:gd name="T36" fmla="*/ 50 w 333"/>
              <a:gd name="T37" fmla="*/ 175 h 331"/>
              <a:gd name="T38" fmla="*/ 44 w 333"/>
              <a:gd name="T39" fmla="*/ 168 h 331"/>
              <a:gd name="T40" fmla="*/ 37 w 333"/>
              <a:gd name="T41" fmla="*/ 175 h 331"/>
              <a:gd name="T42" fmla="*/ 44 w 333"/>
              <a:gd name="T43" fmla="*/ 18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331">
                <a:moveTo>
                  <a:pt x="88" y="285"/>
                </a:moveTo>
                <a:cubicBezTo>
                  <a:pt x="0" y="285"/>
                  <a:pt x="0" y="285"/>
                  <a:pt x="0" y="28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6"/>
                  <a:pt x="8" y="128"/>
                  <a:pt x="18" y="128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25" y="128"/>
                  <a:pt x="333" y="136"/>
                  <a:pt x="333" y="146"/>
                </a:cubicBezTo>
                <a:cubicBezTo>
                  <a:pt x="333" y="285"/>
                  <a:pt x="333" y="285"/>
                  <a:pt x="333" y="285"/>
                </a:cubicBezTo>
                <a:cubicBezTo>
                  <a:pt x="243" y="285"/>
                  <a:pt x="243" y="285"/>
                  <a:pt x="243" y="285"/>
                </a:cubicBezTo>
                <a:moveTo>
                  <a:pt x="244" y="128"/>
                </a:moveTo>
                <a:cubicBezTo>
                  <a:pt x="244" y="0"/>
                  <a:pt x="244" y="0"/>
                  <a:pt x="2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28"/>
                  <a:pt x="88" y="128"/>
                  <a:pt x="88" y="128"/>
                </a:cubicBezTo>
                <a:moveTo>
                  <a:pt x="244" y="222"/>
                </a:moveTo>
                <a:cubicBezTo>
                  <a:pt x="88" y="222"/>
                  <a:pt x="88" y="222"/>
                  <a:pt x="88" y="222"/>
                </a:cubicBezTo>
                <a:cubicBezTo>
                  <a:pt x="88" y="331"/>
                  <a:pt x="88" y="331"/>
                  <a:pt x="88" y="331"/>
                </a:cubicBezTo>
                <a:cubicBezTo>
                  <a:pt x="244" y="331"/>
                  <a:pt x="244" y="331"/>
                  <a:pt x="244" y="331"/>
                </a:cubicBezTo>
                <a:lnTo>
                  <a:pt x="244" y="222"/>
                </a:lnTo>
                <a:close/>
                <a:moveTo>
                  <a:pt x="44" y="181"/>
                </a:moveTo>
                <a:cubicBezTo>
                  <a:pt x="47" y="181"/>
                  <a:pt x="50" y="178"/>
                  <a:pt x="50" y="175"/>
                </a:cubicBezTo>
                <a:cubicBezTo>
                  <a:pt x="50" y="171"/>
                  <a:pt x="47" y="168"/>
                  <a:pt x="44" y="168"/>
                </a:cubicBezTo>
                <a:cubicBezTo>
                  <a:pt x="40" y="168"/>
                  <a:pt x="37" y="171"/>
                  <a:pt x="37" y="175"/>
                </a:cubicBezTo>
                <a:cubicBezTo>
                  <a:pt x="37" y="178"/>
                  <a:pt x="40" y="181"/>
                  <a:pt x="44" y="18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scanner" title="Icon of a scanner">
            <a:extLst>
              <a:ext uri="{FF2B5EF4-FFF2-40B4-BE49-F238E27FC236}">
                <a16:creationId xmlns:a16="http://schemas.microsoft.com/office/drawing/2014/main" id="{A53AABAD-793D-4A7D-A9D9-AE2AA76B9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8665" y="3168973"/>
            <a:ext cx="435278" cy="358570"/>
          </a:xfrm>
          <a:custGeom>
            <a:avLst/>
            <a:gdLst>
              <a:gd name="T0" fmla="*/ 0 w 337"/>
              <a:gd name="T1" fmla="*/ 199 h 276"/>
              <a:gd name="T2" fmla="*/ 15 w 337"/>
              <a:gd name="T3" fmla="*/ 184 h 276"/>
              <a:gd name="T4" fmla="*/ 337 w 337"/>
              <a:gd name="T5" fmla="*/ 184 h 276"/>
              <a:gd name="T6" fmla="*/ 337 w 337"/>
              <a:gd name="T7" fmla="*/ 276 h 276"/>
              <a:gd name="T8" fmla="*/ 0 w 337"/>
              <a:gd name="T9" fmla="*/ 276 h 276"/>
              <a:gd name="T10" fmla="*/ 0 w 337"/>
              <a:gd name="T11" fmla="*/ 199 h 276"/>
              <a:gd name="T12" fmla="*/ 34 w 337"/>
              <a:gd name="T13" fmla="*/ 139 h 276"/>
              <a:gd name="T14" fmla="*/ 238 w 337"/>
              <a:gd name="T15" fmla="*/ 139 h 276"/>
              <a:gd name="T16" fmla="*/ 337 w 337"/>
              <a:gd name="T17" fmla="*/ 184 h 276"/>
              <a:gd name="T18" fmla="*/ 336 w 337"/>
              <a:gd name="T19" fmla="*/ 147 h 276"/>
              <a:gd name="T20" fmla="*/ 328 w 337"/>
              <a:gd name="T21" fmla="*/ 133 h 276"/>
              <a:gd name="T22" fmla="*/ 56 w 337"/>
              <a:gd name="T23" fmla="*/ 0 h 276"/>
              <a:gd name="T24" fmla="*/ 45 w 337"/>
              <a:gd name="T25" fmla="*/ 234 h 276"/>
              <a:gd name="T26" fmla="*/ 51 w 337"/>
              <a:gd name="T27" fmla="*/ 229 h 276"/>
              <a:gd name="T28" fmla="*/ 45 w 337"/>
              <a:gd name="T29" fmla="*/ 224 h 276"/>
              <a:gd name="T30" fmla="*/ 40 w 337"/>
              <a:gd name="T31" fmla="*/ 229 h 276"/>
              <a:gd name="T32" fmla="*/ 45 w 337"/>
              <a:gd name="T33" fmla="*/ 23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" h="276">
                <a:moveTo>
                  <a:pt x="0" y="199"/>
                </a:moveTo>
                <a:cubicBezTo>
                  <a:pt x="0" y="191"/>
                  <a:pt x="7" y="184"/>
                  <a:pt x="15" y="184"/>
                </a:cubicBezTo>
                <a:cubicBezTo>
                  <a:pt x="337" y="184"/>
                  <a:pt x="337" y="184"/>
                  <a:pt x="337" y="184"/>
                </a:cubicBezTo>
                <a:cubicBezTo>
                  <a:pt x="337" y="276"/>
                  <a:pt x="337" y="276"/>
                  <a:pt x="337" y="276"/>
                </a:cubicBezTo>
                <a:cubicBezTo>
                  <a:pt x="0" y="276"/>
                  <a:pt x="0" y="276"/>
                  <a:pt x="0" y="276"/>
                </a:cubicBezTo>
                <a:lnTo>
                  <a:pt x="0" y="199"/>
                </a:lnTo>
                <a:close/>
                <a:moveTo>
                  <a:pt x="34" y="139"/>
                </a:moveTo>
                <a:cubicBezTo>
                  <a:pt x="238" y="139"/>
                  <a:pt x="238" y="139"/>
                  <a:pt x="238" y="139"/>
                </a:cubicBezTo>
                <a:moveTo>
                  <a:pt x="337" y="184"/>
                </a:moveTo>
                <a:cubicBezTo>
                  <a:pt x="336" y="147"/>
                  <a:pt x="336" y="147"/>
                  <a:pt x="336" y="147"/>
                </a:cubicBezTo>
                <a:cubicBezTo>
                  <a:pt x="336" y="142"/>
                  <a:pt x="333" y="135"/>
                  <a:pt x="328" y="133"/>
                </a:cubicBezTo>
                <a:cubicBezTo>
                  <a:pt x="56" y="0"/>
                  <a:pt x="56" y="0"/>
                  <a:pt x="56" y="0"/>
                </a:cubicBezTo>
                <a:moveTo>
                  <a:pt x="45" y="234"/>
                </a:moveTo>
                <a:cubicBezTo>
                  <a:pt x="48" y="234"/>
                  <a:pt x="51" y="232"/>
                  <a:pt x="51" y="229"/>
                </a:cubicBezTo>
                <a:cubicBezTo>
                  <a:pt x="51" y="226"/>
                  <a:pt x="48" y="224"/>
                  <a:pt x="45" y="224"/>
                </a:cubicBezTo>
                <a:cubicBezTo>
                  <a:pt x="43" y="224"/>
                  <a:pt x="40" y="226"/>
                  <a:pt x="40" y="229"/>
                </a:cubicBezTo>
                <a:cubicBezTo>
                  <a:pt x="40" y="232"/>
                  <a:pt x="43" y="234"/>
                  <a:pt x="45" y="23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server_2" title="Icon of a server tower with a padlock on the lower right corner">
            <a:extLst>
              <a:ext uri="{FF2B5EF4-FFF2-40B4-BE49-F238E27FC236}">
                <a16:creationId xmlns:a16="http://schemas.microsoft.com/office/drawing/2014/main" id="{F74F7A89-6475-49BA-A6C1-6C061D7FA2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1696" y="4065686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Xbox" title="Icon of an xbox one">
            <a:extLst>
              <a:ext uri="{FF2B5EF4-FFF2-40B4-BE49-F238E27FC236}">
                <a16:creationId xmlns:a16="http://schemas.microsoft.com/office/drawing/2014/main" id="{48A35FCA-0CE8-4751-B6A5-A820DBE4A3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3266756"/>
            <a:ext cx="403391" cy="163003"/>
          </a:xfrm>
          <a:custGeom>
            <a:avLst/>
            <a:gdLst>
              <a:gd name="T0" fmla="*/ 337 w 337"/>
              <a:gd name="T1" fmla="*/ 135 h 135"/>
              <a:gd name="T2" fmla="*/ 0 w 337"/>
              <a:gd name="T3" fmla="*/ 135 h 135"/>
              <a:gd name="T4" fmla="*/ 0 w 337"/>
              <a:gd name="T5" fmla="*/ 0 h 135"/>
              <a:gd name="T6" fmla="*/ 337 w 337"/>
              <a:gd name="T7" fmla="*/ 0 h 135"/>
              <a:gd name="T8" fmla="*/ 337 w 337"/>
              <a:gd name="T9" fmla="*/ 135 h 135"/>
              <a:gd name="T10" fmla="*/ 145 w 337"/>
              <a:gd name="T11" fmla="*/ 68 h 135"/>
              <a:gd name="T12" fmla="*/ 0 w 337"/>
              <a:gd name="T13" fmla="*/ 68 h 135"/>
              <a:gd name="T14" fmla="*/ 269 w 337"/>
              <a:gd name="T15" fmla="*/ 74 h 135"/>
              <a:gd name="T16" fmla="*/ 275 w 337"/>
              <a:gd name="T17" fmla="*/ 67 h 135"/>
              <a:gd name="T18" fmla="*/ 269 w 337"/>
              <a:gd name="T19" fmla="*/ 61 h 135"/>
              <a:gd name="T20" fmla="*/ 263 w 337"/>
              <a:gd name="T21" fmla="*/ 67 h 135"/>
              <a:gd name="T22" fmla="*/ 269 w 337"/>
              <a:gd name="T23" fmla="*/ 7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135">
                <a:moveTo>
                  <a:pt x="337" y="135"/>
                </a:moveTo>
                <a:cubicBezTo>
                  <a:pt x="0" y="135"/>
                  <a:pt x="0" y="135"/>
                  <a:pt x="0" y="135"/>
                </a:cubicBezTo>
                <a:cubicBezTo>
                  <a:pt x="0" y="0"/>
                  <a:pt x="0" y="0"/>
                  <a:pt x="0" y="0"/>
                </a:cubicBezTo>
                <a:cubicBezTo>
                  <a:pt x="337" y="0"/>
                  <a:pt x="337" y="0"/>
                  <a:pt x="337" y="0"/>
                </a:cubicBezTo>
                <a:lnTo>
                  <a:pt x="337" y="135"/>
                </a:lnTo>
                <a:close/>
                <a:moveTo>
                  <a:pt x="145" y="68"/>
                </a:moveTo>
                <a:cubicBezTo>
                  <a:pt x="0" y="68"/>
                  <a:pt x="0" y="68"/>
                  <a:pt x="0" y="68"/>
                </a:cubicBezTo>
                <a:moveTo>
                  <a:pt x="269" y="74"/>
                </a:moveTo>
                <a:cubicBezTo>
                  <a:pt x="272" y="74"/>
                  <a:pt x="275" y="71"/>
                  <a:pt x="275" y="67"/>
                </a:cubicBezTo>
                <a:cubicBezTo>
                  <a:pt x="275" y="64"/>
                  <a:pt x="272" y="61"/>
                  <a:pt x="269" y="61"/>
                </a:cubicBezTo>
                <a:cubicBezTo>
                  <a:pt x="265" y="61"/>
                  <a:pt x="263" y="64"/>
                  <a:pt x="263" y="67"/>
                </a:cubicBezTo>
                <a:cubicBezTo>
                  <a:pt x="263" y="71"/>
                  <a:pt x="265" y="74"/>
                  <a:pt x="269" y="7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server" title="Icon of a server tower">
            <a:extLst>
              <a:ext uri="{FF2B5EF4-FFF2-40B4-BE49-F238E27FC236}">
                <a16:creationId xmlns:a16="http://schemas.microsoft.com/office/drawing/2014/main" id="{3041D2C1-6871-4BDD-AD2B-6A47932B65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0355" y="4065399"/>
            <a:ext cx="189406" cy="358570"/>
          </a:xfrm>
          <a:custGeom>
            <a:avLst/>
            <a:gdLst>
              <a:gd name="T0" fmla="*/ 131 w 131"/>
              <a:gd name="T1" fmla="*/ 117 h 248"/>
              <a:gd name="T2" fmla="*/ 131 w 131"/>
              <a:gd name="T3" fmla="*/ 248 h 248"/>
              <a:gd name="T4" fmla="*/ 0 w 131"/>
              <a:gd name="T5" fmla="*/ 248 h 248"/>
              <a:gd name="T6" fmla="*/ 0 w 131"/>
              <a:gd name="T7" fmla="*/ 0 h 248"/>
              <a:gd name="T8" fmla="*/ 131 w 131"/>
              <a:gd name="T9" fmla="*/ 0 h 248"/>
              <a:gd name="T10" fmla="*/ 131 w 131"/>
              <a:gd name="T11" fmla="*/ 117 h 248"/>
              <a:gd name="T12" fmla="*/ 28 w 131"/>
              <a:gd name="T13" fmla="*/ 40 h 248"/>
              <a:gd name="T14" fmla="*/ 102 w 131"/>
              <a:gd name="T15" fmla="*/ 40 h 248"/>
              <a:gd name="T16" fmla="*/ 28 w 131"/>
              <a:gd name="T17" fmla="*/ 170 h 248"/>
              <a:gd name="T18" fmla="*/ 102 w 131"/>
              <a:gd name="T19" fmla="*/ 170 h 248"/>
              <a:gd name="T20" fmla="*/ 28 w 131"/>
              <a:gd name="T21" fmla="*/ 207 h 248"/>
              <a:gd name="T22" fmla="*/ 102 w 131"/>
              <a:gd name="T23" fmla="*/ 20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248">
                <a:moveTo>
                  <a:pt x="131" y="117"/>
                </a:moveTo>
                <a:lnTo>
                  <a:pt x="131" y="248"/>
                </a:lnTo>
                <a:lnTo>
                  <a:pt x="0" y="248"/>
                </a:lnTo>
                <a:lnTo>
                  <a:pt x="0" y="0"/>
                </a:lnTo>
                <a:lnTo>
                  <a:pt x="131" y="0"/>
                </a:lnTo>
                <a:lnTo>
                  <a:pt x="131" y="117"/>
                </a:lnTo>
                <a:moveTo>
                  <a:pt x="28" y="40"/>
                </a:moveTo>
                <a:lnTo>
                  <a:pt x="102" y="40"/>
                </a:lnTo>
                <a:moveTo>
                  <a:pt x="28" y="170"/>
                </a:moveTo>
                <a:lnTo>
                  <a:pt x="102" y="170"/>
                </a:lnTo>
                <a:moveTo>
                  <a:pt x="28" y="207"/>
                </a:moveTo>
                <a:lnTo>
                  <a:pt x="102" y="20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watch" title="Icon of a smart watch">
            <a:extLst>
              <a:ext uri="{FF2B5EF4-FFF2-40B4-BE49-F238E27FC236}">
                <a16:creationId xmlns:a16="http://schemas.microsoft.com/office/drawing/2014/main" id="{5C07F1E6-3632-4301-A32C-B77E18F3B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7570" y="3168973"/>
            <a:ext cx="212485" cy="358570"/>
          </a:xfrm>
          <a:custGeom>
            <a:avLst/>
            <a:gdLst>
              <a:gd name="T0" fmla="*/ 105 w 197"/>
              <a:gd name="T1" fmla="*/ 90 h 335"/>
              <a:gd name="T2" fmla="*/ 105 w 197"/>
              <a:gd name="T3" fmla="*/ 46 h 335"/>
              <a:gd name="T4" fmla="*/ 151 w 197"/>
              <a:gd name="T5" fmla="*/ 0 h 335"/>
              <a:gd name="T6" fmla="*/ 197 w 197"/>
              <a:gd name="T7" fmla="*/ 46 h 335"/>
              <a:gd name="T8" fmla="*/ 197 w 197"/>
              <a:gd name="T9" fmla="*/ 161 h 335"/>
              <a:gd name="T10" fmla="*/ 151 w 197"/>
              <a:gd name="T11" fmla="*/ 0 h 335"/>
              <a:gd name="T12" fmla="*/ 68 w 197"/>
              <a:gd name="T13" fmla="*/ 0 h 335"/>
              <a:gd name="T14" fmla="*/ 22 w 197"/>
              <a:gd name="T15" fmla="*/ 46 h 335"/>
              <a:gd name="T16" fmla="*/ 22 w 197"/>
              <a:gd name="T17" fmla="*/ 90 h 335"/>
              <a:gd name="T18" fmla="*/ 105 w 197"/>
              <a:gd name="T19" fmla="*/ 245 h 335"/>
              <a:gd name="T20" fmla="*/ 105 w 197"/>
              <a:gd name="T21" fmla="*/ 289 h 335"/>
              <a:gd name="T22" fmla="*/ 151 w 197"/>
              <a:gd name="T23" fmla="*/ 335 h 335"/>
              <a:gd name="T24" fmla="*/ 197 w 197"/>
              <a:gd name="T25" fmla="*/ 289 h 335"/>
              <a:gd name="T26" fmla="*/ 197 w 197"/>
              <a:gd name="T27" fmla="*/ 254 h 335"/>
              <a:gd name="T28" fmla="*/ 22 w 197"/>
              <a:gd name="T29" fmla="*/ 245 h 335"/>
              <a:gd name="T30" fmla="*/ 22 w 197"/>
              <a:gd name="T31" fmla="*/ 289 h 335"/>
              <a:gd name="T32" fmla="*/ 68 w 197"/>
              <a:gd name="T33" fmla="*/ 335 h 335"/>
              <a:gd name="T34" fmla="*/ 151 w 197"/>
              <a:gd name="T35" fmla="*/ 335 h 335"/>
              <a:gd name="T36" fmla="*/ 125 w 197"/>
              <a:gd name="T37" fmla="*/ 231 h 335"/>
              <a:gd name="T38" fmla="*/ 125 w 197"/>
              <a:gd name="T39" fmla="*/ 104 h 335"/>
              <a:gd name="T40" fmla="*/ 110 w 197"/>
              <a:gd name="T41" fmla="*/ 90 h 335"/>
              <a:gd name="T42" fmla="*/ 15 w 197"/>
              <a:gd name="T43" fmla="*/ 90 h 335"/>
              <a:gd name="T44" fmla="*/ 0 w 197"/>
              <a:gd name="T45" fmla="*/ 104 h 335"/>
              <a:gd name="T46" fmla="*/ 0 w 197"/>
              <a:gd name="T47" fmla="*/ 104 h 335"/>
              <a:gd name="T48" fmla="*/ 0 w 197"/>
              <a:gd name="T49" fmla="*/ 231 h 335"/>
              <a:gd name="T50" fmla="*/ 15 w 197"/>
              <a:gd name="T51" fmla="*/ 245 h 335"/>
              <a:gd name="T52" fmla="*/ 110 w 197"/>
              <a:gd name="T53" fmla="*/ 245 h 335"/>
              <a:gd name="T54" fmla="*/ 125 w 197"/>
              <a:gd name="T55" fmla="*/ 2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" h="335">
                <a:moveTo>
                  <a:pt x="105" y="90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21"/>
                  <a:pt x="125" y="0"/>
                  <a:pt x="151" y="0"/>
                </a:cubicBezTo>
                <a:cubicBezTo>
                  <a:pt x="176" y="0"/>
                  <a:pt x="197" y="21"/>
                  <a:pt x="197" y="46"/>
                </a:cubicBezTo>
                <a:cubicBezTo>
                  <a:pt x="197" y="161"/>
                  <a:pt x="197" y="161"/>
                  <a:pt x="197" y="161"/>
                </a:cubicBezTo>
                <a:moveTo>
                  <a:pt x="151" y="0"/>
                </a:moveTo>
                <a:cubicBezTo>
                  <a:pt x="68" y="0"/>
                  <a:pt x="68" y="0"/>
                  <a:pt x="68" y="0"/>
                </a:cubicBezTo>
                <a:cubicBezTo>
                  <a:pt x="42" y="0"/>
                  <a:pt x="22" y="21"/>
                  <a:pt x="22" y="46"/>
                </a:cubicBezTo>
                <a:cubicBezTo>
                  <a:pt x="22" y="90"/>
                  <a:pt x="22" y="90"/>
                  <a:pt x="22" y="90"/>
                </a:cubicBezTo>
                <a:moveTo>
                  <a:pt x="105" y="245"/>
                </a:moveTo>
                <a:cubicBezTo>
                  <a:pt x="105" y="289"/>
                  <a:pt x="105" y="289"/>
                  <a:pt x="105" y="289"/>
                </a:cubicBezTo>
                <a:cubicBezTo>
                  <a:pt x="105" y="314"/>
                  <a:pt x="125" y="335"/>
                  <a:pt x="151" y="335"/>
                </a:cubicBezTo>
                <a:cubicBezTo>
                  <a:pt x="176" y="335"/>
                  <a:pt x="197" y="314"/>
                  <a:pt x="197" y="289"/>
                </a:cubicBezTo>
                <a:cubicBezTo>
                  <a:pt x="197" y="254"/>
                  <a:pt x="197" y="254"/>
                  <a:pt x="197" y="254"/>
                </a:cubicBezTo>
                <a:moveTo>
                  <a:pt x="22" y="245"/>
                </a:moveTo>
                <a:cubicBezTo>
                  <a:pt x="22" y="289"/>
                  <a:pt x="22" y="289"/>
                  <a:pt x="22" y="289"/>
                </a:cubicBezTo>
                <a:cubicBezTo>
                  <a:pt x="22" y="314"/>
                  <a:pt x="42" y="335"/>
                  <a:pt x="68" y="335"/>
                </a:cubicBezTo>
                <a:cubicBezTo>
                  <a:pt x="151" y="335"/>
                  <a:pt x="151" y="335"/>
                  <a:pt x="151" y="335"/>
                </a:cubicBezTo>
                <a:moveTo>
                  <a:pt x="125" y="231"/>
                </a:moveTo>
                <a:cubicBezTo>
                  <a:pt x="125" y="104"/>
                  <a:pt x="125" y="104"/>
                  <a:pt x="125" y="104"/>
                </a:cubicBezTo>
                <a:cubicBezTo>
                  <a:pt x="125" y="96"/>
                  <a:pt x="118" y="90"/>
                  <a:pt x="110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7" y="90"/>
                  <a:pt x="0" y="96"/>
                  <a:pt x="0" y="104"/>
                </a:cubicBezTo>
                <a:moveTo>
                  <a:pt x="0" y="104"/>
                </a:move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7" y="245"/>
                  <a:pt x="15" y="245"/>
                </a:cubicBezTo>
                <a:cubicBezTo>
                  <a:pt x="110" y="245"/>
                  <a:pt x="110" y="245"/>
                  <a:pt x="110" y="245"/>
                </a:cubicBezTo>
                <a:cubicBezTo>
                  <a:pt x="118" y="245"/>
                  <a:pt x="125" y="239"/>
                  <a:pt x="125" y="2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fitbit" title="Icon of a fitness band">
            <a:extLst>
              <a:ext uri="{FF2B5EF4-FFF2-40B4-BE49-F238E27FC236}">
                <a16:creationId xmlns:a16="http://schemas.microsoft.com/office/drawing/2014/main" id="{5F86FD62-1A7C-4046-832E-C6F39DCD35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7738" y="3168973"/>
            <a:ext cx="189657" cy="358570"/>
          </a:xfrm>
          <a:custGeom>
            <a:avLst/>
            <a:gdLst>
              <a:gd name="T0" fmla="*/ 0 w 176"/>
              <a:gd name="T1" fmla="*/ 268 h 335"/>
              <a:gd name="T2" fmla="*/ 0 w 176"/>
              <a:gd name="T3" fmla="*/ 46 h 335"/>
              <a:gd name="T4" fmla="*/ 45 w 176"/>
              <a:gd name="T5" fmla="*/ 0 h 335"/>
              <a:gd name="T6" fmla="*/ 131 w 176"/>
              <a:gd name="T7" fmla="*/ 0 h 335"/>
              <a:gd name="T8" fmla="*/ 176 w 176"/>
              <a:gd name="T9" fmla="*/ 156 h 335"/>
              <a:gd name="T10" fmla="*/ 176 w 176"/>
              <a:gd name="T11" fmla="*/ 43 h 335"/>
              <a:gd name="T12" fmla="*/ 131 w 176"/>
              <a:gd name="T13" fmla="*/ 0 h 335"/>
              <a:gd name="T14" fmla="*/ 86 w 176"/>
              <a:gd name="T15" fmla="*/ 43 h 335"/>
              <a:gd name="T16" fmla="*/ 86 w 176"/>
              <a:gd name="T17" fmla="*/ 252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43 w 176"/>
              <a:gd name="T37" fmla="*/ 102 h 335"/>
              <a:gd name="T38" fmla="*/ 37 w 176"/>
              <a:gd name="T39" fmla="*/ 107 h 335"/>
              <a:gd name="T40" fmla="*/ 43 w 176"/>
              <a:gd name="T41" fmla="*/ 113 h 335"/>
              <a:gd name="T42" fmla="*/ 49 w 176"/>
              <a:gd name="T43" fmla="*/ 107 h 335"/>
              <a:gd name="T44" fmla="*/ 43 w 176"/>
              <a:gd name="T45" fmla="*/ 102 h 335"/>
              <a:gd name="T46" fmla="*/ 43 w 176"/>
              <a:gd name="T47" fmla="*/ 163 h 335"/>
              <a:gd name="T48" fmla="*/ 37 w 176"/>
              <a:gd name="T49" fmla="*/ 168 h 335"/>
              <a:gd name="T50" fmla="*/ 43 w 176"/>
              <a:gd name="T51" fmla="*/ 174 h 335"/>
              <a:gd name="T52" fmla="*/ 49 w 176"/>
              <a:gd name="T53" fmla="*/ 168 h 335"/>
              <a:gd name="T54" fmla="*/ 43 w 176"/>
              <a:gd name="T55" fmla="*/ 163 h 335"/>
              <a:gd name="T56" fmla="*/ 43 w 176"/>
              <a:gd name="T57" fmla="*/ 224 h 335"/>
              <a:gd name="T58" fmla="*/ 37 w 176"/>
              <a:gd name="T59" fmla="*/ 230 h 335"/>
              <a:gd name="T60" fmla="*/ 43 w 176"/>
              <a:gd name="T61" fmla="*/ 235 h 335"/>
              <a:gd name="T62" fmla="*/ 49 w 176"/>
              <a:gd name="T63" fmla="*/ 230 h 335"/>
              <a:gd name="T64" fmla="*/ 43 w 176"/>
              <a:gd name="T65" fmla="*/ 22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335">
                <a:moveTo>
                  <a:pt x="0" y="268"/>
                </a:move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131" y="0"/>
                  <a:pt x="131" y="0"/>
                  <a:pt x="131" y="0"/>
                </a:cubicBezTo>
                <a:moveTo>
                  <a:pt x="176" y="156"/>
                </a:moveTo>
                <a:cubicBezTo>
                  <a:pt x="176" y="43"/>
                  <a:pt x="176" y="43"/>
                  <a:pt x="176" y="43"/>
                </a:cubicBezTo>
                <a:cubicBezTo>
                  <a:pt x="176" y="19"/>
                  <a:pt x="156" y="0"/>
                  <a:pt x="131" y="0"/>
                </a:cubicBezTo>
                <a:cubicBezTo>
                  <a:pt x="106" y="0"/>
                  <a:pt x="86" y="19"/>
                  <a:pt x="86" y="43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85" y="264"/>
                  <a:pt x="85" y="264"/>
                  <a:pt x="85" y="264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43" y="102"/>
                </a:moveTo>
                <a:cubicBezTo>
                  <a:pt x="40" y="102"/>
                  <a:pt x="37" y="104"/>
                  <a:pt x="37" y="107"/>
                </a:cubicBezTo>
                <a:cubicBezTo>
                  <a:pt x="37" y="111"/>
                  <a:pt x="40" y="113"/>
                  <a:pt x="43" y="113"/>
                </a:cubicBezTo>
                <a:cubicBezTo>
                  <a:pt x="46" y="113"/>
                  <a:pt x="49" y="111"/>
                  <a:pt x="49" y="107"/>
                </a:cubicBezTo>
                <a:cubicBezTo>
                  <a:pt x="49" y="104"/>
                  <a:pt x="46" y="102"/>
                  <a:pt x="43" y="102"/>
                </a:cubicBezTo>
                <a:close/>
                <a:moveTo>
                  <a:pt x="43" y="163"/>
                </a:moveTo>
                <a:cubicBezTo>
                  <a:pt x="40" y="163"/>
                  <a:pt x="37" y="165"/>
                  <a:pt x="37" y="168"/>
                </a:cubicBezTo>
                <a:cubicBezTo>
                  <a:pt x="37" y="172"/>
                  <a:pt x="40" y="174"/>
                  <a:pt x="43" y="174"/>
                </a:cubicBezTo>
                <a:cubicBezTo>
                  <a:pt x="46" y="174"/>
                  <a:pt x="49" y="172"/>
                  <a:pt x="49" y="168"/>
                </a:cubicBezTo>
                <a:cubicBezTo>
                  <a:pt x="49" y="165"/>
                  <a:pt x="46" y="163"/>
                  <a:pt x="43" y="163"/>
                </a:cubicBezTo>
                <a:close/>
                <a:moveTo>
                  <a:pt x="43" y="224"/>
                </a:moveTo>
                <a:cubicBezTo>
                  <a:pt x="40" y="224"/>
                  <a:pt x="37" y="226"/>
                  <a:pt x="37" y="230"/>
                </a:cubicBezTo>
                <a:cubicBezTo>
                  <a:pt x="37" y="233"/>
                  <a:pt x="40" y="235"/>
                  <a:pt x="43" y="235"/>
                </a:cubicBezTo>
                <a:cubicBezTo>
                  <a:pt x="46" y="235"/>
                  <a:pt x="49" y="233"/>
                  <a:pt x="49" y="230"/>
                </a:cubicBezTo>
                <a:cubicBezTo>
                  <a:pt x="49" y="226"/>
                  <a:pt x="46" y="224"/>
                  <a:pt x="43" y="22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6" name="phone_6" title="Icon of a cellphone with a checkmark on the lower right corner">
            <a:extLst>
              <a:ext uri="{FF2B5EF4-FFF2-40B4-BE49-F238E27FC236}">
                <a16:creationId xmlns:a16="http://schemas.microsoft.com/office/drawing/2014/main" id="{AC811E4E-0418-470A-967A-2D00B7A31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615" y="1376121"/>
            <a:ext cx="285411" cy="358570"/>
          </a:xfrm>
          <a:custGeom>
            <a:avLst/>
            <a:gdLst>
              <a:gd name="T0" fmla="*/ 116 w 229"/>
              <a:gd name="T1" fmla="*/ 290 h 290"/>
              <a:gd name="T2" fmla="*/ 14 w 229"/>
              <a:gd name="T3" fmla="*/ 290 h 290"/>
              <a:gd name="T4" fmla="*/ 0 w 229"/>
              <a:gd name="T5" fmla="*/ 277 h 290"/>
              <a:gd name="T6" fmla="*/ 0 w 229"/>
              <a:gd name="T7" fmla="*/ 14 h 290"/>
              <a:gd name="T8" fmla="*/ 14 w 229"/>
              <a:gd name="T9" fmla="*/ 0 h 290"/>
              <a:gd name="T10" fmla="*/ 159 w 229"/>
              <a:gd name="T11" fmla="*/ 0 h 290"/>
              <a:gd name="T12" fmla="*/ 172 w 229"/>
              <a:gd name="T13" fmla="*/ 14 h 290"/>
              <a:gd name="T14" fmla="*/ 172 w 229"/>
              <a:gd name="T15" fmla="*/ 211 h 290"/>
              <a:gd name="T16" fmla="*/ 123 w 229"/>
              <a:gd name="T17" fmla="*/ 246 h 290"/>
              <a:gd name="T18" fmla="*/ 155 w 229"/>
              <a:gd name="T19" fmla="*/ 277 h 290"/>
              <a:gd name="T20" fmla="*/ 229 w 229"/>
              <a:gd name="T21" fmla="*/ 203 h 290"/>
              <a:gd name="T22" fmla="*/ 59 w 229"/>
              <a:gd name="T23" fmla="*/ 250 h 290"/>
              <a:gd name="T24" fmla="*/ 84 w 229"/>
              <a:gd name="T25" fmla="*/ 25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90">
                <a:moveTo>
                  <a:pt x="116" y="290"/>
                </a:moveTo>
                <a:cubicBezTo>
                  <a:pt x="14" y="290"/>
                  <a:pt x="14" y="290"/>
                  <a:pt x="14" y="290"/>
                </a:cubicBezTo>
                <a:cubicBezTo>
                  <a:pt x="7" y="290"/>
                  <a:pt x="0" y="284"/>
                  <a:pt x="0" y="27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6" y="0"/>
                  <a:pt x="172" y="7"/>
                  <a:pt x="172" y="14"/>
                </a:cubicBezTo>
                <a:cubicBezTo>
                  <a:pt x="172" y="211"/>
                  <a:pt x="172" y="211"/>
                  <a:pt x="172" y="211"/>
                </a:cubicBezTo>
                <a:moveTo>
                  <a:pt x="123" y="246"/>
                </a:moveTo>
                <a:cubicBezTo>
                  <a:pt x="155" y="277"/>
                  <a:pt x="155" y="277"/>
                  <a:pt x="155" y="277"/>
                </a:cubicBezTo>
                <a:cubicBezTo>
                  <a:pt x="229" y="203"/>
                  <a:pt x="229" y="203"/>
                  <a:pt x="229" y="203"/>
                </a:cubicBezTo>
                <a:moveTo>
                  <a:pt x="59" y="250"/>
                </a:moveTo>
                <a:cubicBezTo>
                  <a:pt x="84" y="250"/>
                  <a:pt x="84" y="250"/>
                  <a:pt x="84" y="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7" name="monitor_3" title="Icon of a monitor with a checkmark on the lower right corner">
            <a:extLst>
              <a:ext uri="{FF2B5EF4-FFF2-40B4-BE49-F238E27FC236}">
                <a16:creationId xmlns:a16="http://schemas.microsoft.com/office/drawing/2014/main" id="{3180854F-63FF-4CC7-924D-02820F0835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76" y="2272548"/>
            <a:ext cx="447106" cy="358570"/>
          </a:xfrm>
          <a:custGeom>
            <a:avLst/>
            <a:gdLst>
              <a:gd name="T0" fmla="*/ 404 w 404"/>
              <a:gd name="T1" fmla="*/ 223 h 324"/>
              <a:gd name="T2" fmla="*/ 304 w 404"/>
              <a:gd name="T3" fmla="*/ 324 h 324"/>
              <a:gd name="T4" fmla="*/ 256 w 404"/>
              <a:gd name="T5" fmla="*/ 276 h 324"/>
              <a:gd name="T6" fmla="*/ 386 w 404"/>
              <a:gd name="T7" fmla="*/ 171 h 324"/>
              <a:gd name="T8" fmla="*/ 386 w 404"/>
              <a:gd name="T9" fmla="*/ 0 h 324"/>
              <a:gd name="T10" fmla="*/ 0 w 404"/>
              <a:gd name="T11" fmla="*/ 0 h 324"/>
              <a:gd name="T12" fmla="*/ 0 w 404"/>
              <a:gd name="T13" fmla="*/ 223 h 324"/>
              <a:gd name="T14" fmla="*/ 330 w 404"/>
              <a:gd name="T15" fmla="*/ 223 h 324"/>
              <a:gd name="T16" fmla="*/ 117 w 404"/>
              <a:gd name="T17" fmla="*/ 285 h 324"/>
              <a:gd name="T18" fmla="*/ 190 w 404"/>
              <a:gd name="T19" fmla="*/ 285 h 324"/>
              <a:gd name="T20" fmla="*/ 190 w 404"/>
              <a:gd name="T21" fmla="*/ 2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324">
                <a:moveTo>
                  <a:pt x="404" y="223"/>
                </a:moveTo>
                <a:lnTo>
                  <a:pt x="304" y="324"/>
                </a:lnTo>
                <a:lnTo>
                  <a:pt x="256" y="276"/>
                </a:lnTo>
                <a:moveTo>
                  <a:pt x="386" y="171"/>
                </a:moveTo>
                <a:lnTo>
                  <a:pt x="386" y="0"/>
                </a:lnTo>
                <a:lnTo>
                  <a:pt x="0" y="0"/>
                </a:lnTo>
                <a:lnTo>
                  <a:pt x="0" y="223"/>
                </a:lnTo>
                <a:lnTo>
                  <a:pt x="330" y="223"/>
                </a:lnTo>
                <a:moveTo>
                  <a:pt x="117" y="285"/>
                </a:moveTo>
                <a:lnTo>
                  <a:pt x="190" y="285"/>
                </a:lnTo>
                <a:lnTo>
                  <a:pt x="190" y="22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8" name="keyboard_3" title="Icon of a mouse and keyboard">
            <a:extLst>
              <a:ext uri="{FF2B5EF4-FFF2-40B4-BE49-F238E27FC236}">
                <a16:creationId xmlns:a16="http://schemas.microsoft.com/office/drawing/2014/main" id="{8B755278-47E8-4D86-A138-C1CDFBFC52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4609" y="2301253"/>
            <a:ext cx="403391" cy="301162"/>
          </a:xfrm>
          <a:custGeom>
            <a:avLst/>
            <a:gdLst>
              <a:gd name="T0" fmla="*/ 231 w 319"/>
              <a:gd name="T1" fmla="*/ 69 h 238"/>
              <a:gd name="T2" fmla="*/ 231 w 319"/>
              <a:gd name="T3" fmla="*/ 29 h 238"/>
              <a:gd name="T4" fmla="*/ 260 w 319"/>
              <a:gd name="T5" fmla="*/ 0 h 238"/>
              <a:gd name="T6" fmla="*/ 289 w 319"/>
              <a:gd name="T7" fmla="*/ 0 h 238"/>
              <a:gd name="T8" fmla="*/ 319 w 319"/>
              <a:gd name="T9" fmla="*/ 29 h 238"/>
              <a:gd name="T10" fmla="*/ 319 w 319"/>
              <a:gd name="T11" fmla="*/ 69 h 238"/>
              <a:gd name="T12" fmla="*/ 319 w 319"/>
              <a:gd name="T13" fmla="*/ 85 h 238"/>
              <a:gd name="T14" fmla="*/ 275 w 319"/>
              <a:gd name="T15" fmla="*/ 129 h 238"/>
              <a:gd name="T16" fmla="*/ 275 w 319"/>
              <a:gd name="T17" fmla="*/ 129 h 238"/>
              <a:gd name="T18" fmla="*/ 231 w 319"/>
              <a:gd name="T19" fmla="*/ 85 h 238"/>
              <a:gd name="T20" fmla="*/ 231 w 319"/>
              <a:gd name="T21" fmla="*/ 69 h 238"/>
              <a:gd name="T22" fmla="*/ 275 w 319"/>
              <a:gd name="T23" fmla="*/ 0 h 238"/>
              <a:gd name="T24" fmla="*/ 275 w 319"/>
              <a:gd name="T25" fmla="*/ 43 h 238"/>
              <a:gd name="T26" fmla="*/ 231 w 319"/>
              <a:gd name="T27" fmla="*/ 68 h 238"/>
              <a:gd name="T28" fmla="*/ 13 w 319"/>
              <a:gd name="T29" fmla="*/ 68 h 238"/>
              <a:gd name="T30" fmla="*/ 0 w 319"/>
              <a:gd name="T31" fmla="*/ 81 h 238"/>
              <a:gd name="T32" fmla="*/ 0 w 319"/>
              <a:gd name="T33" fmla="*/ 225 h 238"/>
              <a:gd name="T34" fmla="*/ 13 w 319"/>
              <a:gd name="T35" fmla="*/ 238 h 238"/>
              <a:gd name="T36" fmla="*/ 282 w 319"/>
              <a:gd name="T37" fmla="*/ 238 h 238"/>
              <a:gd name="T38" fmla="*/ 295 w 319"/>
              <a:gd name="T39" fmla="*/ 225 h 238"/>
              <a:gd name="T40" fmla="*/ 295 w 319"/>
              <a:gd name="T41" fmla="*/ 127 h 238"/>
              <a:gd name="T42" fmla="*/ 39 w 319"/>
              <a:gd name="T43" fmla="*/ 192 h 238"/>
              <a:gd name="T44" fmla="*/ 66 w 319"/>
              <a:gd name="T45" fmla="*/ 192 h 238"/>
              <a:gd name="T46" fmla="*/ 102 w 319"/>
              <a:gd name="T47" fmla="*/ 192 h 238"/>
              <a:gd name="T48" fmla="*/ 193 w 319"/>
              <a:gd name="T49" fmla="*/ 192 h 238"/>
              <a:gd name="T50" fmla="*/ 228 w 319"/>
              <a:gd name="T51" fmla="*/ 192 h 238"/>
              <a:gd name="T52" fmla="*/ 258 w 319"/>
              <a:gd name="T53" fmla="*/ 192 h 238"/>
              <a:gd name="T54" fmla="*/ 39 w 319"/>
              <a:gd name="T55" fmla="*/ 149 h 238"/>
              <a:gd name="T56" fmla="*/ 66 w 319"/>
              <a:gd name="T57" fmla="*/ 149 h 238"/>
              <a:gd name="T58" fmla="*/ 228 w 319"/>
              <a:gd name="T59" fmla="*/ 149 h 238"/>
              <a:gd name="T60" fmla="*/ 258 w 319"/>
              <a:gd name="T61" fmla="*/ 149 h 238"/>
              <a:gd name="T62" fmla="*/ 39 w 319"/>
              <a:gd name="T63" fmla="*/ 106 h 238"/>
              <a:gd name="T64" fmla="*/ 46 w 319"/>
              <a:gd name="T65" fmla="*/ 106 h 238"/>
              <a:gd name="T66" fmla="*/ 81 w 319"/>
              <a:gd name="T67" fmla="*/ 106 h 238"/>
              <a:gd name="T68" fmla="*/ 88 w 319"/>
              <a:gd name="T69" fmla="*/ 106 h 238"/>
              <a:gd name="T70" fmla="*/ 123 w 319"/>
              <a:gd name="T71" fmla="*/ 106 h 238"/>
              <a:gd name="T72" fmla="*/ 129 w 319"/>
              <a:gd name="T73" fmla="*/ 106 h 238"/>
              <a:gd name="T74" fmla="*/ 165 w 319"/>
              <a:gd name="T75" fmla="*/ 106 h 238"/>
              <a:gd name="T76" fmla="*/ 171 w 319"/>
              <a:gd name="T77" fmla="*/ 106 h 238"/>
              <a:gd name="T78" fmla="*/ 206 w 319"/>
              <a:gd name="T79" fmla="*/ 106 h 238"/>
              <a:gd name="T80" fmla="*/ 213 w 319"/>
              <a:gd name="T81" fmla="*/ 106 h 238"/>
              <a:gd name="T82" fmla="*/ 102 w 319"/>
              <a:gd name="T83" fmla="*/ 149 h 238"/>
              <a:gd name="T84" fmla="*/ 108 w 319"/>
              <a:gd name="T85" fmla="*/ 149 h 238"/>
              <a:gd name="T86" fmla="*/ 144 w 319"/>
              <a:gd name="T87" fmla="*/ 149 h 238"/>
              <a:gd name="T88" fmla="*/ 150 w 319"/>
              <a:gd name="T89" fmla="*/ 149 h 238"/>
              <a:gd name="T90" fmla="*/ 186 w 319"/>
              <a:gd name="T91" fmla="*/ 149 h 238"/>
              <a:gd name="T92" fmla="*/ 193 w 319"/>
              <a:gd name="T93" fmla="*/ 14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9" h="238">
                <a:moveTo>
                  <a:pt x="231" y="69"/>
                </a:moveTo>
                <a:cubicBezTo>
                  <a:pt x="231" y="29"/>
                  <a:pt x="231" y="29"/>
                  <a:pt x="231" y="29"/>
                </a:cubicBezTo>
                <a:cubicBezTo>
                  <a:pt x="231" y="13"/>
                  <a:pt x="244" y="0"/>
                  <a:pt x="260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5" y="0"/>
                  <a:pt x="319" y="13"/>
                  <a:pt x="319" y="29"/>
                </a:cubicBezTo>
                <a:cubicBezTo>
                  <a:pt x="319" y="69"/>
                  <a:pt x="319" y="69"/>
                  <a:pt x="319" y="69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19" y="109"/>
                  <a:pt x="299" y="129"/>
                  <a:pt x="275" y="129"/>
                </a:cubicBezTo>
                <a:cubicBezTo>
                  <a:pt x="275" y="129"/>
                  <a:pt x="275" y="129"/>
                  <a:pt x="275" y="129"/>
                </a:cubicBezTo>
                <a:cubicBezTo>
                  <a:pt x="251" y="129"/>
                  <a:pt x="231" y="109"/>
                  <a:pt x="231" y="85"/>
                </a:cubicBezTo>
                <a:lnTo>
                  <a:pt x="231" y="69"/>
                </a:lnTo>
                <a:close/>
                <a:moveTo>
                  <a:pt x="275" y="0"/>
                </a:moveTo>
                <a:cubicBezTo>
                  <a:pt x="275" y="43"/>
                  <a:pt x="275" y="43"/>
                  <a:pt x="275" y="43"/>
                </a:cubicBezTo>
                <a:moveTo>
                  <a:pt x="231" y="68"/>
                </a:moveTo>
                <a:cubicBezTo>
                  <a:pt x="13" y="68"/>
                  <a:pt x="13" y="68"/>
                  <a:pt x="13" y="68"/>
                </a:cubicBezTo>
                <a:cubicBezTo>
                  <a:pt x="6" y="68"/>
                  <a:pt x="0" y="74"/>
                  <a:pt x="0" y="81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2"/>
                  <a:pt x="6" y="238"/>
                  <a:pt x="13" y="238"/>
                </a:cubicBezTo>
                <a:cubicBezTo>
                  <a:pt x="282" y="238"/>
                  <a:pt x="282" y="238"/>
                  <a:pt x="282" y="238"/>
                </a:cubicBezTo>
                <a:cubicBezTo>
                  <a:pt x="289" y="238"/>
                  <a:pt x="295" y="232"/>
                  <a:pt x="295" y="225"/>
                </a:cubicBezTo>
                <a:cubicBezTo>
                  <a:pt x="295" y="127"/>
                  <a:pt x="295" y="127"/>
                  <a:pt x="295" y="127"/>
                </a:cubicBezTo>
                <a:moveTo>
                  <a:pt x="39" y="192"/>
                </a:moveTo>
                <a:cubicBezTo>
                  <a:pt x="66" y="192"/>
                  <a:pt x="66" y="192"/>
                  <a:pt x="66" y="192"/>
                </a:cubicBezTo>
                <a:moveTo>
                  <a:pt x="102" y="192"/>
                </a:moveTo>
                <a:cubicBezTo>
                  <a:pt x="193" y="192"/>
                  <a:pt x="193" y="192"/>
                  <a:pt x="193" y="192"/>
                </a:cubicBezTo>
                <a:moveTo>
                  <a:pt x="228" y="192"/>
                </a:moveTo>
                <a:cubicBezTo>
                  <a:pt x="228" y="192"/>
                  <a:pt x="256" y="192"/>
                  <a:pt x="258" y="192"/>
                </a:cubicBezTo>
                <a:moveTo>
                  <a:pt x="39" y="149"/>
                </a:moveTo>
                <a:cubicBezTo>
                  <a:pt x="66" y="149"/>
                  <a:pt x="66" y="149"/>
                  <a:pt x="66" y="149"/>
                </a:cubicBezTo>
                <a:moveTo>
                  <a:pt x="228" y="149"/>
                </a:moveTo>
                <a:cubicBezTo>
                  <a:pt x="258" y="149"/>
                  <a:pt x="258" y="149"/>
                  <a:pt x="258" y="149"/>
                </a:cubicBezTo>
                <a:moveTo>
                  <a:pt x="39" y="106"/>
                </a:moveTo>
                <a:cubicBezTo>
                  <a:pt x="46" y="106"/>
                  <a:pt x="46" y="106"/>
                  <a:pt x="46" y="106"/>
                </a:cubicBezTo>
                <a:moveTo>
                  <a:pt x="81" y="106"/>
                </a:moveTo>
                <a:cubicBezTo>
                  <a:pt x="88" y="106"/>
                  <a:pt x="88" y="106"/>
                  <a:pt x="88" y="106"/>
                </a:cubicBezTo>
                <a:moveTo>
                  <a:pt x="123" y="106"/>
                </a:moveTo>
                <a:cubicBezTo>
                  <a:pt x="129" y="106"/>
                  <a:pt x="129" y="106"/>
                  <a:pt x="129" y="106"/>
                </a:cubicBezTo>
                <a:moveTo>
                  <a:pt x="165" y="106"/>
                </a:moveTo>
                <a:cubicBezTo>
                  <a:pt x="171" y="106"/>
                  <a:pt x="171" y="106"/>
                  <a:pt x="171" y="106"/>
                </a:cubicBezTo>
                <a:moveTo>
                  <a:pt x="206" y="106"/>
                </a:moveTo>
                <a:cubicBezTo>
                  <a:pt x="213" y="106"/>
                  <a:pt x="213" y="106"/>
                  <a:pt x="213" y="106"/>
                </a:cubicBezTo>
                <a:moveTo>
                  <a:pt x="102" y="149"/>
                </a:moveTo>
                <a:cubicBezTo>
                  <a:pt x="108" y="149"/>
                  <a:pt x="108" y="149"/>
                  <a:pt x="108" y="149"/>
                </a:cubicBezTo>
                <a:moveTo>
                  <a:pt x="144" y="149"/>
                </a:moveTo>
                <a:cubicBezTo>
                  <a:pt x="150" y="149"/>
                  <a:pt x="150" y="149"/>
                  <a:pt x="150" y="149"/>
                </a:cubicBezTo>
                <a:moveTo>
                  <a:pt x="186" y="149"/>
                </a:moveTo>
                <a:cubicBezTo>
                  <a:pt x="193" y="149"/>
                  <a:pt x="193" y="149"/>
                  <a:pt x="193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9" name="network" title="Icon of a device or computer network">
            <a:extLst>
              <a:ext uri="{FF2B5EF4-FFF2-40B4-BE49-F238E27FC236}">
                <a16:creationId xmlns:a16="http://schemas.microsoft.com/office/drawing/2014/main" id="{5A5A2C80-09A8-4CBF-91FC-3916BF4895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035" y="4065399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0" name="network_2" title="Icon of a printer connected to a network">
            <a:extLst>
              <a:ext uri="{FF2B5EF4-FFF2-40B4-BE49-F238E27FC236}">
                <a16:creationId xmlns:a16="http://schemas.microsoft.com/office/drawing/2014/main" id="{A7CBFE84-185E-4B51-9678-C2EB95BB86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191" y="4065399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1" name="usb_key" title="Icon of a flash drive">
            <a:extLst>
              <a:ext uri="{FF2B5EF4-FFF2-40B4-BE49-F238E27FC236}">
                <a16:creationId xmlns:a16="http://schemas.microsoft.com/office/drawing/2014/main" id="{FD994FF9-F2B2-4425-B722-BCA1018CD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4819" y="2272548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2" name="network_3" title="Icon of a server connected to a network">
            <a:extLst>
              <a:ext uri="{FF2B5EF4-FFF2-40B4-BE49-F238E27FC236}">
                <a16:creationId xmlns:a16="http://schemas.microsoft.com/office/drawing/2014/main" id="{07531406-5531-42CF-A465-3B188B00F9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1946" y="40653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3" name="mouse" title="Icon of a computer mouse">
            <a:extLst>
              <a:ext uri="{FF2B5EF4-FFF2-40B4-BE49-F238E27FC236}">
                <a16:creationId xmlns:a16="http://schemas.microsoft.com/office/drawing/2014/main" id="{D2738C28-FEA7-4F59-BE07-F6EB3DF073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8571" y="2272548"/>
            <a:ext cx="245500" cy="358570"/>
          </a:xfrm>
          <a:custGeom>
            <a:avLst/>
            <a:gdLst>
              <a:gd name="T0" fmla="*/ 230 w 230"/>
              <a:gd name="T1" fmla="*/ 224 h 339"/>
              <a:gd name="T2" fmla="*/ 115 w 230"/>
              <a:gd name="T3" fmla="*/ 339 h 339"/>
              <a:gd name="T4" fmla="*/ 115 w 230"/>
              <a:gd name="T5" fmla="*/ 339 h 339"/>
              <a:gd name="T6" fmla="*/ 0 w 230"/>
              <a:gd name="T7" fmla="*/ 224 h 339"/>
              <a:gd name="T8" fmla="*/ 0 w 230"/>
              <a:gd name="T9" fmla="*/ 224 h 339"/>
              <a:gd name="T10" fmla="*/ 0 w 230"/>
              <a:gd name="T11" fmla="*/ 76 h 339"/>
              <a:gd name="T12" fmla="*/ 76 w 230"/>
              <a:gd name="T13" fmla="*/ 0 h 339"/>
              <a:gd name="T14" fmla="*/ 155 w 230"/>
              <a:gd name="T15" fmla="*/ 0 h 339"/>
              <a:gd name="T16" fmla="*/ 230 w 230"/>
              <a:gd name="T17" fmla="*/ 76 h 339"/>
              <a:gd name="T18" fmla="*/ 230 w 230"/>
              <a:gd name="T19" fmla="*/ 224 h 339"/>
              <a:gd name="T20" fmla="*/ 115 w 230"/>
              <a:gd name="T21" fmla="*/ 0 h 339"/>
              <a:gd name="T22" fmla="*/ 115 w 230"/>
              <a:gd name="T23" fmla="*/ 12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339">
                <a:moveTo>
                  <a:pt x="230" y="224"/>
                </a:moveTo>
                <a:cubicBezTo>
                  <a:pt x="230" y="287"/>
                  <a:pt x="178" y="339"/>
                  <a:pt x="115" y="339"/>
                </a:cubicBezTo>
                <a:cubicBezTo>
                  <a:pt x="115" y="339"/>
                  <a:pt x="115" y="339"/>
                  <a:pt x="115" y="339"/>
                </a:cubicBezTo>
                <a:cubicBezTo>
                  <a:pt x="52" y="339"/>
                  <a:pt x="0" y="287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96" y="0"/>
                  <a:pt x="230" y="34"/>
                  <a:pt x="230" y="76"/>
                </a:cubicBezTo>
                <a:cubicBezTo>
                  <a:pt x="230" y="224"/>
                  <a:pt x="230" y="224"/>
                  <a:pt x="230" y="224"/>
                </a:cubicBezTo>
                <a:close/>
                <a:moveTo>
                  <a:pt x="115" y="0"/>
                </a:moveTo>
                <a:cubicBezTo>
                  <a:pt x="115" y="126"/>
                  <a:pt x="115" y="126"/>
                  <a:pt x="115" y="1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4" name="scanner_2" title="Icon of a barcode scanner">
            <a:extLst>
              <a:ext uri="{FF2B5EF4-FFF2-40B4-BE49-F238E27FC236}">
                <a16:creationId xmlns:a16="http://schemas.microsoft.com/office/drawing/2014/main" id="{E44D92D9-2E97-49E6-AAFB-21160FAFA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357" y="4065399"/>
            <a:ext cx="300943" cy="358570"/>
          </a:xfrm>
          <a:custGeom>
            <a:avLst/>
            <a:gdLst>
              <a:gd name="T0" fmla="*/ 61 w 238"/>
              <a:gd name="T1" fmla="*/ 120 h 286"/>
              <a:gd name="T2" fmla="*/ 57 w 238"/>
              <a:gd name="T3" fmla="*/ 116 h 286"/>
              <a:gd name="T4" fmla="*/ 40 w 238"/>
              <a:gd name="T5" fmla="*/ 57 h 286"/>
              <a:gd name="T6" fmla="*/ 62 w 238"/>
              <a:gd name="T7" fmla="*/ 7 h 286"/>
              <a:gd name="T8" fmla="*/ 230 w 238"/>
              <a:gd name="T9" fmla="*/ 101 h 286"/>
              <a:gd name="T10" fmla="*/ 40 w 238"/>
              <a:gd name="T11" fmla="*/ 64 h 286"/>
              <a:gd name="T12" fmla="*/ 24 w 238"/>
              <a:gd name="T13" fmla="*/ 1 h 286"/>
              <a:gd name="T14" fmla="*/ 2 w 238"/>
              <a:gd name="T15" fmla="*/ 50 h 286"/>
              <a:gd name="T16" fmla="*/ 19 w 238"/>
              <a:gd name="T17" fmla="*/ 108 h 286"/>
              <a:gd name="T18" fmla="*/ 23 w 238"/>
              <a:gd name="T19" fmla="*/ 112 h 286"/>
              <a:gd name="T20" fmla="*/ 31 w 238"/>
              <a:gd name="T21" fmla="*/ 114 h 286"/>
              <a:gd name="T22" fmla="*/ 116 w 238"/>
              <a:gd name="T23" fmla="*/ 129 h 286"/>
              <a:gd name="T24" fmla="*/ 150 w 238"/>
              <a:gd name="T25" fmla="*/ 286 h 286"/>
              <a:gd name="T26" fmla="*/ 228 w 238"/>
              <a:gd name="T27" fmla="*/ 286 h 286"/>
              <a:gd name="T28" fmla="*/ 197 w 238"/>
              <a:gd name="T29" fmla="*/ 131 h 286"/>
              <a:gd name="T30" fmla="*/ 234 w 238"/>
              <a:gd name="T31" fmla="*/ 88 h 286"/>
              <a:gd name="T32" fmla="*/ 226 w 238"/>
              <a:gd name="T33" fmla="*/ 49 h 286"/>
              <a:gd name="T34" fmla="*/ 210 w 238"/>
              <a:gd name="T35" fmla="*/ 39 h 286"/>
              <a:gd name="T36" fmla="*/ 187 w 238"/>
              <a:gd name="T37" fmla="*/ 33 h 286"/>
              <a:gd name="T38" fmla="*/ 29 w 238"/>
              <a:gd name="T39" fmla="*/ 1 h 286"/>
              <a:gd name="T40" fmla="*/ 24 w 238"/>
              <a:gd name="T41" fmla="*/ 1 h 286"/>
              <a:gd name="T42" fmla="*/ 150 w 238"/>
              <a:gd name="T43" fmla="*/ 286 h 286"/>
              <a:gd name="T44" fmla="*/ 117 w 238"/>
              <a:gd name="T45" fmla="*/ 286 h 286"/>
              <a:gd name="T46" fmla="*/ 79 w 238"/>
              <a:gd name="T47" fmla="*/ 123 h 286"/>
              <a:gd name="T48" fmla="*/ 79 w 238"/>
              <a:gd name="T49" fmla="*/ 168 h 286"/>
              <a:gd name="T50" fmla="*/ 68 w 238"/>
              <a:gd name="T51" fmla="*/ 190 h 286"/>
              <a:gd name="T52" fmla="*/ 129 w 238"/>
              <a:gd name="T53" fmla="*/ 19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8" h="286">
                <a:moveTo>
                  <a:pt x="61" y="120"/>
                </a:moveTo>
                <a:cubicBezTo>
                  <a:pt x="60" y="119"/>
                  <a:pt x="60" y="119"/>
                  <a:pt x="57" y="116"/>
                </a:cubicBezTo>
                <a:cubicBezTo>
                  <a:pt x="51" y="107"/>
                  <a:pt x="38" y="82"/>
                  <a:pt x="40" y="57"/>
                </a:cubicBezTo>
                <a:cubicBezTo>
                  <a:pt x="42" y="33"/>
                  <a:pt x="52" y="16"/>
                  <a:pt x="62" y="7"/>
                </a:cubicBezTo>
                <a:moveTo>
                  <a:pt x="230" y="101"/>
                </a:moveTo>
                <a:cubicBezTo>
                  <a:pt x="40" y="64"/>
                  <a:pt x="40" y="64"/>
                  <a:pt x="40" y="64"/>
                </a:cubicBezTo>
                <a:moveTo>
                  <a:pt x="24" y="1"/>
                </a:moveTo>
                <a:cubicBezTo>
                  <a:pt x="14" y="10"/>
                  <a:pt x="4" y="27"/>
                  <a:pt x="2" y="50"/>
                </a:cubicBezTo>
                <a:cubicBezTo>
                  <a:pt x="0" y="75"/>
                  <a:pt x="12" y="99"/>
                  <a:pt x="19" y="108"/>
                </a:cubicBezTo>
                <a:cubicBezTo>
                  <a:pt x="21" y="111"/>
                  <a:pt x="22" y="112"/>
                  <a:pt x="23" y="112"/>
                </a:cubicBezTo>
                <a:cubicBezTo>
                  <a:pt x="24" y="113"/>
                  <a:pt x="31" y="114"/>
                  <a:pt x="31" y="11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50" y="286"/>
                  <a:pt x="150" y="286"/>
                  <a:pt x="150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31"/>
                  <a:pt x="226" y="123"/>
                  <a:pt x="234" y="88"/>
                </a:cubicBezTo>
                <a:cubicBezTo>
                  <a:pt x="238" y="73"/>
                  <a:pt x="233" y="57"/>
                  <a:pt x="226" y="49"/>
                </a:cubicBezTo>
                <a:cubicBezTo>
                  <a:pt x="219" y="42"/>
                  <a:pt x="214" y="41"/>
                  <a:pt x="210" y="39"/>
                </a:cubicBezTo>
                <a:cubicBezTo>
                  <a:pt x="206" y="38"/>
                  <a:pt x="187" y="33"/>
                  <a:pt x="187" y="3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6" y="0"/>
                  <a:pt x="24" y="1"/>
                </a:cubicBezTo>
                <a:close/>
                <a:moveTo>
                  <a:pt x="150" y="286"/>
                </a:moveTo>
                <a:cubicBezTo>
                  <a:pt x="117" y="286"/>
                  <a:pt x="117" y="286"/>
                  <a:pt x="117" y="286"/>
                </a:cubicBezTo>
                <a:moveTo>
                  <a:pt x="79" y="123"/>
                </a:moveTo>
                <a:cubicBezTo>
                  <a:pt x="79" y="123"/>
                  <a:pt x="79" y="156"/>
                  <a:pt x="79" y="168"/>
                </a:cubicBezTo>
                <a:cubicBezTo>
                  <a:pt x="78" y="179"/>
                  <a:pt x="68" y="190"/>
                  <a:pt x="68" y="190"/>
                </a:cubicBezTo>
                <a:cubicBezTo>
                  <a:pt x="129" y="190"/>
                  <a:pt x="129" y="190"/>
                  <a:pt x="129" y="19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5" name="remote" title="Icon of a remote control">
            <a:extLst>
              <a:ext uri="{FF2B5EF4-FFF2-40B4-BE49-F238E27FC236}">
                <a16:creationId xmlns:a16="http://schemas.microsoft.com/office/drawing/2014/main" id="{ED192FAA-3212-4D02-B416-EB7B4FF9A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9801" y="2272548"/>
            <a:ext cx="149821" cy="358570"/>
          </a:xfrm>
          <a:custGeom>
            <a:avLst/>
            <a:gdLst>
              <a:gd name="T0" fmla="*/ 87 w 107"/>
              <a:gd name="T1" fmla="*/ 188 h 261"/>
              <a:gd name="T2" fmla="*/ 71 w 107"/>
              <a:gd name="T3" fmla="*/ 261 h 261"/>
              <a:gd name="T4" fmla="*/ 19 w 107"/>
              <a:gd name="T5" fmla="*/ 245 h 261"/>
              <a:gd name="T6" fmla="*/ 0 w 107"/>
              <a:gd name="T7" fmla="*/ 110 h 261"/>
              <a:gd name="T8" fmla="*/ 18 w 107"/>
              <a:gd name="T9" fmla="*/ 0 h 261"/>
              <a:gd name="T10" fmla="*/ 107 w 107"/>
              <a:gd name="T11" fmla="*/ 18 h 261"/>
              <a:gd name="T12" fmla="*/ 54 w 107"/>
              <a:gd name="T13" fmla="*/ 35 h 261"/>
              <a:gd name="T14" fmla="*/ 52 w 107"/>
              <a:gd name="T15" fmla="*/ 36 h 261"/>
              <a:gd name="T16" fmla="*/ 54 w 107"/>
              <a:gd name="T17" fmla="*/ 35 h 261"/>
              <a:gd name="T18" fmla="*/ 70 w 107"/>
              <a:gd name="T19" fmla="*/ 52 h 261"/>
              <a:gd name="T20" fmla="*/ 72 w 107"/>
              <a:gd name="T21" fmla="*/ 54 h 261"/>
              <a:gd name="T22" fmla="*/ 37 w 107"/>
              <a:gd name="T23" fmla="*/ 52 h 261"/>
              <a:gd name="T24" fmla="*/ 35 w 107"/>
              <a:gd name="T25" fmla="*/ 54 h 261"/>
              <a:gd name="T26" fmla="*/ 37 w 107"/>
              <a:gd name="T27" fmla="*/ 52 h 261"/>
              <a:gd name="T28" fmla="*/ 70 w 107"/>
              <a:gd name="T29" fmla="*/ 86 h 261"/>
              <a:gd name="T30" fmla="*/ 72 w 107"/>
              <a:gd name="T31" fmla="*/ 88 h 261"/>
              <a:gd name="T32" fmla="*/ 37 w 107"/>
              <a:gd name="T33" fmla="*/ 86 h 261"/>
              <a:gd name="T34" fmla="*/ 35 w 107"/>
              <a:gd name="T35" fmla="*/ 88 h 261"/>
              <a:gd name="T36" fmla="*/ 37 w 107"/>
              <a:gd name="T37" fmla="*/ 86 h 261"/>
              <a:gd name="T38" fmla="*/ 70 w 107"/>
              <a:gd name="T39" fmla="*/ 121 h 261"/>
              <a:gd name="T40" fmla="*/ 72 w 107"/>
              <a:gd name="T41" fmla="*/ 123 h 261"/>
              <a:gd name="T42" fmla="*/ 37 w 107"/>
              <a:gd name="T43" fmla="*/ 121 h 261"/>
              <a:gd name="T44" fmla="*/ 35 w 107"/>
              <a:gd name="T45" fmla="*/ 123 h 261"/>
              <a:gd name="T46" fmla="*/ 37 w 107"/>
              <a:gd name="T47" fmla="*/ 121 h 261"/>
              <a:gd name="T48" fmla="*/ 52 w 107"/>
              <a:gd name="T49" fmla="*/ 69 h 261"/>
              <a:gd name="T50" fmla="*/ 54 w 107"/>
              <a:gd name="T51" fmla="*/ 71 h 261"/>
              <a:gd name="T52" fmla="*/ 54 w 107"/>
              <a:gd name="T53" fmla="*/ 156 h 261"/>
              <a:gd name="T54" fmla="*/ 52 w 107"/>
              <a:gd name="T55" fmla="*/ 158 h 261"/>
              <a:gd name="T56" fmla="*/ 54 w 107"/>
              <a:gd name="T57" fmla="*/ 156 h 261"/>
              <a:gd name="T58" fmla="*/ 52 w 107"/>
              <a:gd name="T59" fmla="*/ 191 h 261"/>
              <a:gd name="T60" fmla="*/ 54 w 107"/>
              <a:gd name="T61" fmla="*/ 192 h 261"/>
              <a:gd name="T62" fmla="*/ 54 w 107"/>
              <a:gd name="T63" fmla="*/ 226 h 261"/>
              <a:gd name="T64" fmla="*/ 52 w 107"/>
              <a:gd name="T65" fmla="*/ 227 h 261"/>
              <a:gd name="T66" fmla="*/ 54 w 107"/>
              <a:gd name="T67" fmla="*/ 22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" h="261">
                <a:moveTo>
                  <a:pt x="106" y="110"/>
                </a:moveTo>
                <a:cubicBezTo>
                  <a:pt x="87" y="188"/>
                  <a:pt x="87" y="188"/>
                  <a:pt x="87" y="188"/>
                </a:cubicBezTo>
                <a:cubicBezTo>
                  <a:pt x="87" y="245"/>
                  <a:pt x="87" y="245"/>
                  <a:pt x="87" y="245"/>
                </a:cubicBezTo>
                <a:cubicBezTo>
                  <a:pt x="87" y="254"/>
                  <a:pt x="80" y="261"/>
                  <a:pt x="71" y="261"/>
                </a:cubicBezTo>
                <a:cubicBezTo>
                  <a:pt x="35" y="261"/>
                  <a:pt x="35" y="261"/>
                  <a:pt x="35" y="261"/>
                </a:cubicBezTo>
                <a:cubicBezTo>
                  <a:pt x="26" y="261"/>
                  <a:pt x="19" y="254"/>
                  <a:pt x="19" y="245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7" y="8"/>
                  <a:pt x="107" y="18"/>
                </a:cubicBezTo>
                <a:lnTo>
                  <a:pt x="106" y="110"/>
                </a:lnTo>
                <a:close/>
                <a:moveTo>
                  <a:pt x="54" y="35"/>
                </a:move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5"/>
                </a:lnTo>
                <a:close/>
                <a:moveTo>
                  <a:pt x="72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70" y="54"/>
                  <a:pt x="70" y="54"/>
                </a:cubicBezTo>
                <a:cubicBezTo>
                  <a:pt x="72" y="54"/>
                  <a:pt x="72" y="54"/>
                  <a:pt x="72" y="54"/>
                </a:cubicBezTo>
                <a:lnTo>
                  <a:pt x="72" y="52"/>
                </a:lnTo>
                <a:close/>
                <a:moveTo>
                  <a:pt x="37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54"/>
                  <a:pt x="35" y="54"/>
                  <a:pt x="35" y="54"/>
                </a:cubicBezTo>
                <a:cubicBezTo>
                  <a:pt x="37" y="54"/>
                  <a:pt x="37" y="54"/>
                  <a:pt x="37" y="54"/>
                </a:cubicBezTo>
                <a:lnTo>
                  <a:pt x="37" y="52"/>
                </a:lnTo>
                <a:close/>
                <a:moveTo>
                  <a:pt x="72" y="86"/>
                </a:moveTo>
                <a:cubicBezTo>
                  <a:pt x="70" y="86"/>
                  <a:pt x="70" y="86"/>
                  <a:pt x="70" y="86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2" y="88"/>
                  <a:pt x="72" y="88"/>
                </a:cubicBezTo>
                <a:lnTo>
                  <a:pt x="72" y="86"/>
                </a:lnTo>
                <a:close/>
                <a:moveTo>
                  <a:pt x="37" y="86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8"/>
                  <a:pt x="35" y="88"/>
                  <a:pt x="35" y="88"/>
                </a:cubicBezTo>
                <a:cubicBezTo>
                  <a:pt x="37" y="88"/>
                  <a:pt x="37" y="88"/>
                  <a:pt x="37" y="88"/>
                </a:cubicBezTo>
                <a:lnTo>
                  <a:pt x="37" y="86"/>
                </a:lnTo>
                <a:close/>
                <a:moveTo>
                  <a:pt x="72" y="121"/>
                </a:moveTo>
                <a:cubicBezTo>
                  <a:pt x="70" y="121"/>
                  <a:pt x="70" y="121"/>
                  <a:pt x="70" y="121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2" y="123"/>
                  <a:pt x="72" y="123"/>
                  <a:pt x="72" y="123"/>
                </a:cubicBezTo>
                <a:lnTo>
                  <a:pt x="72" y="121"/>
                </a:lnTo>
                <a:close/>
                <a:moveTo>
                  <a:pt x="37" y="121"/>
                </a:moveTo>
                <a:cubicBezTo>
                  <a:pt x="35" y="121"/>
                  <a:pt x="35" y="121"/>
                  <a:pt x="35" y="12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7" y="123"/>
                  <a:pt x="37" y="123"/>
                  <a:pt x="37" y="123"/>
                </a:cubicBezTo>
                <a:lnTo>
                  <a:pt x="37" y="121"/>
                </a:lnTo>
                <a:close/>
                <a:moveTo>
                  <a:pt x="54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4" y="71"/>
                  <a:pt x="54" y="71"/>
                </a:cubicBezTo>
                <a:lnTo>
                  <a:pt x="54" y="69"/>
                </a:lnTo>
                <a:close/>
                <a:moveTo>
                  <a:pt x="54" y="156"/>
                </a:moveTo>
                <a:cubicBezTo>
                  <a:pt x="52" y="156"/>
                  <a:pt x="52" y="156"/>
                  <a:pt x="52" y="15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4" y="158"/>
                  <a:pt x="54" y="158"/>
                  <a:pt x="54" y="158"/>
                </a:cubicBezTo>
                <a:lnTo>
                  <a:pt x="54" y="156"/>
                </a:lnTo>
                <a:close/>
                <a:moveTo>
                  <a:pt x="54" y="191"/>
                </a:moveTo>
                <a:cubicBezTo>
                  <a:pt x="52" y="191"/>
                  <a:pt x="52" y="191"/>
                  <a:pt x="52" y="191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54" y="192"/>
                  <a:pt x="54" y="192"/>
                  <a:pt x="54" y="192"/>
                </a:cubicBezTo>
                <a:lnTo>
                  <a:pt x="54" y="191"/>
                </a:lnTo>
                <a:close/>
                <a:moveTo>
                  <a:pt x="54" y="226"/>
                </a:moveTo>
                <a:cubicBezTo>
                  <a:pt x="52" y="226"/>
                  <a:pt x="52" y="226"/>
                  <a:pt x="52" y="226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4" y="227"/>
                  <a:pt x="54" y="227"/>
                  <a:pt x="54" y="227"/>
                </a:cubicBezTo>
                <a:lnTo>
                  <a:pt x="54" y="22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" name="CellPhone_video" title="Icon of a cellphone with a play sign on the screen">
            <a:extLst>
              <a:ext uri="{FF2B5EF4-FFF2-40B4-BE49-F238E27FC236}">
                <a16:creationId xmlns:a16="http://schemas.microsoft.com/office/drawing/2014/main" id="{003E6EEE-029E-45ED-A591-70ED112CC8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52487" y="1376121"/>
            <a:ext cx="215176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" name="CellPhone_E8EA" title="Icon of a cellphone">
            <a:extLst>
              <a:ext uri="{FF2B5EF4-FFF2-40B4-BE49-F238E27FC236}">
                <a16:creationId xmlns:a16="http://schemas.microsoft.com/office/drawing/2014/main" id="{0F94FE6C-0908-4C48-8CC0-44E6F1CF96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40" y="1376121"/>
            <a:ext cx="215177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" name="Laptop_E770" title="Icon of a laptop">
            <a:extLst>
              <a:ext uri="{FF2B5EF4-FFF2-40B4-BE49-F238E27FC236}">
                <a16:creationId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706" y="1405866"/>
            <a:ext cx="448212" cy="29908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Devices3_EA6C" title="Icon of a cellphone in front of a monitor">
            <a:extLst>
              <a:ext uri="{FF2B5EF4-FFF2-40B4-BE49-F238E27FC236}">
                <a16:creationId xmlns:a16="http://schemas.microsoft.com/office/drawing/2014/main" id="{D053DF72-B6AC-4569-90AF-5BA5C986E9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415677"/>
            <a:ext cx="403391" cy="279461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PC1_E977" title="Icon of a desktop PC">
            <a:extLst>
              <a:ext uri="{FF2B5EF4-FFF2-40B4-BE49-F238E27FC236}">
                <a16:creationId xmlns:a16="http://schemas.microsoft.com/office/drawing/2014/main" id="{D2CFD8EA-7F16-45EC-BB7F-BA7610599D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201" y="1376121"/>
            <a:ext cx="448037" cy="358570"/>
          </a:xfrm>
          <a:custGeom>
            <a:avLst/>
            <a:gdLst>
              <a:gd name="T0" fmla="*/ 1697 w 5093"/>
              <a:gd name="T1" fmla="*/ 1359 h 4076"/>
              <a:gd name="T2" fmla="*/ 5093 w 5093"/>
              <a:gd name="T3" fmla="*/ 1359 h 4076"/>
              <a:gd name="T4" fmla="*/ 5093 w 5093"/>
              <a:gd name="T5" fmla="*/ 3398 h 4076"/>
              <a:gd name="T6" fmla="*/ 1697 w 5093"/>
              <a:gd name="T7" fmla="*/ 3398 h 4076"/>
              <a:gd name="T8" fmla="*/ 1697 w 5093"/>
              <a:gd name="T9" fmla="*/ 1359 h 4076"/>
              <a:gd name="T10" fmla="*/ 3396 w 5093"/>
              <a:gd name="T11" fmla="*/ 3398 h 4076"/>
              <a:gd name="T12" fmla="*/ 3396 w 5093"/>
              <a:gd name="T13" fmla="*/ 4076 h 4076"/>
              <a:gd name="T14" fmla="*/ 2547 w 5093"/>
              <a:gd name="T15" fmla="*/ 4076 h 4076"/>
              <a:gd name="T16" fmla="*/ 4244 w 5093"/>
              <a:gd name="T17" fmla="*/ 4076 h 4076"/>
              <a:gd name="T18" fmla="*/ 510 w 5093"/>
              <a:gd name="T19" fmla="*/ 680 h 4076"/>
              <a:gd name="T20" fmla="*/ 1528 w 5093"/>
              <a:gd name="T21" fmla="*/ 680 h 4076"/>
              <a:gd name="T22" fmla="*/ 510 w 5093"/>
              <a:gd name="T23" fmla="*/ 3398 h 4076"/>
              <a:gd name="T24" fmla="*/ 1697 w 5093"/>
              <a:gd name="T25" fmla="*/ 3398 h 4076"/>
              <a:gd name="T26" fmla="*/ 510 w 5093"/>
              <a:gd name="T27" fmla="*/ 2718 h 4076"/>
              <a:gd name="T28" fmla="*/ 1705 w 5093"/>
              <a:gd name="T29" fmla="*/ 2718 h 4076"/>
              <a:gd name="T30" fmla="*/ 2038 w 5093"/>
              <a:gd name="T31" fmla="*/ 1359 h 4076"/>
              <a:gd name="T32" fmla="*/ 2038 w 5093"/>
              <a:gd name="T33" fmla="*/ 0 h 4076"/>
              <a:gd name="T34" fmla="*/ 0 w 5093"/>
              <a:gd name="T35" fmla="*/ 0 h 4076"/>
              <a:gd name="T36" fmla="*/ 0 w 5093"/>
              <a:gd name="T37" fmla="*/ 4076 h 4076"/>
              <a:gd name="T38" fmla="*/ 2038 w 5093"/>
              <a:gd name="T39" fmla="*/ 4076 h 4076"/>
              <a:gd name="T40" fmla="*/ 2038 w 5093"/>
              <a:gd name="T41" fmla="*/ 3398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93" h="4076">
                <a:moveTo>
                  <a:pt x="1697" y="1359"/>
                </a:moveTo>
                <a:lnTo>
                  <a:pt x="5093" y="1359"/>
                </a:lnTo>
                <a:lnTo>
                  <a:pt x="5093" y="3398"/>
                </a:lnTo>
                <a:lnTo>
                  <a:pt x="1697" y="3398"/>
                </a:lnTo>
                <a:lnTo>
                  <a:pt x="1697" y="1359"/>
                </a:lnTo>
                <a:moveTo>
                  <a:pt x="3396" y="3398"/>
                </a:moveTo>
                <a:lnTo>
                  <a:pt x="3396" y="4076"/>
                </a:lnTo>
                <a:moveTo>
                  <a:pt x="2547" y="4076"/>
                </a:moveTo>
                <a:lnTo>
                  <a:pt x="4244" y="4076"/>
                </a:lnTo>
                <a:moveTo>
                  <a:pt x="510" y="680"/>
                </a:moveTo>
                <a:lnTo>
                  <a:pt x="1528" y="680"/>
                </a:lnTo>
                <a:moveTo>
                  <a:pt x="510" y="3398"/>
                </a:moveTo>
                <a:lnTo>
                  <a:pt x="1697" y="3398"/>
                </a:lnTo>
                <a:moveTo>
                  <a:pt x="510" y="2718"/>
                </a:moveTo>
                <a:lnTo>
                  <a:pt x="1705" y="2718"/>
                </a:lnTo>
                <a:moveTo>
                  <a:pt x="2038" y="1359"/>
                </a:moveTo>
                <a:lnTo>
                  <a:pt x="2038" y="0"/>
                </a:lnTo>
                <a:lnTo>
                  <a:pt x="0" y="0"/>
                </a:lnTo>
                <a:lnTo>
                  <a:pt x="0" y="4076"/>
                </a:lnTo>
                <a:lnTo>
                  <a:pt x="2038" y="4076"/>
                </a:lnTo>
                <a:lnTo>
                  <a:pt x="2038" y="33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UniversalApp_E8CC" title="Icon of a cellphone in front of a tablet">
            <a:extLst>
              <a:ext uri="{FF2B5EF4-FFF2-40B4-BE49-F238E27FC236}">
                <a16:creationId xmlns:a16="http://schemas.microsoft.com/office/drawing/2014/main" id="{6F00FC59-02D4-424E-B705-2D675CD63F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1640" y="1376121"/>
            <a:ext cx="488637" cy="358570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Tablet_E70A" title="Icon of a tablet">
            <a:extLst>
              <a:ext uri="{FF2B5EF4-FFF2-40B4-BE49-F238E27FC236}">
                <a16:creationId xmlns:a16="http://schemas.microsoft.com/office/drawing/2014/main" id="{367D4156-34B5-4576-8DDC-926BE6D27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1407344"/>
            <a:ext cx="403391" cy="296127"/>
          </a:xfrm>
          <a:custGeom>
            <a:avLst/>
            <a:gdLst>
              <a:gd name="T0" fmla="*/ 3748 w 3748"/>
              <a:gd name="T1" fmla="*/ 2562 h 2749"/>
              <a:gd name="T2" fmla="*/ 3561 w 3748"/>
              <a:gd name="T3" fmla="*/ 2749 h 2749"/>
              <a:gd name="T4" fmla="*/ 187 w 3748"/>
              <a:gd name="T5" fmla="*/ 2749 h 2749"/>
              <a:gd name="T6" fmla="*/ 0 w 3748"/>
              <a:gd name="T7" fmla="*/ 2562 h 2749"/>
              <a:gd name="T8" fmla="*/ 0 w 3748"/>
              <a:gd name="T9" fmla="*/ 187 h 2749"/>
              <a:gd name="T10" fmla="*/ 187 w 3748"/>
              <a:gd name="T11" fmla="*/ 0 h 2749"/>
              <a:gd name="T12" fmla="*/ 3561 w 3748"/>
              <a:gd name="T13" fmla="*/ 0 h 2749"/>
              <a:gd name="T14" fmla="*/ 3748 w 3748"/>
              <a:gd name="T15" fmla="*/ 187 h 2749"/>
              <a:gd name="T16" fmla="*/ 3748 w 3748"/>
              <a:gd name="T17" fmla="*/ 2562 h 2749"/>
              <a:gd name="T18" fmla="*/ 2124 w 3748"/>
              <a:gd name="T19" fmla="*/ 2249 h 2749"/>
              <a:gd name="T20" fmla="*/ 1624 w 3748"/>
              <a:gd name="T21" fmla="*/ 2249 h 2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8" h="2749">
                <a:moveTo>
                  <a:pt x="3748" y="2562"/>
                </a:moveTo>
                <a:cubicBezTo>
                  <a:pt x="3748" y="2665"/>
                  <a:pt x="3665" y="2749"/>
                  <a:pt x="3561" y="2749"/>
                </a:cubicBezTo>
                <a:cubicBezTo>
                  <a:pt x="187" y="2749"/>
                  <a:pt x="187" y="2749"/>
                  <a:pt x="187" y="2749"/>
                </a:cubicBezTo>
                <a:cubicBezTo>
                  <a:pt x="83" y="2749"/>
                  <a:pt x="0" y="2665"/>
                  <a:pt x="0" y="256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4"/>
                  <a:pt x="83" y="0"/>
                  <a:pt x="187" y="0"/>
                </a:cubicBezTo>
                <a:cubicBezTo>
                  <a:pt x="3561" y="0"/>
                  <a:pt x="3561" y="0"/>
                  <a:pt x="3561" y="0"/>
                </a:cubicBezTo>
                <a:cubicBezTo>
                  <a:pt x="3665" y="0"/>
                  <a:pt x="3748" y="84"/>
                  <a:pt x="3748" y="187"/>
                </a:cubicBezTo>
                <a:lnTo>
                  <a:pt x="3748" y="2562"/>
                </a:lnTo>
                <a:close/>
                <a:moveTo>
                  <a:pt x="2124" y="2249"/>
                </a:moveTo>
                <a:cubicBezTo>
                  <a:pt x="1624" y="2249"/>
                  <a:pt x="1624" y="2249"/>
                  <a:pt x="1624" y="22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Touchscreen" title="Icon of a closed hand with one finger touching a screen">
            <a:extLst>
              <a:ext uri="{FF2B5EF4-FFF2-40B4-BE49-F238E27FC236}">
                <a16:creationId xmlns:a16="http://schemas.microsoft.com/office/drawing/2014/main" id="{40B6779A-2387-45F5-9DA6-99DFDA75CD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87" y="1376121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SurfaceHub_E8AE" title="Icon of a Surface Hub">
            <a:extLst>
              <a:ext uri="{FF2B5EF4-FFF2-40B4-BE49-F238E27FC236}">
                <a16:creationId xmlns:a16="http://schemas.microsoft.com/office/drawing/2014/main" id="{4993771A-8158-470C-BD14-654840A747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1434255"/>
            <a:ext cx="403391" cy="242303"/>
          </a:xfrm>
          <a:custGeom>
            <a:avLst/>
            <a:gdLst>
              <a:gd name="T0" fmla="*/ 6596 w 6596"/>
              <a:gd name="T1" fmla="*/ 3962 h 3962"/>
              <a:gd name="T2" fmla="*/ 0 w 6596"/>
              <a:gd name="T3" fmla="*/ 3962 h 3962"/>
              <a:gd name="T4" fmla="*/ 0 w 6596"/>
              <a:gd name="T5" fmla="*/ 0 h 3962"/>
              <a:gd name="T6" fmla="*/ 6596 w 6596"/>
              <a:gd name="T7" fmla="*/ 0 h 3962"/>
              <a:gd name="T8" fmla="*/ 6596 w 6596"/>
              <a:gd name="T9" fmla="*/ 3962 h 3962"/>
              <a:gd name="T10" fmla="*/ 879 w 6596"/>
              <a:gd name="T11" fmla="*/ 0 h 3962"/>
              <a:gd name="T12" fmla="*/ 879 w 6596"/>
              <a:gd name="T13" fmla="*/ 3962 h 3962"/>
              <a:gd name="T14" fmla="*/ 5717 w 6596"/>
              <a:gd name="T15" fmla="*/ 0 h 3962"/>
              <a:gd name="T16" fmla="*/ 5717 w 6596"/>
              <a:gd name="T1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96" h="3962">
                <a:moveTo>
                  <a:pt x="6596" y="3962"/>
                </a:moveTo>
                <a:lnTo>
                  <a:pt x="0" y="3962"/>
                </a:lnTo>
                <a:lnTo>
                  <a:pt x="0" y="0"/>
                </a:lnTo>
                <a:lnTo>
                  <a:pt x="6596" y="0"/>
                </a:lnTo>
                <a:lnTo>
                  <a:pt x="6596" y="3962"/>
                </a:lnTo>
                <a:moveTo>
                  <a:pt x="879" y="0"/>
                </a:moveTo>
                <a:lnTo>
                  <a:pt x="879" y="3962"/>
                </a:lnTo>
                <a:moveTo>
                  <a:pt x="5717" y="0"/>
                </a:moveTo>
                <a:lnTo>
                  <a:pt x="5717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SurfaceStylus_EC87" title="Icon of a pen with a drawn line below it">
            <a:extLst>
              <a:ext uri="{FF2B5EF4-FFF2-40B4-BE49-F238E27FC236}">
                <a16:creationId xmlns:a16="http://schemas.microsoft.com/office/drawing/2014/main" id="{F6651001-E948-4BBB-88D0-D08B2097C9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0" y="2272548"/>
            <a:ext cx="358398" cy="358570"/>
          </a:xfrm>
          <a:custGeom>
            <a:avLst/>
            <a:gdLst>
              <a:gd name="T0" fmla="*/ 1258 w 3804"/>
              <a:gd name="T1" fmla="*/ 3792 h 3804"/>
              <a:gd name="T2" fmla="*/ 3778 w 3804"/>
              <a:gd name="T3" fmla="*/ 3792 h 3804"/>
              <a:gd name="T4" fmla="*/ 3706 w 3804"/>
              <a:gd name="T5" fmla="*/ 454 h 3804"/>
              <a:gd name="T6" fmla="*/ 3706 w 3804"/>
              <a:gd name="T7" fmla="*/ 98 h 3804"/>
              <a:gd name="T8" fmla="*/ 3350 w 3804"/>
              <a:gd name="T9" fmla="*/ 98 h 3804"/>
              <a:gd name="T10" fmla="*/ 527 w 3804"/>
              <a:gd name="T11" fmla="*/ 2780 h 3804"/>
              <a:gd name="T12" fmla="*/ 282 w 3804"/>
              <a:gd name="T13" fmla="*/ 3103 h 3804"/>
              <a:gd name="T14" fmla="*/ 139 w 3804"/>
              <a:gd name="T15" fmla="*/ 3372 h 3804"/>
              <a:gd name="T16" fmla="*/ 163 w 3804"/>
              <a:gd name="T17" fmla="*/ 3517 h 3804"/>
              <a:gd name="T18" fmla="*/ 287 w 3804"/>
              <a:gd name="T19" fmla="*/ 3641 h 3804"/>
              <a:gd name="T20" fmla="*/ 432 w 3804"/>
              <a:gd name="T21" fmla="*/ 3664 h 3804"/>
              <a:gd name="T22" fmla="*/ 701 w 3804"/>
              <a:gd name="T23" fmla="*/ 3522 h 3804"/>
              <a:gd name="T24" fmla="*/ 1024 w 3804"/>
              <a:gd name="T25" fmla="*/ 3277 h 3804"/>
              <a:gd name="T26" fmla="*/ 3706 w 3804"/>
              <a:gd name="T27" fmla="*/ 454 h 3804"/>
              <a:gd name="T28" fmla="*/ 3150 w 3804"/>
              <a:gd name="T29" fmla="*/ 276 h 3804"/>
              <a:gd name="T30" fmla="*/ 3528 w 3804"/>
              <a:gd name="T31" fmla="*/ 654 h 3804"/>
              <a:gd name="T32" fmla="*/ 0 w 3804"/>
              <a:gd name="T33" fmla="*/ 3804 h 3804"/>
              <a:gd name="T34" fmla="*/ 189 w 3804"/>
              <a:gd name="T35" fmla="*/ 3615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4" h="3804">
                <a:moveTo>
                  <a:pt x="1258" y="3792"/>
                </a:moveTo>
                <a:cubicBezTo>
                  <a:pt x="3778" y="3792"/>
                  <a:pt x="3778" y="3792"/>
                  <a:pt x="3778" y="3792"/>
                </a:cubicBezTo>
                <a:moveTo>
                  <a:pt x="3706" y="454"/>
                </a:moveTo>
                <a:cubicBezTo>
                  <a:pt x="3804" y="356"/>
                  <a:pt x="3804" y="196"/>
                  <a:pt x="3706" y="98"/>
                </a:cubicBezTo>
                <a:cubicBezTo>
                  <a:pt x="3608" y="0"/>
                  <a:pt x="3448" y="0"/>
                  <a:pt x="3350" y="98"/>
                </a:cubicBezTo>
                <a:cubicBezTo>
                  <a:pt x="527" y="2780"/>
                  <a:pt x="527" y="2780"/>
                  <a:pt x="527" y="2780"/>
                </a:cubicBezTo>
                <a:cubicBezTo>
                  <a:pt x="428" y="2874"/>
                  <a:pt x="346" y="2983"/>
                  <a:pt x="282" y="3103"/>
                </a:cubicBezTo>
                <a:cubicBezTo>
                  <a:pt x="139" y="3372"/>
                  <a:pt x="139" y="3372"/>
                  <a:pt x="139" y="3372"/>
                </a:cubicBezTo>
                <a:cubicBezTo>
                  <a:pt x="115" y="3420"/>
                  <a:pt x="125" y="3479"/>
                  <a:pt x="163" y="3517"/>
                </a:cubicBezTo>
                <a:cubicBezTo>
                  <a:pt x="287" y="3641"/>
                  <a:pt x="287" y="3641"/>
                  <a:pt x="287" y="3641"/>
                </a:cubicBezTo>
                <a:cubicBezTo>
                  <a:pt x="325" y="3679"/>
                  <a:pt x="384" y="3689"/>
                  <a:pt x="432" y="3664"/>
                </a:cubicBezTo>
                <a:cubicBezTo>
                  <a:pt x="701" y="3522"/>
                  <a:pt x="701" y="3522"/>
                  <a:pt x="701" y="3522"/>
                </a:cubicBezTo>
                <a:cubicBezTo>
                  <a:pt x="821" y="3458"/>
                  <a:pt x="930" y="3376"/>
                  <a:pt x="1024" y="3277"/>
                </a:cubicBezTo>
                <a:lnTo>
                  <a:pt x="3706" y="454"/>
                </a:lnTo>
                <a:close/>
                <a:moveTo>
                  <a:pt x="3150" y="276"/>
                </a:moveTo>
                <a:cubicBezTo>
                  <a:pt x="3528" y="654"/>
                  <a:pt x="3528" y="654"/>
                  <a:pt x="3528" y="654"/>
                </a:cubicBezTo>
                <a:moveTo>
                  <a:pt x="0" y="3804"/>
                </a:moveTo>
                <a:cubicBezTo>
                  <a:pt x="189" y="3615"/>
                  <a:pt x="189" y="3615"/>
                  <a:pt x="189" y="361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0" name="HoloLens_EC94" title="Icon of Microsoft HoloLens">
            <a:extLst>
              <a:ext uri="{FF2B5EF4-FFF2-40B4-BE49-F238E27FC236}">
                <a16:creationId xmlns:a16="http://schemas.microsoft.com/office/drawing/2014/main" id="{D38282B0-906E-4073-82C9-FB183A5E78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262" y="3240521"/>
            <a:ext cx="403391" cy="215476"/>
          </a:xfrm>
          <a:custGeom>
            <a:avLst/>
            <a:gdLst>
              <a:gd name="T0" fmla="*/ 1751 w 3752"/>
              <a:gd name="T1" fmla="*/ 500 h 2002"/>
              <a:gd name="T2" fmla="*/ 2001 w 3752"/>
              <a:gd name="T3" fmla="*/ 500 h 2002"/>
              <a:gd name="T4" fmla="*/ 0 w 3752"/>
              <a:gd name="T5" fmla="*/ 885 h 2002"/>
              <a:gd name="T6" fmla="*/ 170 w 3752"/>
              <a:gd name="T7" fmla="*/ 940 h 2002"/>
              <a:gd name="T8" fmla="*/ 1336 w 3752"/>
              <a:gd name="T9" fmla="*/ 1124 h 2002"/>
              <a:gd name="T10" fmla="*/ 2493 w 3752"/>
              <a:gd name="T11" fmla="*/ 943 h 2002"/>
              <a:gd name="T12" fmla="*/ 3554 w 3752"/>
              <a:gd name="T13" fmla="*/ 409 h 2002"/>
              <a:gd name="T14" fmla="*/ 3699 w 3752"/>
              <a:gd name="T15" fmla="*/ 305 h 2002"/>
              <a:gd name="T16" fmla="*/ 1 w 3752"/>
              <a:gd name="T17" fmla="*/ 1003 h 2002"/>
              <a:gd name="T18" fmla="*/ 305 w 3752"/>
              <a:gd name="T19" fmla="*/ 1697 h 2002"/>
              <a:gd name="T20" fmla="*/ 1042 w 3752"/>
              <a:gd name="T21" fmla="*/ 2002 h 2002"/>
              <a:gd name="T22" fmla="*/ 1200 w 3752"/>
              <a:gd name="T23" fmla="*/ 2002 h 2002"/>
              <a:gd name="T24" fmla="*/ 1356 w 3752"/>
              <a:gd name="T25" fmla="*/ 1948 h 2002"/>
              <a:gd name="T26" fmla="*/ 1612 w 3752"/>
              <a:gd name="T27" fmla="*/ 1745 h 2002"/>
              <a:gd name="T28" fmla="*/ 1876 w 3752"/>
              <a:gd name="T29" fmla="*/ 1638 h 2002"/>
              <a:gd name="T30" fmla="*/ 2140 w 3752"/>
              <a:gd name="T31" fmla="*/ 1745 h 2002"/>
              <a:gd name="T32" fmla="*/ 2396 w 3752"/>
              <a:gd name="T33" fmla="*/ 1948 h 2002"/>
              <a:gd name="T34" fmla="*/ 2552 w 3752"/>
              <a:gd name="T35" fmla="*/ 2002 h 2002"/>
              <a:gd name="T36" fmla="*/ 2710 w 3752"/>
              <a:gd name="T37" fmla="*/ 2002 h 2002"/>
              <a:gd name="T38" fmla="*/ 3447 w 3752"/>
              <a:gd name="T39" fmla="*/ 1697 h 2002"/>
              <a:gd name="T40" fmla="*/ 3752 w 3752"/>
              <a:gd name="T41" fmla="*/ 960 h 2002"/>
              <a:gd name="T42" fmla="*/ 3752 w 3752"/>
              <a:gd name="T43" fmla="*/ 885 h 2002"/>
              <a:gd name="T44" fmla="*/ 3752 w 3752"/>
              <a:gd name="T45" fmla="*/ 459 h 2002"/>
              <a:gd name="T46" fmla="*/ 3682 w 3752"/>
              <a:gd name="T47" fmla="*/ 286 h 2002"/>
              <a:gd name="T48" fmla="*/ 3681 w 3752"/>
              <a:gd name="T49" fmla="*/ 285 h 2002"/>
              <a:gd name="T50" fmla="*/ 3564 w 3752"/>
              <a:gd name="T51" fmla="*/ 206 h 2002"/>
              <a:gd name="T52" fmla="*/ 3559 w 3752"/>
              <a:gd name="T53" fmla="*/ 204 h 2002"/>
              <a:gd name="T54" fmla="*/ 1876 w 3752"/>
              <a:gd name="T55" fmla="*/ 0 h 2002"/>
              <a:gd name="T56" fmla="*/ 188 w 3752"/>
              <a:gd name="T57" fmla="*/ 206 h 2002"/>
              <a:gd name="T58" fmla="*/ 71 w 3752"/>
              <a:gd name="T59" fmla="*/ 285 h 2002"/>
              <a:gd name="T60" fmla="*/ 70 w 3752"/>
              <a:gd name="T61" fmla="*/ 286 h 2002"/>
              <a:gd name="T62" fmla="*/ 0 w 3752"/>
              <a:gd name="T63" fmla="*/ 459 h 2002"/>
              <a:gd name="T64" fmla="*/ 0 w 3752"/>
              <a:gd name="T65" fmla="*/ 885 h 2002"/>
              <a:gd name="T66" fmla="*/ 1 w 3752"/>
              <a:gd name="T67" fmla="*/ 1003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52" h="2002">
                <a:moveTo>
                  <a:pt x="1751" y="500"/>
                </a:moveTo>
                <a:cubicBezTo>
                  <a:pt x="2001" y="500"/>
                  <a:pt x="2001" y="500"/>
                  <a:pt x="2001" y="500"/>
                </a:cubicBezTo>
                <a:moveTo>
                  <a:pt x="0" y="885"/>
                </a:moveTo>
                <a:cubicBezTo>
                  <a:pt x="170" y="940"/>
                  <a:pt x="170" y="940"/>
                  <a:pt x="170" y="940"/>
                </a:cubicBezTo>
                <a:cubicBezTo>
                  <a:pt x="549" y="1062"/>
                  <a:pt x="942" y="1124"/>
                  <a:pt x="1336" y="1124"/>
                </a:cubicBezTo>
                <a:cubicBezTo>
                  <a:pt x="1729" y="1124"/>
                  <a:pt x="2118" y="1063"/>
                  <a:pt x="2493" y="943"/>
                </a:cubicBezTo>
                <a:cubicBezTo>
                  <a:pt x="2872" y="822"/>
                  <a:pt x="3229" y="642"/>
                  <a:pt x="3554" y="409"/>
                </a:cubicBezTo>
                <a:cubicBezTo>
                  <a:pt x="3699" y="305"/>
                  <a:pt x="3699" y="305"/>
                  <a:pt x="3699" y="305"/>
                </a:cubicBezTo>
                <a:moveTo>
                  <a:pt x="1" y="1003"/>
                </a:moveTo>
                <a:cubicBezTo>
                  <a:pt x="12" y="1265"/>
                  <a:pt x="119" y="1510"/>
                  <a:pt x="305" y="1697"/>
                </a:cubicBezTo>
                <a:cubicBezTo>
                  <a:pt x="502" y="1894"/>
                  <a:pt x="764" y="2002"/>
                  <a:pt x="1042" y="2002"/>
                </a:cubicBezTo>
                <a:cubicBezTo>
                  <a:pt x="1200" y="2002"/>
                  <a:pt x="1200" y="2002"/>
                  <a:pt x="1200" y="2002"/>
                </a:cubicBezTo>
                <a:cubicBezTo>
                  <a:pt x="1256" y="2002"/>
                  <a:pt x="1312" y="1983"/>
                  <a:pt x="1356" y="1948"/>
                </a:cubicBezTo>
                <a:cubicBezTo>
                  <a:pt x="1612" y="1745"/>
                  <a:pt x="1612" y="1745"/>
                  <a:pt x="1612" y="1745"/>
                </a:cubicBezTo>
                <a:cubicBezTo>
                  <a:pt x="1683" y="1676"/>
                  <a:pt x="1777" y="1638"/>
                  <a:pt x="1876" y="1638"/>
                </a:cubicBezTo>
                <a:cubicBezTo>
                  <a:pt x="1975" y="1638"/>
                  <a:pt x="2069" y="1676"/>
                  <a:pt x="2140" y="1745"/>
                </a:cubicBezTo>
                <a:cubicBezTo>
                  <a:pt x="2396" y="1948"/>
                  <a:pt x="2396" y="1948"/>
                  <a:pt x="2396" y="1948"/>
                </a:cubicBezTo>
                <a:cubicBezTo>
                  <a:pt x="2440" y="1983"/>
                  <a:pt x="2496" y="2002"/>
                  <a:pt x="2552" y="2002"/>
                </a:cubicBezTo>
                <a:cubicBezTo>
                  <a:pt x="2710" y="2002"/>
                  <a:pt x="2710" y="2002"/>
                  <a:pt x="2710" y="2002"/>
                </a:cubicBezTo>
                <a:cubicBezTo>
                  <a:pt x="2988" y="2002"/>
                  <a:pt x="3250" y="1894"/>
                  <a:pt x="3447" y="1697"/>
                </a:cubicBezTo>
                <a:cubicBezTo>
                  <a:pt x="3644" y="1500"/>
                  <a:pt x="3752" y="1238"/>
                  <a:pt x="3752" y="960"/>
                </a:cubicBezTo>
                <a:cubicBezTo>
                  <a:pt x="3752" y="885"/>
                  <a:pt x="3752" y="885"/>
                  <a:pt x="3752" y="885"/>
                </a:cubicBezTo>
                <a:cubicBezTo>
                  <a:pt x="3752" y="459"/>
                  <a:pt x="3752" y="459"/>
                  <a:pt x="3752" y="459"/>
                </a:cubicBezTo>
                <a:cubicBezTo>
                  <a:pt x="3752" y="394"/>
                  <a:pt x="3727" y="331"/>
                  <a:pt x="3682" y="286"/>
                </a:cubicBezTo>
                <a:cubicBezTo>
                  <a:pt x="3681" y="285"/>
                  <a:pt x="3681" y="285"/>
                  <a:pt x="3681" y="285"/>
                </a:cubicBezTo>
                <a:cubicBezTo>
                  <a:pt x="3647" y="251"/>
                  <a:pt x="3608" y="225"/>
                  <a:pt x="3564" y="206"/>
                </a:cubicBezTo>
                <a:cubicBezTo>
                  <a:pt x="3564" y="206"/>
                  <a:pt x="3560" y="204"/>
                  <a:pt x="3559" y="204"/>
                </a:cubicBezTo>
                <a:cubicBezTo>
                  <a:pt x="3224" y="70"/>
                  <a:pt x="2643" y="0"/>
                  <a:pt x="1876" y="0"/>
                </a:cubicBezTo>
                <a:cubicBezTo>
                  <a:pt x="1105" y="0"/>
                  <a:pt x="521" y="71"/>
                  <a:pt x="188" y="206"/>
                </a:cubicBezTo>
                <a:cubicBezTo>
                  <a:pt x="144" y="225"/>
                  <a:pt x="105" y="251"/>
                  <a:pt x="71" y="285"/>
                </a:cubicBezTo>
                <a:cubicBezTo>
                  <a:pt x="70" y="286"/>
                  <a:pt x="70" y="286"/>
                  <a:pt x="70" y="286"/>
                </a:cubicBezTo>
                <a:cubicBezTo>
                  <a:pt x="25" y="331"/>
                  <a:pt x="0" y="394"/>
                  <a:pt x="0" y="459"/>
                </a:cubicBezTo>
                <a:cubicBezTo>
                  <a:pt x="0" y="885"/>
                  <a:pt x="0" y="885"/>
                  <a:pt x="0" y="885"/>
                </a:cubicBezTo>
                <a:lnTo>
                  <a:pt x="1" y="100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4" name="Robot_E99A" title="Icon of a robot">
            <a:extLst>
              <a:ext uri="{FF2B5EF4-FFF2-40B4-BE49-F238E27FC236}">
                <a16:creationId xmlns:a16="http://schemas.microsoft.com/office/drawing/2014/main" id="{D968CEE8-39CF-46FE-BF0D-1CC02B17F3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2577" y="4065399"/>
            <a:ext cx="277489" cy="358570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8" name="ChatBot_F08B" title="Icon of a robotic chat bubble with a smiley face">
            <a:extLst>
              <a:ext uri="{FF2B5EF4-FFF2-40B4-BE49-F238E27FC236}">
                <a16:creationId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271" y="4065399"/>
            <a:ext cx="277608" cy="358570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band" title="Icon of a microsoft band">
            <a:extLst>
              <a:ext uri="{FF2B5EF4-FFF2-40B4-BE49-F238E27FC236}">
                <a16:creationId xmlns:a16="http://schemas.microsoft.com/office/drawing/2014/main" id="{67A0E7D5-003B-42D9-9D9C-26AA9D602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06547" y="3168973"/>
            <a:ext cx="189547" cy="358570"/>
          </a:xfrm>
          <a:custGeom>
            <a:avLst/>
            <a:gdLst>
              <a:gd name="T0" fmla="*/ 86 w 176"/>
              <a:gd name="T1" fmla="*/ 264 h 335"/>
              <a:gd name="T2" fmla="*/ 86 w 176"/>
              <a:gd name="T3" fmla="*/ 45 h 335"/>
              <a:gd name="T4" fmla="*/ 131 w 176"/>
              <a:gd name="T5" fmla="*/ 0 h 335"/>
              <a:gd name="T6" fmla="*/ 176 w 176"/>
              <a:gd name="T7" fmla="*/ 45 h 335"/>
              <a:gd name="T8" fmla="*/ 176 w 176"/>
              <a:gd name="T9" fmla="*/ 164 h 335"/>
              <a:gd name="T10" fmla="*/ 131 w 176"/>
              <a:gd name="T11" fmla="*/ 0 h 335"/>
              <a:gd name="T12" fmla="*/ 45 w 176"/>
              <a:gd name="T13" fmla="*/ 0 h 335"/>
              <a:gd name="T14" fmla="*/ 0 w 176"/>
              <a:gd name="T15" fmla="*/ 46 h 335"/>
              <a:gd name="T16" fmla="*/ 0 w 176"/>
              <a:gd name="T17" fmla="*/ 268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0 w 176"/>
              <a:gd name="T37" fmla="*/ 85 h 335"/>
              <a:gd name="T38" fmla="*/ 86 w 176"/>
              <a:gd name="T39" fmla="*/ 85 h 335"/>
              <a:gd name="T40" fmla="*/ 0 w 176"/>
              <a:gd name="T41" fmla="*/ 244 h 335"/>
              <a:gd name="T42" fmla="*/ 86 w 176"/>
              <a:gd name="T43" fmla="*/ 24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335">
                <a:moveTo>
                  <a:pt x="86" y="264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20"/>
                  <a:pt x="106" y="0"/>
                  <a:pt x="131" y="0"/>
                </a:cubicBezTo>
                <a:cubicBezTo>
                  <a:pt x="156" y="0"/>
                  <a:pt x="176" y="20"/>
                  <a:pt x="176" y="45"/>
                </a:cubicBezTo>
                <a:cubicBezTo>
                  <a:pt x="176" y="164"/>
                  <a:pt x="176" y="164"/>
                  <a:pt x="176" y="164"/>
                </a:cubicBezTo>
                <a:moveTo>
                  <a:pt x="131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268"/>
                  <a:pt x="0" y="268"/>
                  <a:pt x="0" y="268"/>
                </a:cubicBezTo>
                <a:moveTo>
                  <a:pt x="85" y="264"/>
                </a:move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0" y="85"/>
                </a:moveTo>
                <a:cubicBezTo>
                  <a:pt x="86" y="85"/>
                  <a:pt x="86" y="85"/>
                  <a:pt x="86" y="85"/>
                </a:cubicBezTo>
                <a:moveTo>
                  <a:pt x="0" y="244"/>
                </a:moveTo>
                <a:cubicBezTo>
                  <a:pt x="86" y="244"/>
                  <a:pt x="86" y="244"/>
                  <a:pt x="86" y="2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6" name="calculator" title="Icon of a calculator">
            <a:extLst>
              <a:ext uri="{FF2B5EF4-FFF2-40B4-BE49-F238E27FC236}">
                <a16:creationId xmlns:a16="http://schemas.microsoft.com/office/drawing/2014/main" id="{ABEC3B93-88D2-4911-B4A9-8B047020E5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754" y="3168973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4 h 598"/>
              <a:gd name="T26" fmla="*/ 73 w 408"/>
              <a:gd name="T27" fmla="*/ 274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3 h 598"/>
              <a:gd name="T36" fmla="*/ 73 w 408"/>
              <a:gd name="T37" fmla="*/ 393 h 598"/>
              <a:gd name="T38" fmla="*/ 73 w 408"/>
              <a:gd name="T39" fmla="*/ 410 h 598"/>
              <a:gd name="T40" fmla="*/ 73 w 408"/>
              <a:gd name="T41" fmla="*/ 531 h 598"/>
              <a:gd name="T42" fmla="*/ 91 w 408"/>
              <a:gd name="T43" fmla="*/ 531 h 598"/>
              <a:gd name="T44" fmla="*/ 91 w 408"/>
              <a:gd name="T45" fmla="*/ 513 h 598"/>
              <a:gd name="T46" fmla="*/ 73 w 408"/>
              <a:gd name="T47" fmla="*/ 513 h 598"/>
              <a:gd name="T48" fmla="*/ 73 w 408"/>
              <a:gd name="T49" fmla="*/ 531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4 h 598"/>
              <a:gd name="T56" fmla="*/ 194 w 408"/>
              <a:gd name="T57" fmla="*/ 274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3 h 598"/>
              <a:gd name="T66" fmla="*/ 194 w 408"/>
              <a:gd name="T67" fmla="*/ 393 h 598"/>
              <a:gd name="T68" fmla="*/ 194 w 408"/>
              <a:gd name="T69" fmla="*/ 410 h 598"/>
              <a:gd name="T70" fmla="*/ 194 w 408"/>
              <a:gd name="T71" fmla="*/ 531 h 598"/>
              <a:gd name="T72" fmla="*/ 212 w 408"/>
              <a:gd name="T73" fmla="*/ 531 h 598"/>
              <a:gd name="T74" fmla="*/ 212 w 408"/>
              <a:gd name="T75" fmla="*/ 513 h 598"/>
              <a:gd name="T76" fmla="*/ 194 w 408"/>
              <a:gd name="T77" fmla="*/ 513 h 598"/>
              <a:gd name="T78" fmla="*/ 194 w 408"/>
              <a:gd name="T79" fmla="*/ 531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4 h 598"/>
              <a:gd name="T86" fmla="*/ 317 w 408"/>
              <a:gd name="T87" fmla="*/ 274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3 h 598"/>
              <a:gd name="T96" fmla="*/ 317 w 408"/>
              <a:gd name="T97" fmla="*/ 393 h 598"/>
              <a:gd name="T98" fmla="*/ 317 w 408"/>
              <a:gd name="T99" fmla="*/ 410 h 598"/>
              <a:gd name="T100" fmla="*/ 317 w 408"/>
              <a:gd name="T101" fmla="*/ 531 h 598"/>
              <a:gd name="T102" fmla="*/ 335 w 408"/>
              <a:gd name="T103" fmla="*/ 531 h 598"/>
              <a:gd name="T104" fmla="*/ 335 w 408"/>
              <a:gd name="T105" fmla="*/ 513 h 598"/>
              <a:gd name="T106" fmla="*/ 317 w 408"/>
              <a:gd name="T107" fmla="*/ 513 h 598"/>
              <a:gd name="T108" fmla="*/ 317 w 408"/>
              <a:gd name="T109" fmla="*/ 53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4"/>
                </a:lnTo>
                <a:lnTo>
                  <a:pt x="73" y="274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3"/>
                </a:lnTo>
                <a:lnTo>
                  <a:pt x="73" y="393"/>
                </a:lnTo>
                <a:lnTo>
                  <a:pt x="73" y="410"/>
                </a:lnTo>
                <a:close/>
                <a:moveTo>
                  <a:pt x="73" y="531"/>
                </a:moveTo>
                <a:lnTo>
                  <a:pt x="91" y="531"/>
                </a:lnTo>
                <a:lnTo>
                  <a:pt x="91" y="513"/>
                </a:lnTo>
                <a:lnTo>
                  <a:pt x="73" y="513"/>
                </a:lnTo>
                <a:lnTo>
                  <a:pt x="73" y="531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4"/>
                </a:lnTo>
                <a:lnTo>
                  <a:pt x="194" y="274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3"/>
                </a:lnTo>
                <a:lnTo>
                  <a:pt x="194" y="393"/>
                </a:lnTo>
                <a:lnTo>
                  <a:pt x="194" y="410"/>
                </a:lnTo>
                <a:close/>
                <a:moveTo>
                  <a:pt x="194" y="531"/>
                </a:moveTo>
                <a:lnTo>
                  <a:pt x="212" y="531"/>
                </a:lnTo>
                <a:lnTo>
                  <a:pt x="212" y="513"/>
                </a:lnTo>
                <a:lnTo>
                  <a:pt x="194" y="513"/>
                </a:lnTo>
                <a:lnTo>
                  <a:pt x="194" y="531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4"/>
                </a:lnTo>
                <a:lnTo>
                  <a:pt x="317" y="274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3"/>
                </a:lnTo>
                <a:lnTo>
                  <a:pt x="317" y="393"/>
                </a:lnTo>
                <a:lnTo>
                  <a:pt x="317" y="410"/>
                </a:lnTo>
                <a:close/>
                <a:moveTo>
                  <a:pt x="317" y="531"/>
                </a:moveTo>
                <a:lnTo>
                  <a:pt x="335" y="531"/>
                </a:lnTo>
                <a:lnTo>
                  <a:pt x="335" y="513"/>
                </a:lnTo>
                <a:lnTo>
                  <a:pt x="317" y="513"/>
                </a:lnTo>
                <a:lnTo>
                  <a:pt x="317" y="53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camera_4" title="Icon of a security camera">
            <a:extLst>
              <a:ext uri="{FF2B5EF4-FFF2-40B4-BE49-F238E27FC236}">
                <a16:creationId xmlns:a16="http://schemas.microsoft.com/office/drawing/2014/main" id="{82196447-C2EC-44E7-B304-651FDCFD26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4790" y="2272548"/>
            <a:ext cx="444829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camera" title="Icon of a camera">
            <a:extLst>
              <a:ext uri="{FF2B5EF4-FFF2-40B4-BE49-F238E27FC236}">
                <a16:creationId xmlns:a16="http://schemas.microsoft.com/office/drawing/2014/main" id="{59F05D46-7EED-4C2B-8DC1-3FC93AA759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30" y="2272548"/>
            <a:ext cx="447257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chip" title="Icon of a computer chip">
            <a:extLst>
              <a:ext uri="{FF2B5EF4-FFF2-40B4-BE49-F238E27FC236}">
                <a16:creationId xmlns:a16="http://schemas.microsoft.com/office/drawing/2014/main" id="{8439E4D2-0AA2-457D-9ED0-14F83889B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8089" y="4065399"/>
            <a:ext cx="351447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9" name="Mixed Reality" title="Icon of a mixed reality headset">
            <a:extLst>
              <a:ext uri="{FF2B5EF4-FFF2-40B4-BE49-F238E27FC236}">
                <a16:creationId xmlns:a16="http://schemas.microsoft.com/office/drawing/2014/main" id="{24C6FC8F-73A3-4D87-946D-E03A6A6B03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342" y="3168973"/>
            <a:ext cx="393724" cy="358570"/>
          </a:xfrm>
          <a:custGeom>
            <a:avLst/>
            <a:gdLst>
              <a:gd name="T0" fmla="*/ 174 w 348"/>
              <a:gd name="T1" fmla="*/ 0 h 316"/>
              <a:gd name="T2" fmla="*/ 330 w 348"/>
              <a:gd name="T3" fmla="*/ 19 h 316"/>
              <a:gd name="T4" fmla="*/ 342 w 348"/>
              <a:gd name="T5" fmla="*/ 26 h 316"/>
              <a:gd name="T6" fmla="*/ 348 w 348"/>
              <a:gd name="T7" fmla="*/ 37 h 316"/>
              <a:gd name="T8" fmla="*/ 348 w 348"/>
              <a:gd name="T9" fmla="*/ 76 h 316"/>
              <a:gd name="T10" fmla="*/ 347 w 348"/>
              <a:gd name="T11" fmla="*/ 87 h 316"/>
              <a:gd name="T12" fmla="*/ 319 w 348"/>
              <a:gd name="T13" fmla="*/ 151 h 316"/>
              <a:gd name="T14" fmla="*/ 251 w 348"/>
              <a:gd name="T15" fmla="*/ 180 h 316"/>
              <a:gd name="T16" fmla="*/ 237 w 348"/>
              <a:gd name="T17" fmla="*/ 180 h 316"/>
              <a:gd name="T18" fmla="*/ 222 w 348"/>
              <a:gd name="T19" fmla="*/ 175 h 316"/>
              <a:gd name="T20" fmla="*/ 199 w 348"/>
              <a:gd name="T21" fmla="*/ 156 h 316"/>
              <a:gd name="T22" fmla="*/ 174 w 348"/>
              <a:gd name="T23" fmla="*/ 146 h 316"/>
              <a:gd name="T24" fmla="*/ 174 w 348"/>
              <a:gd name="T25" fmla="*/ 146 h 316"/>
              <a:gd name="T26" fmla="*/ 149 w 348"/>
              <a:gd name="T27" fmla="*/ 156 h 316"/>
              <a:gd name="T28" fmla="*/ 126 w 348"/>
              <a:gd name="T29" fmla="*/ 175 h 316"/>
              <a:gd name="T30" fmla="*/ 111 w 348"/>
              <a:gd name="T31" fmla="*/ 180 h 316"/>
              <a:gd name="T32" fmla="*/ 97 w 348"/>
              <a:gd name="T33" fmla="*/ 180 h 316"/>
              <a:gd name="T34" fmla="*/ 29 w 348"/>
              <a:gd name="T35" fmla="*/ 151 h 316"/>
              <a:gd name="T36" fmla="*/ 1 w 348"/>
              <a:gd name="T37" fmla="*/ 87 h 316"/>
              <a:gd name="T38" fmla="*/ 0 w 348"/>
              <a:gd name="T39" fmla="*/ 76 h 316"/>
              <a:gd name="T40" fmla="*/ 0 w 348"/>
              <a:gd name="T41" fmla="*/ 37 h 316"/>
              <a:gd name="T42" fmla="*/ 6 w 348"/>
              <a:gd name="T43" fmla="*/ 26 h 316"/>
              <a:gd name="T44" fmla="*/ 18 w 348"/>
              <a:gd name="T45" fmla="*/ 19 h 316"/>
              <a:gd name="T46" fmla="*/ 174 w 348"/>
              <a:gd name="T47" fmla="*/ 0 h 316"/>
              <a:gd name="T48" fmla="*/ 191 w 348"/>
              <a:gd name="T49" fmla="*/ 48 h 316"/>
              <a:gd name="T50" fmla="*/ 157 w 348"/>
              <a:gd name="T51" fmla="*/ 48 h 316"/>
              <a:gd name="T52" fmla="*/ 79 w 348"/>
              <a:gd name="T53" fmla="*/ 264 h 316"/>
              <a:gd name="T54" fmla="*/ 174 w 348"/>
              <a:gd name="T55" fmla="*/ 316 h 316"/>
              <a:gd name="T56" fmla="*/ 269 w 348"/>
              <a:gd name="T57" fmla="*/ 26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16">
                <a:moveTo>
                  <a:pt x="174" y="0"/>
                </a:moveTo>
                <a:cubicBezTo>
                  <a:pt x="245" y="0"/>
                  <a:pt x="299" y="7"/>
                  <a:pt x="330" y="19"/>
                </a:cubicBezTo>
                <a:cubicBezTo>
                  <a:pt x="334" y="21"/>
                  <a:pt x="338" y="23"/>
                  <a:pt x="342" y="26"/>
                </a:cubicBezTo>
                <a:cubicBezTo>
                  <a:pt x="342" y="26"/>
                  <a:pt x="348" y="31"/>
                  <a:pt x="348" y="37"/>
                </a:cubicBezTo>
                <a:cubicBezTo>
                  <a:pt x="348" y="76"/>
                  <a:pt x="348" y="76"/>
                  <a:pt x="348" y="76"/>
                </a:cubicBezTo>
                <a:cubicBezTo>
                  <a:pt x="347" y="87"/>
                  <a:pt x="347" y="87"/>
                  <a:pt x="347" y="87"/>
                </a:cubicBezTo>
                <a:cubicBezTo>
                  <a:pt x="347" y="111"/>
                  <a:pt x="337" y="134"/>
                  <a:pt x="319" y="151"/>
                </a:cubicBezTo>
                <a:cubicBezTo>
                  <a:pt x="301" y="170"/>
                  <a:pt x="277" y="180"/>
                  <a:pt x="251" y="180"/>
                </a:cubicBezTo>
                <a:cubicBezTo>
                  <a:pt x="237" y="180"/>
                  <a:pt x="237" y="180"/>
                  <a:pt x="237" y="180"/>
                </a:cubicBezTo>
                <a:cubicBezTo>
                  <a:pt x="231" y="180"/>
                  <a:pt x="226" y="178"/>
                  <a:pt x="222" y="175"/>
                </a:cubicBezTo>
                <a:cubicBezTo>
                  <a:pt x="199" y="156"/>
                  <a:pt x="199" y="156"/>
                  <a:pt x="199" y="156"/>
                </a:cubicBezTo>
                <a:cubicBezTo>
                  <a:pt x="192" y="149"/>
                  <a:pt x="183" y="146"/>
                  <a:pt x="174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5" y="146"/>
                  <a:pt x="156" y="149"/>
                  <a:pt x="149" y="156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2" y="178"/>
                  <a:pt x="117" y="180"/>
                  <a:pt x="111" y="180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71" y="180"/>
                  <a:pt x="47" y="170"/>
                  <a:pt x="29" y="151"/>
                </a:cubicBezTo>
                <a:cubicBezTo>
                  <a:pt x="11" y="134"/>
                  <a:pt x="1" y="111"/>
                  <a:pt x="1" y="8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6" y="26"/>
                  <a:pt x="6" y="26"/>
                </a:cubicBezTo>
                <a:cubicBezTo>
                  <a:pt x="10" y="23"/>
                  <a:pt x="14" y="21"/>
                  <a:pt x="18" y="19"/>
                </a:cubicBezTo>
                <a:cubicBezTo>
                  <a:pt x="49" y="7"/>
                  <a:pt x="103" y="0"/>
                  <a:pt x="174" y="0"/>
                </a:cubicBezTo>
                <a:close/>
                <a:moveTo>
                  <a:pt x="191" y="48"/>
                </a:moveTo>
                <a:cubicBezTo>
                  <a:pt x="157" y="48"/>
                  <a:pt x="157" y="48"/>
                  <a:pt x="157" y="48"/>
                </a:cubicBezTo>
                <a:moveTo>
                  <a:pt x="79" y="264"/>
                </a:moveTo>
                <a:cubicBezTo>
                  <a:pt x="99" y="295"/>
                  <a:pt x="134" y="316"/>
                  <a:pt x="174" y="316"/>
                </a:cubicBezTo>
                <a:cubicBezTo>
                  <a:pt x="214" y="316"/>
                  <a:pt x="249" y="295"/>
                  <a:pt x="269" y="26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0" name="Game_E7FC" title="Icon of a game controller">
            <a:extLst>
              <a:ext uri="{FF2B5EF4-FFF2-40B4-BE49-F238E27FC236}">
                <a16:creationId xmlns:a16="http://schemas.microsoft.com/office/drawing/2014/main" id="{1841794A-3C75-4A3F-BE55-A94A547C7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3227175"/>
            <a:ext cx="403391" cy="242167"/>
          </a:xfrm>
          <a:custGeom>
            <a:avLst/>
            <a:gdLst>
              <a:gd name="T0" fmla="*/ 1375 w 3750"/>
              <a:gd name="T1" fmla="*/ 1750 h 2250"/>
              <a:gd name="T2" fmla="*/ 625 w 3750"/>
              <a:gd name="T3" fmla="*/ 2250 h 2250"/>
              <a:gd name="T4" fmla="*/ 0 w 3750"/>
              <a:gd name="T5" fmla="*/ 1000 h 2250"/>
              <a:gd name="T6" fmla="*/ 1000 w 3750"/>
              <a:gd name="T7" fmla="*/ 0 h 2250"/>
              <a:gd name="T8" fmla="*/ 2750 w 3750"/>
              <a:gd name="T9" fmla="*/ 0 h 2250"/>
              <a:gd name="T10" fmla="*/ 3750 w 3750"/>
              <a:gd name="T11" fmla="*/ 1000 h 2250"/>
              <a:gd name="T12" fmla="*/ 3125 w 3750"/>
              <a:gd name="T13" fmla="*/ 2250 h 2250"/>
              <a:gd name="T14" fmla="*/ 2375 w 3750"/>
              <a:gd name="T15" fmla="*/ 1750 h 2250"/>
              <a:gd name="T16" fmla="*/ 1375 w 3750"/>
              <a:gd name="T17" fmla="*/ 1750 h 2250"/>
              <a:gd name="T18" fmla="*/ 3125 w 3750"/>
              <a:gd name="T19" fmla="*/ 1246 h 2250"/>
              <a:gd name="T20" fmla="*/ 2996 w 3750"/>
              <a:gd name="T21" fmla="*/ 1375 h 2250"/>
              <a:gd name="T22" fmla="*/ 3125 w 3750"/>
              <a:gd name="T23" fmla="*/ 1504 h 2250"/>
              <a:gd name="T24" fmla="*/ 3254 w 3750"/>
              <a:gd name="T25" fmla="*/ 1375 h 2250"/>
              <a:gd name="T26" fmla="*/ 3125 w 3750"/>
              <a:gd name="T27" fmla="*/ 1246 h 2250"/>
              <a:gd name="T28" fmla="*/ 2625 w 3750"/>
              <a:gd name="T29" fmla="*/ 747 h 2250"/>
              <a:gd name="T30" fmla="*/ 2497 w 3750"/>
              <a:gd name="T31" fmla="*/ 875 h 2250"/>
              <a:gd name="T32" fmla="*/ 2625 w 3750"/>
              <a:gd name="T33" fmla="*/ 1003 h 2250"/>
              <a:gd name="T34" fmla="*/ 2753 w 3750"/>
              <a:gd name="T35" fmla="*/ 875 h 2250"/>
              <a:gd name="T36" fmla="*/ 2625 w 3750"/>
              <a:gd name="T37" fmla="*/ 747 h 2250"/>
              <a:gd name="T38" fmla="*/ 1125 w 3750"/>
              <a:gd name="T39" fmla="*/ 1000 h 2250"/>
              <a:gd name="T40" fmla="*/ 375 w 3750"/>
              <a:gd name="T41" fmla="*/ 1000 h 2250"/>
              <a:gd name="T42" fmla="*/ 750 w 3750"/>
              <a:gd name="T43" fmla="*/ 1375 h 2250"/>
              <a:gd name="T44" fmla="*/ 750 w 3750"/>
              <a:gd name="T45" fmla="*/ 625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0" h="2250">
                <a:moveTo>
                  <a:pt x="1375" y="1750"/>
                </a:moveTo>
                <a:cubicBezTo>
                  <a:pt x="997" y="1762"/>
                  <a:pt x="877" y="2250"/>
                  <a:pt x="625" y="2250"/>
                </a:cubicBezTo>
                <a:cubicBezTo>
                  <a:pt x="96" y="2250"/>
                  <a:pt x="0" y="1441"/>
                  <a:pt x="0" y="1000"/>
                </a:cubicBezTo>
                <a:cubicBezTo>
                  <a:pt x="0" y="448"/>
                  <a:pt x="448" y="0"/>
                  <a:pt x="1000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3302" y="0"/>
                  <a:pt x="3750" y="448"/>
                  <a:pt x="3750" y="1000"/>
                </a:cubicBezTo>
                <a:cubicBezTo>
                  <a:pt x="3750" y="1441"/>
                  <a:pt x="3654" y="2250"/>
                  <a:pt x="3125" y="2250"/>
                </a:cubicBezTo>
                <a:cubicBezTo>
                  <a:pt x="2873" y="2250"/>
                  <a:pt x="2753" y="1762"/>
                  <a:pt x="2375" y="1750"/>
                </a:cubicBezTo>
                <a:lnTo>
                  <a:pt x="1375" y="1750"/>
                </a:lnTo>
                <a:close/>
                <a:moveTo>
                  <a:pt x="3125" y="1246"/>
                </a:moveTo>
                <a:cubicBezTo>
                  <a:pt x="3054" y="1246"/>
                  <a:pt x="2996" y="1304"/>
                  <a:pt x="2996" y="1375"/>
                </a:cubicBezTo>
                <a:cubicBezTo>
                  <a:pt x="2996" y="1446"/>
                  <a:pt x="3054" y="1504"/>
                  <a:pt x="3125" y="1504"/>
                </a:cubicBezTo>
                <a:cubicBezTo>
                  <a:pt x="3196" y="1504"/>
                  <a:pt x="3254" y="1446"/>
                  <a:pt x="3254" y="1375"/>
                </a:cubicBezTo>
                <a:cubicBezTo>
                  <a:pt x="3254" y="1304"/>
                  <a:pt x="3196" y="1246"/>
                  <a:pt x="3125" y="1246"/>
                </a:cubicBezTo>
                <a:close/>
                <a:moveTo>
                  <a:pt x="2625" y="747"/>
                </a:moveTo>
                <a:cubicBezTo>
                  <a:pt x="2554" y="747"/>
                  <a:pt x="2497" y="804"/>
                  <a:pt x="2497" y="875"/>
                </a:cubicBezTo>
                <a:cubicBezTo>
                  <a:pt x="2497" y="946"/>
                  <a:pt x="2554" y="1003"/>
                  <a:pt x="2625" y="1003"/>
                </a:cubicBezTo>
                <a:cubicBezTo>
                  <a:pt x="2696" y="1003"/>
                  <a:pt x="2753" y="946"/>
                  <a:pt x="2753" y="875"/>
                </a:cubicBezTo>
                <a:cubicBezTo>
                  <a:pt x="2753" y="804"/>
                  <a:pt x="2696" y="747"/>
                  <a:pt x="2625" y="747"/>
                </a:cubicBezTo>
                <a:close/>
                <a:moveTo>
                  <a:pt x="1125" y="1000"/>
                </a:moveTo>
                <a:cubicBezTo>
                  <a:pt x="375" y="1000"/>
                  <a:pt x="375" y="1000"/>
                  <a:pt x="375" y="1000"/>
                </a:cubicBezTo>
                <a:moveTo>
                  <a:pt x="750" y="1375"/>
                </a:moveTo>
                <a:cubicBezTo>
                  <a:pt x="750" y="625"/>
                  <a:pt x="750" y="625"/>
                  <a:pt x="750" y="62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4" name="pen" title="Icon of a surface pen with a drawn line below it">
            <a:extLst>
              <a:ext uri="{FF2B5EF4-FFF2-40B4-BE49-F238E27FC236}">
                <a16:creationId xmlns:a16="http://schemas.microsoft.com/office/drawing/2014/main" id="{28BCF211-524C-4F2F-8F65-3DCCF410CF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6674" y="2272548"/>
            <a:ext cx="354279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0" name="Speakers_E7F5" title="Icon of a speaker">
            <a:extLst>
              <a:ext uri="{FF2B5EF4-FFF2-40B4-BE49-F238E27FC236}">
                <a16:creationId xmlns:a16="http://schemas.microsoft.com/office/drawing/2014/main" id="{5C921530-13E2-45A2-881F-10CF2424E7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558" y="3168973"/>
            <a:ext cx="230541" cy="358570"/>
          </a:xfrm>
          <a:custGeom>
            <a:avLst/>
            <a:gdLst>
              <a:gd name="T0" fmla="*/ 2242 w 2242"/>
              <a:gd name="T1" fmla="*/ 3487 h 3487"/>
              <a:gd name="T2" fmla="*/ 0 w 2242"/>
              <a:gd name="T3" fmla="*/ 3487 h 3487"/>
              <a:gd name="T4" fmla="*/ 0 w 2242"/>
              <a:gd name="T5" fmla="*/ 0 h 3487"/>
              <a:gd name="T6" fmla="*/ 2242 w 2242"/>
              <a:gd name="T7" fmla="*/ 0 h 3487"/>
              <a:gd name="T8" fmla="*/ 2242 w 2242"/>
              <a:gd name="T9" fmla="*/ 3487 h 3487"/>
              <a:gd name="T10" fmla="*/ 1121 w 2242"/>
              <a:gd name="T11" fmla="*/ 498 h 3487"/>
              <a:gd name="T12" fmla="*/ 498 w 2242"/>
              <a:gd name="T13" fmla="*/ 1121 h 3487"/>
              <a:gd name="T14" fmla="*/ 1121 w 2242"/>
              <a:gd name="T15" fmla="*/ 1744 h 3487"/>
              <a:gd name="T16" fmla="*/ 1744 w 2242"/>
              <a:gd name="T17" fmla="*/ 1121 h 3487"/>
              <a:gd name="T18" fmla="*/ 1121 w 2242"/>
              <a:gd name="T19" fmla="*/ 498 h 3487"/>
              <a:gd name="T20" fmla="*/ 1121 w 2242"/>
              <a:gd name="T21" fmla="*/ 2242 h 3487"/>
              <a:gd name="T22" fmla="*/ 747 w 2242"/>
              <a:gd name="T23" fmla="*/ 2615 h 3487"/>
              <a:gd name="T24" fmla="*/ 1121 w 2242"/>
              <a:gd name="T25" fmla="*/ 2989 h 3487"/>
              <a:gd name="T26" fmla="*/ 1495 w 2242"/>
              <a:gd name="T27" fmla="*/ 2615 h 3487"/>
              <a:gd name="T28" fmla="*/ 1121 w 2242"/>
              <a:gd name="T29" fmla="*/ 2242 h 3487"/>
              <a:gd name="T30" fmla="*/ 1121 w 2242"/>
              <a:gd name="T31" fmla="*/ 1308 h 3487"/>
              <a:gd name="T32" fmla="*/ 1308 w 2242"/>
              <a:gd name="T33" fmla="*/ 1121 h 3487"/>
              <a:gd name="T34" fmla="*/ 1121 w 2242"/>
              <a:gd name="T35" fmla="*/ 934 h 3487"/>
              <a:gd name="T36" fmla="*/ 934 w 2242"/>
              <a:gd name="T37" fmla="*/ 1121 h 3487"/>
              <a:gd name="T38" fmla="*/ 1121 w 2242"/>
              <a:gd name="T39" fmla="*/ 1308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2" h="3487">
                <a:moveTo>
                  <a:pt x="2242" y="3487"/>
                </a:moveTo>
                <a:cubicBezTo>
                  <a:pt x="0" y="3487"/>
                  <a:pt x="0" y="3487"/>
                  <a:pt x="0" y="3487"/>
                </a:cubicBezTo>
                <a:cubicBezTo>
                  <a:pt x="0" y="0"/>
                  <a:pt x="0" y="0"/>
                  <a:pt x="0" y="0"/>
                </a:cubicBezTo>
                <a:cubicBezTo>
                  <a:pt x="2242" y="0"/>
                  <a:pt x="2242" y="0"/>
                  <a:pt x="2242" y="0"/>
                </a:cubicBezTo>
                <a:lnTo>
                  <a:pt x="2242" y="3487"/>
                </a:lnTo>
                <a:close/>
                <a:moveTo>
                  <a:pt x="1121" y="498"/>
                </a:moveTo>
                <a:cubicBezTo>
                  <a:pt x="777" y="498"/>
                  <a:pt x="498" y="777"/>
                  <a:pt x="498" y="1121"/>
                </a:cubicBezTo>
                <a:cubicBezTo>
                  <a:pt x="498" y="1465"/>
                  <a:pt x="777" y="1744"/>
                  <a:pt x="1121" y="1744"/>
                </a:cubicBezTo>
                <a:cubicBezTo>
                  <a:pt x="1465" y="1744"/>
                  <a:pt x="1744" y="1465"/>
                  <a:pt x="1744" y="1121"/>
                </a:cubicBezTo>
                <a:cubicBezTo>
                  <a:pt x="1744" y="777"/>
                  <a:pt x="1465" y="498"/>
                  <a:pt x="1121" y="498"/>
                </a:cubicBezTo>
                <a:close/>
                <a:moveTo>
                  <a:pt x="1121" y="2242"/>
                </a:moveTo>
                <a:cubicBezTo>
                  <a:pt x="915" y="2242"/>
                  <a:pt x="747" y="2409"/>
                  <a:pt x="747" y="2615"/>
                </a:cubicBezTo>
                <a:cubicBezTo>
                  <a:pt x="747" y="2821"/>
                  <a:pt x="915" y="2989"/>
                  <a:pt x="1121" y="2989"/>
                </a:cubicBezTo>
                <a:cubicBezTo>
                  <a:pt x="1327" y="2989"/>
                  <a:pt x="1495" y="2821"/>
                  <a:pt x="1495" y="2615"/>
                </a:cubicBezTo>
                <a:cubicBezTo>
                  <a:pt x="1495" y="2409"/>
                  <a:pt x="1327" y="2242"/>
                  <a:pt x="1121" y="2242"/>
                </a:cubicBezTo>
                <a:close/>
                <a:moveTo>
                  <a:pt x="1121" y="1308"/>
                </a:moveTo>
                <a:cubicBezTo>
                  <a:pt x="1224" y="1308"/>
                  <a:pt x="1308" y="1224"/>
                  <a:pt x="1308" y="1121"/>
                </a:cubicBezTo>
                <a:cubicBezTo>
                  <a:pt x="1308" y="1018"/>
                  <a:pt x="1224" y="934"/>
                  <a:pt x="1121" y="934"/>
                </a:cubicBezTo>
                <a:cubicBezTo>
                  <a:pt x="1018" y="934"/>
                  <a:pt x="934" y="1018"/>
                  <a:pt x="934" y="1121"/>
                </a:cubicBezTo>
                <a:cubicBezTo>
                  <a:pt x="934" y="1224"/>
                  <a:pt x="1018" y="1308"/>
                  <a:pt x="1121" y="130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bot_3" title="Icon of two chevron brackets with two dots between them">
            <a:extLst>
              <a:ext uri="{FF2B5EF4-FFF2-40B4-BE49-F238E27FC236}">
                <a16:creationId xmlns:a16="http://schemas.microsoft.com/office/drawing/2014/main" id="{E159F089-FA69-4977-81B5-28313B3FD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7976" y="4083541"/>
            <a:ext cx="449181" cy="322287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2" name="binary" title="Icon of binary code, ones and zeros">
            <a:extLst>
              <a:ext uri="{FF2B5EF4-FFF2-40B4-BE49-F238E27FC236}">
                <a16:creationId xmlns:a16="http://schemas.microsoft.com/office/drawing/2014/main" id="{96CCD987-99C6-4E4D-9A6A-62A6A12CA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173" y="4986295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" name="Browser_2" title="Icon of a browser window with a home symbol inside">
            <a:extLst>
              <a:ext uri="{FF2B5EF4-FFF2-40B4-BE49-F238E27FC236}">
                <a16:creationId xmlns:a16="http://schemas.microsoft.com/office/drawing/2014/main" id="{1F1B71F4-7778-46D4-B9C1-BDB41BBC24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6969" y="4961822"/>
            <a:ext cx="421763" cy="358570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6E9901D6-1B27-4577-B275-8800C25EBE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7217" y="4961822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" name="Browser_4" title="Icon of a website or an app window">
            <a:extLst>
              <a:ext uri="{FF2B5EF4-FFF2-40B4-BE49-F238E27FC236}">
                <a16:creationId xmlns:a16="http://schemas.microsoft.com/office/drawing/2014/main" id="{4BCFC58B-570E-4E10-9E6E-50DC33A90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4682" y="4961822"/>
            <a:ext cx="484511" cy="358570"/>
          </a:xfrm>
          <a:custGeom>
            <a:avLst/>
            <a:gdLst>
              <a:gd name="T0" fmla="*/ 80 w 604"/>
              <a:gd name="T1" fmla="*/ 244 h 447"/>
              <a:gd name="T2" fmla="*/ 320 w 604"/>
              <a:gd name="T3" fmla="*/ 244 h 447"/>
              <a:gd name="T4" fmla="*/ 80 w 604"/>
              <a:gd name="T5" fmla="*/ 367 h 447"/>
              <a:gd name="T6" fmla="*/ 320 w 604"/>
              <a:gd name="T7" fmla="*/ 367 h 447"/>
              <a:gd name="T8" fmla="*/ 525 w 604"/>
              <a:gd name="T9" fmla="*/ 305 h 447"/>
              <a:gd name="T10" fmla="*/ 525 w 604"/>
              <a:gd name="T11" fmla="*/ 244 h 447"/>
              <a:gd name="T12" fmla="*/ 403 w 604"/>
              <a:gd name="T13" fmla="*/ 244 h 447"/>
              <a:gd name="T14" fmla="*/ 403 w 604"/>
              <a:gd name="T15" fmla="*/ 367 h 447"/>
              <a:gd name="T16" fmla="*/ 525 w 604"/>
              <a:gd name="T17" fmla="*/ 367 h 447"/>
              <a:gd name="T18" fmla="*/ 525 w 604"/>
              <a:gd name="T19" fmla="*/ 305 h 447"/>
              <a:gd name="T20" fmla="*/ 525 w 604"/>
              <a:gd name="T21" fmla="*/ 123 h 447"/>
              <a:gd name="T22" fmla="*/ 525 w 604"/>
              <a:gd name="T23" fmla="*/ 80 h 447"/>
              <a:gd name="T24" fmla="*/ 82 w 604"/>
              <a:gd name="T25" fmla="*/ 80 h 447"/>
              <a:gd name="T26" fmla="*/ 82 w 604"/>
              <a:gd name="T27" fmla="*/ 166 h 447"/>
              <a:gd name="T28" fmla="*/ 525 w 604"/>
              <a:gd name="T29" fmla="*/ 166 h 447"/>
              <a:gd name="T30" fmla="*/ 525 w 604"/>
              <a:gd name="T31" fmla="*/ 123 h 447"/>
              <a:gd name="T32" fmla="*/ 604 w 604"/>
              <a:gd name="T33" fmla="*/ 225 h 447"/>
              <a:gd name="T34" fmla="*/ 604 w 604"/>
              <a:gd name="T35" fmla="*/ 0 h 447"/>
              <a:gd name="T36" fmla="*/ 0 w 604"/>
              <a:gd name="T37" fmla="*/ 0 h 447"/>
              <a:gd name="T38" fmla="*/ 0 w 604"/>
              <a:gd name="T39" fmla="*/ 447 h 447"/>
              <a:gd name="T40" fmla="*/ 604 w 604"/>
              <a:gd name="T41" fmla="*/ 447 h 447"/>
              <a:gd name="T42" fmla="*/ 604 w 604"/>
              <a:gd name="T43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" h="447">
                <a:moveTo>
                  <a:pt x="80" y="244"/>
                </a:moveTo>
                <a:lnTo>
                  <a:pt x="320" y="244"/>
                </a:lnTo>
                <a:moveTo>
                  <a:pt x="80" y="367"/>
                </a:moveTo>
                <a:lnTo>
                  <a:pt x="320" y="367"/>
                </a:lnTo>
                <a:moveTo>
                  <a:pt x="525" y="305"/>
                </a:moveTo>
                <a:lnTo>
                  <a:pt x="525" y="244"/>
                </a:lnTo>
                <a:lnTo>
                  <a:pt x="403" y="244"/>
                </a:lnTo>
                <a:lnTo>
                  <a:pt x="403" y="367"/>
                </a:lnTo>
                <a:lnTo>
                  <a:pt x="525" y="367"/>
                </a:lnTo>
                <a:lnTo>
                  <a:pt x="525" y="305"/>
                </a:lnTo>
                <a:moveTo>
                  <a:pt x="525" y="123"/>
                </a:moveTo>
                <a:lnTo>
                  <a:pt x="525" y="80"/>
                </a:lnTo>
                <a:lnTo>
                  <a:pt x="82" y="80"/>
                </a:lnTo>
                <a:lnTo>
                  <a:pt x="82" y="166"/>
                </a:lnTo>
                <a:lnTo>
                  <a:pt x="525" y="166"/>
                </a:lnTo>
                <a:lnTo>
                  <a:pt x="525" y="123"/>
                </a:lnTo>
                <a:moveTo>
                  <a:pt x="604" y="225"/>
                </a:moveTo>
                <a:lnTo>
                  <a:pt x="604" y="0"/>
                </a:lnTo>
                <a:lnTo>
                  <a:pt x="0" y="0"/>
                </a:lnTo>
                <a:lnTo>
                  <a:pt x="0" y="447"/>
                </a:lnTo>
                <a:lnTo>
                  <a:pt x="604" y="447"/>
                </a:lnTo>
                <a:lnTo>
                  <a:pt x="604" y="22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3" name="Browser" title="Icon of a browser window">
            <a:extLst>
              <a:ext uri="{FF2B5EF4-FFF2-40B4-BE49-F238E27FC236}">
                <a16:creationId xmlns:a16="http://schemas.microsoft.com/office/drawing/2014/main" id="{3AF99A66-0E9D-443D-A4D2-FFE0C804D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056" y="4961822"/>
            <a:ext cx="448036" cy="358570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7" name="GenericApp_EB3B" title="Icon of an app window">
            <a:extLst>
              <a:ext uri="{FF2B5EF4-FFF2-40B4-BE49-F238E27FC236}">
                <a16:creationId xmlns:a16="http://schemas.microsoft.com/office/drawing/2014/main" id="{ED571B3B-12EF-489B-BEB2-02B9D05A5E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040" y="4961822"/>
            <a:ext cx="448036" cy="35857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0" name="PostUpdateLegacy_E1D7" title="Icon of an article, feed, or social media thread">
            <a:extLst>
              <a:ext uri="{FF2B5EF4-FFF2-40B4-BE49-F238E27FC236}">
                <a16:creationId xmlns:a16="http://schemas.microsoft.com/office/drawing/2014/main" id="{5ACE8340-0723-4E9F-B547-AAC1CDF92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362" y="5014307"/>
            <a:ext cx="493034" cy="253602"/>
          </a:xfrm>
          <a:custGeom>
            <a:avLst/>
            <a:gdLst>
              <a:gd name="T0" fmla="*/ 1766 w 6820"/>
              <a:gd name="T1" fmla="*/ 1754 h 3508"/>
              <a:gd name="T2" fmla="*/ 447 w 6820"/>
              <a:gd name="T3" fmla="*/ 1754 h 3508"/>
              <a:gd name="T4" fmla="*/ 1759 w 6820"/>
              <a:gd name="T5" fmla="*/ 873 h 3508"/>
              <a:gd name="T6" fmla="*/ 0 w 6820"/>
              <a:gd name="T7" fmla="*/ 873 h 3508"/>
              <a:gd name="T8" fmla="*/ 1766 w 6820"/>
              <a:gd name="T9" fmla="*/ 2649 h 3508"/>
              <a:gd name="T10" fmla="*/ 887 w 6820"/>
              <a:gd name="T11" fmla="*/ 2649 h 3508"/>
              <a:gd name="T12" fmla="*/ 6820 w 6820"/>
              <a:gd name="T13" fmla="*/ 0 h 3508"/>
              <a:gd name="T14" fmla="*/ 2428 w 6820"/>
              <a:gd name="T15" fmla="*/ 0 h 3508"/>
              <a:gd name="T16" fmla="*/ 2428 w 6820"/>
              <a:gd name="T17" fmla="*/ 3508 h 3508"/>
              <a:gd name="T18" fmla="*/ 6820 w 6820"/>
              <a:gd name="T19" fmla="*/ 3508 h 3508"/>
              <a:gd name="T20" fmla="*/ 6820 w 6820"/>
              <a:gd name="T21" fmla="*/ 0 h 3508"/>
              <a:gd name="T22" fmla="*/ 4395 w 6820"/>
              <a:gd name="T23" fmla="*/ 1754 h 3508"/>
              <a:gd name="T24" fmla="*/ 3076 w 6820"/>
              <a:gd name="T25" fmla="*/ 1754 h 3508"/>
              <a:gd name="T26" fmla="*/ 6172 w 6820"/>
              <a:gd name="T27" fmla="*/ 873 h 3508"/>
              <a:gd name="T28" fmla="*/ 3076 w 6820"/>
              <a:gd name="T29" fmla="*/ 873 h 3508"/>
              <a:gd name="T30" fmla="*/ 4406 w 6820"/>
              <a:gd name="T31" fmla="*/ 2649 h 3508"/>
              <a:gd name="T32" fmla="*/ 3076 w 6820"/>
              <a:gd name="T33" fmla="*/ 2649 h 3508"/>
              <a:gd name="T34" fmla="*/ 5957 w 6820"/>
              <a:gd name="T35" fmla="*/ 1747 h 3508"/>
              <a:gd name="T36" fmla="*/ 5057 w 6820"/>
              <a:gd name="T37" fmla="*/ 1747 h 3508"/>
              <a:gd name="T38" fmla="*/ 5057 w 6820"/>
              <a:gd name="T39" fmla="*/ 2649 h 3508"/>
              <a:gd name="T40" fmla="*/ 5957 w 6820"/>
              <a:gd name="T41" fmla="*/ 2649 h 3508"/>
              <a:gd name="T42" fmla="*/ 5957 w 6820"/>
              <a:gd name="T43" fmla="*/ 1747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20" h="3508">
                <a:moveTo>
                  <a:pt x="1766" y="1754"/>
                </a:moveTo>
                <a:lnTo>
                  <a:pt x="447" y="1754"/>
                </a:lnTo>
                <a:moveTo>
                  <a:pt x="1759" y="873"/>
                </a:moveTo>
                <a:lnTo>
                  <a:pt x="0" y="873"/>
                </a:lnTo>
                <a:moveTo>
                  <a:pt x="1766" y="2649"/>
                </a:moveTo>
                <a:lnTo>
                  <a:pt x="887" y="2649"/>
                </a:lnTo>
                <a:moveTo>
                  <a:pt x="6820" y="0"/>
                </a:moveTo>
                <a:lnTo>
                  <a:pt x="2428" y="0"/>
                </a:lnTo>
                <a:lnTo>
                  <a:pt x="2428" y="3508"/>
                </a:lnTo>
                <a:lnTo>
                  <a:pt x="6820" y="3508"/>
                </a:lnTo>
                <a:lnTo>
                  <a:pt x="6820" y="0"/>
                </a:lnTo>
                <a:moveTo>
                  <a:pt x="4395" y="1754"/>
                </a:moveTo>
                <a:lnTo>
                  <a:pt x="3076" y="1754"/>
                </a:lnTo>
                <a:moveTo>
                  <a:pt x="6172" y="873"/>
                </a:moveTo>
                <a:lnTo>
                  <a:pt x="3076" y="873"/>
                </a:lnTo>
                <a:moveTo>
                  <a:pt x="4406" y="2649"/>
                </a:moveTo>
                <a:lnTo>
                  <a:pt x="3076" y="2649"/>
                </a:lnTo>
                <a:moveTo>
                  <a:pt x="5957" y="1747"/>
                </a:moveTo>
                <a:lnTo>
                  <a:pt x="5057" y="1747"/>
                </a:lnTo>
                <a:lnTo>
                  <a:pt x="5057" y="2649"/>
                </a:lnTo>
                <a:lnTo>
                  <a:pt x="5957" y="2649"/>
                </a:lnTo>
                <a:lnTo>
                  <a:pt x="5957" y="174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9" name="Website" title="Icon of multiple app windows">
            <a:extLst>
              <a:ext uri="{FF2B5EF4-FFF2-40B4-BE49-F238E27FC236}">
                <a16:creationId xmlns:a16="http://schemas.microsoft.com/office/drawing/2014/main" id="{4C6FC91D-A5BB-467E-9131-4ED152C9A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1693" y="4958728"/>
            <a:ext cx="409223" cy="358570"/>
          </a:xfrm>
          <a:custGeom>
            <a:avLst/>
            <a:gdLst>
              <a:gd name="T0" fmla="*/ 0 w 614"/>
              <a:gd name="T1" fmla="*/ 0 h 538"/>
              <a:gd name="T2" fmla="*/ 614 w 614"/>
              <a:gd name="T3" fmla="*/ 0 h 538"/>
              <a:gd name="T4" fmla="*/ 614 w 614"/>
              <a:gd name="T5" fmla="*/ 538 h 538"/>
              <a:gd name="T6" fmla="*/ 0 w 614"/>
              <a:gd name="T7" fmla="*/ 538 h 538"/>
              <a:gd name="T8" fmla="*/ 0 w 614"/>
              <a:gd name="T9" fmla="*/ 0 h 538"/>
              <a:gd name="T10" fmla="*/ 0 w 614"/>
              <a:gd name="T11" fmla="*/ 0 h 538"/>
              <a:gd name="T12" fmla="*/ 327 w 614"/>
              <a:gd name="T13" fmla="*/ 250 h 538"/>
              <a:gd name="T14" fmla="*/ 327 w 614"/>
              <a:gd name="T15" fmla="*/ 250 h 538"/>
              <a:gd name="T16" fmla="*/ 327 w 614"/>
              <a:gd name="T17" fmla="*/ 87 h 538"/>
              <a:gd name="T18" fmla="*/ 77 w 614"/>
              <a:gd name="T19" fmla="*/ 87 h 538"/>
              <a:gd name="T20" fmla="*/ 77 w 614"/>
              <a:gd name="T21" fmla="*/ 250 h 538"/>
              <a:gd name="T22" fmla="*/ 128 w 614"/>
              <a:gd name="T23" fmla="*/ 250 h 538"/>
              <a:gd name="T24" fmla="*/ 327 w 614"/>
              <a:gd name="T25" fmla="*/ 250 h 538"/>
              <a:gd name="T26" fmla="*/ 327 w 614"/>
              <a:gd name="T27" fmla="*/ 250 h 538"/>
              <a:gd name="T28" fmla="*/ 139 w 614"/>
              <a:gd name="T29" fmla="*/ 254 h 538"/>
              <a:gd name="T30" fmla="*/ 139 w 614"/>
              <a:gd name="T31" fmla="*/ 362 h 538"/>
              <a:gd name="T32" fmla="*/ 513 w 614"/>
              <a:gd name="T33" fmla="*/ 362 h 538"/>
              <a:gd name="T34" fmla="*/ 513 w 614"/>
              <a:gd name="T35" fmla="*/ 163 h 538"/>
              <a:gd name="T36" fmla="*/ 325 w 614"/>
              <a:gd name="T37" fmla="*/ 163 h 538"/>
              <a:gd name="T38" fmla="*/ 0 w 614"/>
              <a:gd name="T39" fmla="*/ 451 h 538"/>
              <a:gd name="T40" fmla="*/ 614 w 614"/>
              <a:gd name="T41" fmla="*/ 45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4" h="538">
                <a:moveTo>
                  <a:pt x="0" y="0"/>
                </a:moveTo>
                <a:lnTo>
                  <a:pt x="614" y="0"/>
                </a:lnTo>
                <a:lnTo>
                  <a:pt x="614" y="538"/>
                </a:lnTo>
                <a:lnTo>
                  <a:pt x="0" y="538"/>
                </a:lnTo>
                <a:lnTo>
                  <a:pt x="0" y="0"/>
                </a:lnTo>
                <a:lnTo>
                  <a:pt x="0" y="0"/>
                </a:lnTo>
                <a:moveTo>
                  <a:pt x="327" y="250"/>
                </a:moveTo>
                <a:lnTo>
                  <a:pt x="327" y="250"/>
                </a:lnTo>
                <a:lnTo>
                  <a:pt x="327" y="87"/>
                </a:lnTo>
                <a:lnTo>
                  <a:pt x="77" y="87"/>
                </a:lnTo>
                <a:lnTo>
                  <a:pt x="77" y="250"/>
                </a:lnTo>
                <a:lnTo>
                  <a:pt x="128" y="250"/>
                </a:lnTo>
                <a:lnTo>
                  <a:pt x="327" y="250"/>
                </a:lnTo>
                <a:lnTo>
                  <a:pt x="327" y="250"/>
                </a:lnTo>
                <a:moveTo>
                  <a:pt x="139" y="254"/>
                </a:moveTo>
                <a:lnTo>
                  <a:pt x="139" y="362"/>
                </a:lnTo>
                <a:lnTo>
                  <a:pt x="513" y="362"/>
                </a:lnTo>
                <a:lnTo>
                  <a:pt x="513" y="163"/>
                </a:lnTo>
                <a:lnTo>
                  <a:pt x="325" y="163"/>
                </a:lnTo>
                <a:moveTo>
                  <a:pt x="0" y="451"/>
                </a:moveTo>
                <a:lnTo>
                  <a:pt x="614" y="4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" name="Xbox_Controller" title="Icon of an xbox controller">
            <a:extLst>
              <a:ext uri="{FF2B5EF4-FFF2-40B4-BE49-F238E27FC236}">
                <a16:creationId xmlns:a16="http://schemas.microsoft.com/office/drawing/2014/main" id="{6B1D8356-EFC9-4D29-8412-25FDF165D1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5702" y="3204632"/>
            <a:ext cx="493034" cy="287253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IoT" title="Icon of five circles that all connect to a center circle">
            <a:extLst>
              <a:ext uri="{FF2B5EF4-FFF2-40B4-BE49-F238E27FC236}">
                <a16:creationId xmlns:a16="http://schemas.microsoft.com/office/drawing/2014/main" id="{375AA36A-9AC5-4720-8E8C-8B860D7722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3412" y="4065399"/>
            <a:ext cx="358570" cy="359144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" name="IoT_Hub" title="Icon of circles connecting to a center circle surrounded by brackets">
            <a:extLst>
              <a:ext uri="{FF2B5EF4-FFF2-40B4-BE49-F238E27FC236}">
                <a16:creationId xmlns:a16="http://schemas.microsoft.com/office/drawing/2014/main" id="{0FB26187-D224-4A2C-9E43-71380AB136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99212" y="4065686"/>
            <a:ext cx="358570" cy="358570"/>
          </a:xfrm>
          <a:custGeom>
            <a:avLst/>
            <a:gdLst>
              <a:gd name="T0" fmla="*/ 274 w 360"/>
              <a:gd name="T1" fmla="*/ 0 h 360"/>
              <a:gd name="T2" fmla="*/ 360 w 360"/>
              <a:gd name="T3" fmla="*/ 0 h 360"/>
              <a:gd name="T4" fmla="*/ 360 w 360"/>
              <a:gd name="T5" fmla="*/ 85 h 360"/>
              <a:gd name="T6" fmla="*/ 0 w 360"/>
              <a:gd name="T7" fmla="*/ 275 h 360"/>
              <a:gd name="T8" fmla="*/ 0 w 360"/>
              <a:gd name="T9" fmla="*/ 360 h 360"/>
              <a:gd name="T10" fmla="*/ 85 w 360"/>
              <a:gd name="T11" fmla="*/ 360 h 360"/>
              <a:gd name="T12" fmla="*/ 196 w 360"/>
              <a:gd name="T13" fmla="*/ 176 h 360"/>
              <a:gd name="T14" fmla="*/ 235 w 360"/>
              <a:gd name="T15" fmla="*/ 215 h 360"/>
              <a:gd name="T16" fmla="*/ 274 w 360"/>
              <a:gd name="T17" fmla="*/ 176 h 360"/>
              <a:gd name="T18" fmla="*/ 235 w 360"/>
              <a:gd name="T19" fmla="*/ 137 h 360"/>
              <a:gd name="T20" fmla="*/ 196 w 360"/>
              <a:gd name="T21" fmla="*/ 176 h 360"/>
              <a:gd name="T22" fmla="*/ 263 w 360"/>
              <a:gd name="T23" fmla="*/ 260 h 360"/>
              <a:gd name="T24" fmla="*/ 290 w 360"/>
              <a:gd name="T25" fmla="*/ 286 h 360"/>
              <a:gd name="T26" fmla="*/ 316 w 360"/>
              <a:gd name="T27" fmla="*/ 260 h 360"/>
              <a:gd name="T28" fmla="*/ 290 w 360"/>
              <a:gd name="T29" fmla="*/ 233 h 360"/>
              <a:gd name="T30" fmla="*/ 263 w 360"/>
              <a:gd name="T31" fmla="*/ 260 h 360"/>
              <a:gd name="T32" fmla="*/ 123 w 360"/>
              <a:gd name="T33" fmla="*/ 258 h 360"/>
              <a:gd name="T34" fmla="*/ 144 w 360"/>
              <a:gd name="T35" fmla="*/ 279 h 360"/>
              <a:gd name="T36" fmla="*/ 165 w 360"/>
              <a:gd name="T37" fmla="*/ 258 h 360"/>
              <a:gd name="T38" fmla="*/ 144 w 360"/>
              <a:gd name="T39" fmla="*/ 236 h 360"/>
              <a:gd name="T40" fmla="*/ 123 w 360"/>
              <a:gd name="T41" fmla="*/ 258 h 360"/>
              <a:gd name="T42" fmla="*/ 32 w 360"/>
              <a:gd name="T43" fmla="*/ 170 h 360"/>
              <a:gd name="T44" fmla="*/ 59 w 360"/>
              <a:gd name="T45" fmla="*/ 196 h 360"/>
              <a:gd name="T46" fmla="*/ 85 w 360"/>
              <a:gd name="T47" fmla="*/ 170 h 360"/>
              <a:gd name="T48" fmla="*/ 59 w 360"/>
              <a:gd name="T49" fmla="*/ 143 h 360"/>
              <a:gd name="T50" fmla="*/ 32 w 360"/>
              <a:gd name="T51" fmla="*/ 170 h 360"/>
              <a:gd name="T52" fmla="*/ 133 w 360"/>
              <a:gd name="T53" fmla="*/ 74 h 360"/>
              <a:gd name="T54" fmla="*/ 160 w 360"/>
              <a:gd name="T55" fmla="*/ 100 h 360"/>
              <a:gd name="T56" fmla="*/ 187 w 360"/>
              <a:gd name="T57" fmla="*/ 74 h 360"/>
              <a:gd name="T58" fmla="*/ 160 w 360"/>
              <a:gd name="T59" fmla="*/ 47 h 360"/>
              <a:gd name="T60" fmla="*/ 133 w 360"/>
              <a:gd name="T61" fmla="*/ 74 h 360"/>
              <a:gd name="T62" fmla="*/ 176 w 360"/>
              <a:gd name="T63" fmla="*/ 95 h 360"/>
              <a:gd name="T64" fmla="*/ 214 w 360"/>
              <a:gd name="T65" fmla="*/ 143 h 360"/>
              <a:gd name="T66" fmla="*/ 274 w 360"/>
              <a:gd name="T67" fmla="*/ 238 h 360"/>
              <a:gd name="T68" fmla="*/ 256 w 360"/>
              <a:gd name="T69" fmla="*/ 211 h 360"/>
              <a:gd name="T70" fmla="*/ 161 w 360"/>
              <a:gd name="T71" fmla="*/ 245 h 360"/>
              <a:gd name="T72" fmla="*/ 208 w 360"/>
              <a:gd name="T73" fmla="*/ 204 h 360"/>
              <a:gd name="T74" fmla="*/ 85 w 360"/>
              <a:gd name="T75" fmla="*/ 173 h 360"/>
              <a:gd name="T76" fmla="*/ 196 w 360"/>
              <a:gd name="T77" fmla="*/ 17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0" h="360">
                <a:moveTo>
                  <a:pt x="274" y="0"/>
                </a:moveTo>
                <a:cubicBezTo>
                  <a:pt x="360" y="0"/>
                  <a:pt x="360" y="0"/>
                  <a:pt x="360" y="0"/>
                </a:cubicBezTo>
                <a:cubicBezTo>
                  <a:pt x="360" y="85"/>
                  <a:pt x="360" y="85"/>
                  <a:pt x="360" y="85"/>
                </a:cubicBezTo>
                <a:moveTo>
                  <a:pt x="0" y="275"/>
                </a:moveTo>
                <a:cubicBezTo>
                  <a:pt x="0" y="360"/>
                  <a:pt x="0" y="360"/>
                  <a:pt x="0" y="360"/>
                </a:cubicBezTo>
                <a:cubicBezTo>
                  <a:pt x="85" y="360"/>
                  <a:pt x="85" y="360"/>
                  <a:pt x="85" y="360"/>
                </a:cubicBezTo>
                <a:moveTo>
                  <a:pt x="196" y="176"/>
                </a:moveTo>
                <a:cubicBezTo>
                  <a:pt x="196" y="198"/>
                  <a:pt x="213" y="215"/>
                  <a:pt x="235" y="215"/>
                </a:cubicBezTo>
                <a:cubicBezTo>
                  <a:pt x="256" y="215"/>
                  <a:pt x="274" y="198"/>
                  <a:pt x="274" y="176"/>
                </a:cubicBezTo>
                <a:cubicBezTo>
                  <a:pt x="274" y="155"/>
                  <a:pt x="256" y="137"/>
                  <a:pt x="235" y="137"/>
                </a:cubicBezTo>
                <a:cubicBezTo>
                  <a:pt x="213" y="137"/>
                  <a:pt x="196" y="155"/>
                  <a:pt x="196" y="176"/>
                </a:cubicBezTo>
                <a:close/>
                <a:moveTo>
                  <a:pt x="263" y="260"/>
                </a:moveTo>
                <a:cubicBezTo>
                  <a:pt x="263" y="274"/>
                  <a:pt x="275" y="286"/>
                  <a:pt x="290" y="286"/>
                </a:cubicBezTo>
                <a:cubicBezTo>
                  <a:pt x="304" y="286"/>
                  <a:pt x="316" y="274"/>
                  <a:pt x="316" y="260"/>
                </a:cubicBezTo>
                <a:cubicBezTo>
                  <a:pt x="316" y="245"/>
                  <a:pt x="304" y="233"/>
                  <a:pt x="290" y="233"/>
                </a:cubicBezTo>
                <a:cubicBezTo>
                  <a:pt x="275" y="233"/>
                  <a:pt x="263" y="245"/>
                  <a:pt x="263" y="260"/>
                </a:cubicBezTo>
                <a:close/>
                <a:moveTo>
                  <a:pt x="123" y="258"/>
                </a:moveTo>
                <a:cubicBezTo>
                  <a:pt x="123" y="270"/>
                  <a:pt x="132" y="279"/>
                  <a:pt x="144" y="279"/>
                </a:cubicBezTo>
                <a:cubicBezTo>
                  <a:pt x="156" y="279"/>
                  <a:pt x="165" y="270"/>
                  <a:pt x="165" y="258"/>
                </a:cubicBezTo>
                <a:cubicBezTo>
                  <a:pt x="165" y="246"/>
                  <a:pt x="156" y="236"/>
                  <a:pt x="144" y="236"/>
                </a:cubicBezTo>
                <a:cubicBezTo>
                  <a:pt x="132" y="236"/>
                  <a:pt x="123" y="246"/>
                  <a:pt x="123" y="258"/>
                </a:cubicBezTo>
                <a:close/>
                <a:moveTo>
                  <a:pt x="32" y="170"/>
                </a:moveTo>
                <a:cubicBezTo>
                  <a:pt x="32" y="184"/>
                  <a:pt x="44" y="196"/>
                  <a:pt x="59" y="196"/>
                </a:cubicBezTo>
                <a:cubicBezTo>
                  <a:pt x="73" y="196"/>
                  <a:pt x="85" y="184"/>
                  <a:pt x="85" y="170"/>
                </a:cubicBezTo>
                <a:cubicBezTo>
                  <a:pt x="85" y="155"/>
                  <a:pt x="73" y="143"/>
                  <a:pt x="59" y="143"/>
                </a:cubicBezTo>
                <a:cubicBezTo>
                  <a:pt x="44" y="143"/>
                  <a:pt x="32" y="155"/>
                  <a:pt x="32" y="170"/>
                </a:cubicBezTo>
                <a:close/>
                <a:moveTo>
                  <a:pt x="133" y="74"/>
                </a:moveTo>
                <a:cubicBezTo>
                  <a:pt x="133" y="88"/>
                  <a:pt x="145" y="100"/>
                  <a:pt x="160" y="100"/>
                </a:cubicBezTo>
                <a:cubicBezTo>
                  <a:pt x="175" y="100"/>
                  <a:pt x="187" y="88"/>
                  <a:pt x="187" y="74"/>
                </a:cubicBezTo>
                <a:cubicBezTo>
                  <a:pt x="187" y="59"/>
                  <a:pt x="175" y="47"/>
                  <a:pt x="160" y="47"/>
                </a:cubicBezTo>
                <a:cubicBezTo>
                  <a:pt x="145" y="47"/>
                  <a:pt x="133" y="59"/>
                  <a:pt x="133" y="74"/>
                </a:cubicBezTo>
                <a:close/>
                <a:moveTo>
                  <a:pt x="176" y="95"/>
                </a:moveTo>
                <a:cubicBezTo>
                  <a:pt x="214" y="143"/>
                  <a:pt x="214" y="143"/>
                  <a:pt x="214" y="143"/>
                </a:cubicBezTo>
                <a:moveTo>
                  <a:pt x="274" y="238"/>
                </a:moveTo>
                <a:cubicBezTo>
                  <a:pt x="256" y="211"/>
                  <a:pt x="256" y="211"/>
                  <a:pt x="256" y="211"/>
                </a:cubicBezTo>
                <a:moveTo>
                  <a:pt x="161" y="245"/>
                </a:moveTo>
                <a:cubicBezTo>
                  <a:pt x="208" y="204"/>
                  <a:pt x="208" y="204"/>
                  <a:pt x="208" y="204"/>
                </a:cubicBezTo>
                <a:moveTo>
                  <a:pt x="85" y="173"/>
                </a:moveTo>
                <a:cubicBezTo>
                  <a:pt x="196" y="176"/>
                  <a:pt x="196" y="176"/>
                  <a:pt x="196" y="17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6" name="Trophy2_F1AE" title="Icon of a trophy">
            <a:extLst>
              <a:ext uri="{FF2B5EF4-FFF2-40B4-BE49-F238E27FC236}">
                <a16:creationId xmlns:a16="http://schemas.microsoft.com/office/drawing/2014/main" id="{E6CE8CD4-1C47-4CC0-9D36-6F7473D39F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71546" y="5751569"/>
            <a:ext cx="386051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7" name="attach" title="Icon of a paperclip">
            <a:extLst>
              <a:ext uri="{FF2B5EF4-FFF2-40B4-BE49-F238E27FC236}">
                <a16:creationId xmlns:a16="http://schemas.microsoft.com/office/drawing/2014/main" id="{CE619DDC-4773-419F-BF66-80D0E5F55F2E}"/>
              </a:ext>
            </a:extLst>
          </p:cNvPr>
          <p:cNvSpPr>
            <a:spLocks noChangeAspect="1"/>
          </p:cNvSpPr>
          <p:nvPr/>
        </p:nvSpPr>
        <p:spPr bwMode="auto">
          <a:xfrm>
            <a:off x="9395090" y="5751569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8" name="send" title="Icon of a paper airplane">
            <a:extLst>
              <a:ext uri="{FF2B5EF4-FFF2-40B4-BE49-F238E27FC236}">
                <a16:creationId xmlns:a16="http://schemas.microsoft.com/office/drawing/2014/main" id="{15E09608-81E8-44C6-B237-B0DE0C0BB9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8045" y="5795798"/>
            <a:ext cx="403391" cy="270112"/>
          </a:xfrm>
          <a:custGeom>
            <a:avLst/>
            <a:gdLst>
              <a:gd name="T0" fmla="*/ 18 w 227"/>
              <a:gd name="T1" fmla="*/ 5 h 152"/>
              <a:gd name="T2" fmla="*/ 227 w 227"/>
              <a:gd name="T3" fmla="*/ 76 h 152"/>
              <a:gd name="T4" fmla="*/ 0 w 227"/>
              <a:gd name="T5" fmla="*/ 152 h 152"/>
              <a:gd name="T6" fmla="*/ 26 w 227"/>
              <a:gd name="T7" fmla="*/ 76 h 152"/>
              <a:gd name="T8" fmla="*/ 5 w 227"/>
              <a:gd name="T9" fmla="*/ 17 h 152"/>
              <a:gd name="T10" fmla="*/ 5 w 227"/>
              <a:gd name="T11" fmla="*/ 17 h 152"/>
              <a:gd name="T12" fmla="*/ 0 w 227"/>
              <a:gd name="T13" fmla="*/ 0 h 152"/>
              <a:gd name="T14" fmla="*/ 18 w 227"/>
              <a:gd name="T15" fmla="*/ 5 h 152"/>
              <a:gd name="T16" fmla="*/ 26 w 227"/>
              <a:gd name="T17" fmla="*/ 76 h 152"/>
              <a:gd name="T18" fmla="*/ 227 w 227"/>
              <a:gd name="T19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152">
                <a:moveTo>
                  <a:pt x="18" y="5"/>
                </a:moveTo>
                <a:lnTo>
                  <a:pt x="227" y="76"/>
                </a:lnTo>
                <a:lnTo>
                  <a:pt x="0" y="152"/>
                </a:lnTo>
                <a:lnTo>
                  <a:pt x="26" y="76"/>
                </a:lnTo>
                <a:lnTo>
                  <a:pt x="5" y="17"/>
                </a:lnTo>
                <a:moveTo>
                  <a:pt x="5" y="17"/>
                </a:moveTo>
                <a:lnTo>
                  <a:pt x="0" y="0"/>
                </a:lnTo>
                <a:lnTo>
                  <a:pt x="18" y="5"/>
                </a:lnTo>
                <a:moveTo>
                  <a:pt x="26" y="76"/>
                </a:moveTo>
                <a:lnTo>
                  <a:pt x="227" y="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speech_2" title="Icon of a chat bubble">
            <a:extLst>
              <a:ext uri="{FF2B5EF4-FFF2-40B4-BE49-F238E27FC236}">
                <a16:creationId xmlns:a16="http://schemas.microsoft.com/office/drawing/2014/main" id="{F503CEF2-C493-445F-A702-909B049419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6655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0" name="speech_4" title="Icon of a chat bubble with a video camera inside">
            <a:extLst>
              <a:ext uri="{FF2B5EF4-FFF2-40B4-BE49-F238E27FC236}">
                <a16:creationId xmlns:a16="http://schemas.microsoft.com/office/drawing/2014/main" id="{B9EBB644-BD62-44D3-BF64-A04969A6F7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267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7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0 w 215"/>
              <a:gd name="T17" fmla="*/ 145 h 191"/>
              <a:gd name="T18" fmla="*/ 120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  <a:gd name="T26" fmla="*/ 131 w 215"/>
              <a:gd name="T27" fmla="*/ 60 h 191"/>
              <a:gd name="T28" fmla="*/ 131 w 215"/>
              <a:gd name="T29" fmla="*/ 40 h 191"/>
              <a:gd name="T30" fmla="*/ 54 w 215"/>
              <a:gd name="T31" fmla="*/ 40 h 191"/>
              <a:gd name="T32" fmla="*/ 54 w 215"/>
              <a:gd name="T33" fmla="*/ 102 h 191"/>
              <a:gd name="T34" fmla="*/ 131 w 215"/>
              <a:gd name="T35" fmla="*/ 102 h 191"/>
              <a:gd name="T36" fmla="*/ 131 w 215"/>
              <a:gd name="T37" fmla="*/ 60 h 191"/>
              <a:gd name="T38" fmla="*/ 131 w 215"/>
              <a:gd name="T39" fmla="*/ 84 h 191"/>
              <a:gd name="T40" fmla="*/ 161 w 215"/>
              <a:gd name="T41" fmla="*/ 100 h 191"/>
              <a:gd name="T42" fmla="*/ 161 w 215"/>
              <a:gd name="T43" fmla="*/ 45 h 191"/>
              <a:gd name="T44" fmla="*/ 131 w 215"/>
              <a:gd name="T45" fmla="*/ 6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7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0" y="145"/>
                </a:moveTo>
                <a:lnTo>
                  <a:pt x="120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  <a:moveTo>
                  <a:pt x="131" y="60"/>
                </a:moveTo>
                <a:lnTo>
                  <a:pt x="131" y="40"/>
                </a:lnTo>
                <a:lnTo>
                  <a:pt x="54" y="40"/>
                </a:lnTo>
                <a:lnTo>
                  <a:pt x="54" y="102"/>
                </a:lnTo>
                <a:lnTo>
                  <a:pt x="131" y="102"/>
                </a:lnTo>
                <a:lnTo>
                  <a:pt x="131" y="60"/>
                </a:lnTo>
                <a:moveTo>
                  <a:pt x="131" y="84"/>
                </a:moveTo>
                <a:lnTo>
                  <a:pt x="161" y="100"/>
                </a:lnTo>
                <a:lnTo>
                  <a:pt x="161" y="45"/>
                </a:lnTo>
                <a:lnTo>
                  <a:pt x="131" y="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1" name="speech_5" title="Icon of two overlapping chat bubbles">
            <a:extLst>
              <a:ext uri="{FF2B5EF4-FFF2-40B4-BE49-F238E27FC236}">
                <a16:creationId xmlns:a16="http://schemas.microsoft.com/office/drawing/2014/main" id="{A17A513A-1DFF-4FC2-B095-A9F4472667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63939" y="5751569"/>
            <a:ext cx="458592" cy="358570"/>
          </a:xfrm>
          <a:custGeom>
            <a:avLst/>
            <a:gdLst>
              <a:gd name="T0" fmla="*/ 167 w 243"/>
              <a:gd name="T1" fmla="*/ 56 h 190"/>
              <a:gd name="T2" fmla="*/ 167 w 243"/>
              <a:gd name="T3" fmla="*/ 114 h 190"/>
              <a:gd name="T4" fmla="*/ 60 w 243"/>
              <a:gd name="T5" fmla="*/ 114 h 190"/>
              <a:gd name="T6" fmla="*/ 21 w 243"/>
              <a:gd name="T7" fmla="*/ 155 h 190"/>
              <a:gd name="T8" fmla="*/ 21 w 243"/>
              <a:gd name="T9" fmla="*/ 114 h 190"/>
              <a:gd name="T10" fmla="*/ 0 w 243"/>
              <a:gd name="T11" fmla="*/ 114 h 190"/>
              <a:gd name="T12" fmla="*/ 0 w 243"/>
              <a:gd name="T13" fmla="*/ 0 h 190"/>
              <a:gd name="T14" fmla="*/ 167 w 243"/>
              <a:gd name="T15" fmla="*/ 0 h 190"/>
              <a:gd name="T16" fmla="*/ 167 w 243"/>
              <a:gd name="T17" fmla="*/ 56 h 190"/>
              <a:gd name="T18" fmla="*/ 77 w 243"/>
              <a:gd name="T19" fmla="*/ 114 h 190"/>
              <a:gd name="T20" fmla="*/ 77 w 243"/>
              <a:gd name="T21" fmla="*/ 150 h 190"/>
              <a:gd name="T22" fmla="*/ 183 w 243"/>
              <a:gd name="T23" fmla="*/ 150 h 190"/>
              <a:gd name="T24" fmla="*/ 222 w 243"/>
              <a:gd name="T25" fmla="*/ 190 h 190"/>
              <a:gd name="T26" fmla="*/ 222 w 243"/>
              <a:gd name="T27" fmla="*/ 150 h 190"/>
              <a:gd name="T28" fmla="*/ 243 w 243"/>
              <a:gd name="T29" fmla="*/ 150 h 190"/>
              <a:gd name="T30" fmla="*/ 243 w 243"/>
              <a:gd name="T31" fmla="*/ 36 h 190"/>
              <a:gd name="T32" fmla="*/ 167 w 243"/>
              <a:gd name="T33" fmla="*/ 3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3" h="190">
                <a:moveTo>
                  <a:pt x="167" y="56"/>
                </a:moveTo>
                <a:lnTo>
                  <a:pt x="167" y="114"/>
                </a:lnTo>
                <a:lnTo>
                  <a:pt x="60" y="114"/>
                </a:lnTo>
                <a:lnTo>
                  <a:pt x="21" y="155"/>
                </a:lnTo>
                <a:lnTo>
                  <a:pt x="21" y="114"/>
                </a:lnTo>
                <a:lnTo>
                  <a:pt x="0" y="114"/>
                </a:lnTo>
                <a:lnTo>
                  <a:pt x="0" y="0"/>
                </a:lnTo>
                <a:lnTo>
                  <a:pt x="167" y="0"/>
                </a:lnTo>
                <a:lnTo>
                  <a:pt x="167" y="56"/>
                </a:lnTo>
                <a:moveTo>
                  <a:pt x="77" y="114"/>
                </a:moveTo>
                <a:lnTo>
                  <a:pt x="77" y="150"/>
                </a:lnTo>
                <a:lnTo>
                  <a:pt x="183" y="150"/>
                </a:lnTo>
                <a:lnTo>
                  <a:pt x="222" y="190"/>
                </a:lnTo>
                <a:lnTo>
                  <a:pt x="222" y="150"/>
                </a:lnTo>
                <a:lnTo>
                  <a:pt x="243" y="150"/>
                </a:lnTo>
                <a:lnTo>
                  <a:pt x="243" y="36"/>
                </a:lnTo>
                <a:lnTo>
                  <a:pt x="167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2" name="people_23" title="Icon of a person with a chat bubble above them">
            <a:extLst>
              <a:ext uri="{FF2B5EF4-FFF2-40B4-BE49-F238E27FC236}">
                <a16:creationId xmlns:a16="http://schemas.microsoft.com/office/drawing/2014/main" id="{101D58B1-B1D9-40B1-9F38-F5469D2F29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8208" y="5751569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3" name="ActivityFeed_F056" title="Icon of two chat bubbles stacked vertically">
            <a:extLst>
              <a:ext uri="{FF2B5EF4-FFF2-40B4-BE49-F238E27FC236}">
                <a16:creationId xmlns:a16="http://schemas.microsoft.com/office/drawing/2014/main" id="{4E934665-9E07-4394-9CDB-11CEC4132E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108" y="5751569"/>
            <a:ext cx="404446" cy="358570"/>
          </a:xfrm>
          <a:custGeom>
            <a:avLst/>
            <a:gdLst>
              <a:gd name="T0" fmla="*/ 3734 w 4408"/>
              <a:gd name="T1" fmla="*/ 3380 h 3908"/>
              <a:gd name="T2" fmla="*/ 879 w 4408"/>
              <a:gd name="T3" fmla="*/ 3380 h 3908"/>
              <a:gd name="T4" fmla="*/ 879 w 4408"/>
              <a:gd name="T5" fmla="*/ 2056 h 3908"/>
              <a:gd name="T6" fmla="*/ 4408 w 4408"/>
              <a:gd name="T7" fmla="*/ 2056 h 3908"/>
              <a:gd name="T8" fmla="*/ 4408 w 4408"/>
              <a:gd name="T9" fmla="*/ 3380 h 3908"/>
              <a:gd name="T10" fmla="*/ 4261 w 4408"/>
              <a:gd name="T11" fmla="*/ 3380 h 3908"/>
              <a:gd name="T12" fmla="*/ 4261 w 4408"/>
              <a:gd name="T13" fmla="*/ 3908 h 3908"/>
              <a:gd name="T14" fmla="*/ 3734 w 4408"/>
              <a:gd name="T15" fmla="*/ 3380 h 3908"/>
              <a:gd name="T16" fmla="*/ 147 w 4408"/>
              <a:gd name="T17" fmla="*/ 1849 h 3908"/>
              <a:gd name="T18" fmla="*/ 673 w 4408"/>
              <a:gd name="T19" fmla="*/ 1323 h 3908"/>
              <a:gd name="T20" fmla="*/ 3523 w 4408"/>
              <a:gd name="T21" fmla="*/ 1323 h 3908"/>
              <a:gd name="T22" fmla="*/ 3523 w 4408"/>
              <a:gd name="T23" fmla="*/ 0 h 3908"/>
              <a:gd name="T24" fmla="*/ 0 w 4408"/>
              <a:gd name="T25" fmla="*/ 0 h 3908"/>
              <a:gd name="T26" fmla="*/ 0 w 4408"/>
              <a:gd name="T27" fmla="*/ 1323 h 3908"/>
              <a:gd name="T28" fmla="*/ 147 w 4408"/>
              <a:gd name="T29" fmla="*/ 1323 h 3908"/>
              <a:gd name="T30" fmla="*/ 147 w 4408"/>
              <a:gd name="T31" fmla="*/ 1849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08" h="3908">
                <a:moveTo>
                  <a:pt x="3734" y="3380"/>
                </a:moveTo>
                <a:lnTo>
                  <a:pt x="879" y="3380"/>
                </a:lnTo>
                <a:lnTo>
                  <a:pt x="879" y="2056"/>
                </a:lnTo>
                <a:lnTo>
                  <a:pt x="4408" y="2056"/>
                </a:lnTo>
                <a:lnTo>
                  <a:pt x="4408" y="3380"/>
                </a:lnTo>
                <a:lnTo>
                  <a:pt x="4261" y="3380"/>
                </a:lnTo>
                <a:lnTo>
                  <a:pt x="4261" y="3908"/>
                </a:lnTo>
                <a:lnTo>
                  <a:pt x="3734" y="3380"/>
                </a:lnTo>
                <a:close/>
                <a:moveTo>
                  <a:pt x="147" y="1849"/>
                </a:moveTo>
                <a:lnTo>
                  <a:pt x="673" y="1323"/>
                </a:lnTo>
                <a:lnTo>
                  <a:pt x="3523" y="1323"/>
                </a:lnTo>
                <a:lnTo>
                  <a:pt x="3523" y="0"/>
                </a:lnTo>
                <a:lnTo>
                  <a:pt x="0" y="0"/>
                </a:lnTo>
                <a:lnTo>
                  <a:pt x="0" y="1323"/>
                </a:lnTo>
                <a:lnTo>
                  <a:pt x="147" y="1323"/>
                </a:lnTo>
                <a:lnTo>
                  <a:pt x="147" y="184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4" name="OpenMailbox_F008" title="Icon of an open mailbox with a letter coming out">
            <a:extLst>
              <a:ext uri="{FF2B5EF4-FFF2-40B4-BE49-F238E27FC236}">
                <a16:creationId xmlns:a16="http://schemas.microsoft.com/office/drawing/2014/main" id="{391449F5-1A63-49E5-A3B9-39BE69A21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2724" y="5751569"/>
            <a:ext cx="414979" cy="358570"/>
          </a:xfrm>
          <a:custGeom>
            <a:avLst/>
            <a:gdLst>
              <a:gd name="T0" fmla="*/ 1505 w 3779"/>
              <a:gd name="T1" fmla="*/ 1883 h 3263"/>
              <a:gd name="T2" fmla="*/ 1505 w 3779"/>
              <a:gd name="T3" fmla="*/ 0 h 3263"/>
              <a:gd name="T4" fmla="*/ 752 w 3779"/>
              <a:gd name="T5" fmla="*/ 0 h 3263"/>
              <a:gd name="T6" fmla="*/ 752 w 3779"/>
              <a:gd name="T7" fmla="*/ 251 h 3263"/>
              <a:gd name="T8" fmla="*/ 1505 w 3779"/>
              <a:gd name="T9" fmla="*/ 251 h 3263"/>
              <a:gd name="T10" fmla="*/ 3779 w 3779"/>
              <a:gd name="T11" fmla="*/ 2756 h 3263"/>
              <a:gd name="T12" fmla="*/ 2261 w 3779"/>
              <a:gd name="T13" fmla="*/ 2756 h 3263"/>
              <a:gd name="T14" fmla="*/ 2261 w 3779"/>
              <a:gd name="T15" fmla="*/ 1491 h 3263"/>
              <a:gd name="T16" fmla="*/ 3779 w 3779"/>
              <a:gd name="T17" fmla="*/ 1491 h 3263"/>
              <a:gd name="T18" fmla="*/ 3779 w 3779"/>
              <a:gd name="T19" fmla="*/ 2756 h 3263"/>
              <a:gd name="T20" fmla="*/ 3779 w 3779"/>
              <a:gd name="T21" fmla="*/ 1744 h 3263"/>
              <a:gd name="T22" fmla="*/ 2894 w 3779"/>
              <a:gd name="T23" fmla="*/ 2250 h 3263"/>
              <a:gd name="T24" fmla="*/ 2323 w 3779"/>
              <a:gd name="T25" fmla="*/ 1924 h 3263"/>
              <a:gd name="T26" fmla="*/ 3513 w 3779"/>
              <a:gd name="T27" fmla="*/ 2756 h 3263"/>
              <a:gd name="T28" fmla="*/ 3513 w 3779"/>
              <a:gd name="T29" fmla="*/ 3263 h 3263"/>
              <a:gd name="T30" fmla="*/ 2258 w 3779"/>
              <a:gd name="T31" fmla="*/ 3263 h 3263"/>
              <a:gd name="T32" fmla="*/ 2258 w 3779"/>
              <a:gd name="T33" fmla="*/ 1381 h 3263"/>
              <a:gd name="T34" fmla="*/ 2886 w 3779"/>
              <a:gd name="T35" fmla="*/ 753 h 3263"/>
              <a:gd name="T36" fmla="*/ 2886 w 3779"/>
              <a:gd name="T37" fmla="*/ 753 h 3263"/>
              <a:gd name="T38" fmla="*/ 3513 w 3779"/>
              <a:gd name="T39" fmla="*/ 1381 h 3263"/>
              <a:gd name="T40" fmla="*/ 3513 w 3779"/>
              <a:gd name="T41" fmla="*/ 1491 h 3263"/>
              <a:gd name="T42" fmla="*/ 2886 w 3779"/>
              <a:gd name="T43" fmla="*/ 753 h 3263"/>
              <a:gd name="T44" fmla="*/ 627 w 3779"/>
              <a:gd name="T45" fmla="*/ 753 h 3263"/>
              <a:gd name="T46" fmla="*/ 0 w 3779"/>
              <a:gd name="T47" fmla="*/ 1381 h 3263"/>
              <a:gd name="T48" fmla="*/ 0 w 3779"/>
              <a:gd name="T49" fmla="*/ 3263 h 3263"/>
              <a:gd name="T50" fmla="*/ 2886 w 3779"/>
              <a:gd name="T51" fmla="*/ 3263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9" h="3263"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3779" y="2756"/>
                </a:moveTo>
                <a:cubicBezTo>
                  <a:pt x="2261" y="2756"/>
                  <a:pt x="2261" y="2756"/>
                  <a:pt x="2261" y="2756"/>
                </a:cubicBezTo>
                <a:cubicBezTo>
                  <a:pt x="2261" y="1491"/>
                  <a:pt x="2261" y="1491"/>
                  <a:pt x="2261" y="1491"/>
                </a:cubicBezTo>
                <a:cubicBezTo>
                  <a:pt x="3779" y="1491"/>
                  <a:pt x="3779" y="1491"/>
                  <a:pt x="3779" y="1491"/>
                </a:cubicBezTo>
                <a:lnTo>
                  <a:pt x="3779" y="2756"/>
                </a:lnTo>
                <a:close/>
                <a:moveTo>
                  <a:pt x="3779" y="1744"/>
                </a:moveTo>
                <a:cubicBezTo>
                  <a:pt x="2894" y="2250"/>
                  <a:pt x="2894" y="2250"/>
                  <a:pt x="2894" y="2250"/>
                </a:cubicBezTo>
                <a:cubicBezTo>
                  <a:pt x="2323" y="1924"/>
                  <a:pt x="2323" y="1924"/>
                  <a:pt x="2323" y="1924"/>
                </a:cubicBezTo>
                <a:moveTo>
                  <a:pt x="3513" y="2756"/>
                </a:moveTo>
                <a:cubicBezTo>
                  <a:pt x="3513" y="3263"/>
                  <a:pt x="3513" y="3263"/>
                  <a:pt x="3513" y="3263"/>
                </a:cubicBez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cubicBezTo>
                  <a:pt x="3513" y="1491"/>
                  <a:pt x="3513" y="1491"/>
                  <a:pt x="3513" y="1491"/>
                </a:cubicBezTo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5" name="PostUpdateLegacy_E1D7" title="Icon of an article, feed, or social media thread">
            <a:extLst>
              <a:ext uri="{FF2B5EF4-FFF2-40B4-BE49-F238E27FC236}">
                <a16:creationId xmlns:a16="http://schemas.microsoft.com/office/drawing/2014/main" id="{E19C4492-59B8-44AC-8558-043A4F99EF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1357" y="5804162"/>
            <a:ext cx="493034" cy="253384"/>
          </a:xfrm>
          <a:custGeom>
            <a:avLst/>
            <a:gdLst>
              <a:gd name="T0" fmla="*/ 270 w 1041"/>
              <a:gd name="T1" fmla="*/ 268 h 535"/>
              <a:gd name="T2" fmla="*/ 68 w 1041"/>
              <a:gd name="T3" fmla="*/ 268 h 535"/>
              <a:gd name="T4" fmla="*/ 269 w 1041"/>
              <a:gd name="T5" fmla="*/ 133 h 535"/>
              <a:gd name="T6" fmla="*/ 0 w 1041"/>
              <a:gd name="T7" fmla="*/ 133 h 535"/>
              <a:gd name="T8" fmla="*/ 270 w 1041"/>
              <a:gd name="T9" fmla="*/ 404 h 535"/>
              <a:gd name="T10" fmla="*/ 135 w 1041"/>
              <a:gd name="T11" fmla="*/ 404 h 535"/>
              <a:gd name="T12" fmla="*/ 1041 w 1041"/>
              <a:gd name="T13" fmla="*/ 0 h 535"/>
              <a:gd name="T14" fmla="*/ 371 w 1041"/>
              <a:gd name="T15" fmla="*/ 0 h 535"/>
              <a:gd name="T16" fmla="*/ 371 w 1041"/>
              <a:gd name="T17" fmla="*/ 535 h 535"/>
              <a:gd name="T18" fmla="*/ 1041 w 1041"/>
              <a:gd name="T19" fmla="*/ 535 h 535"/>
              <a:gd name="T20" fmla="*/ 1041 w 1041"/>
              <a:gd name="T21" fmla="*/ 0 h 535"/>
              <a:gd name="T22" fmla="*/ 671 w 1041"/>
              <a:gd name="T23" fmla="*/ 268 h 535"/>
              <a:gd name="T24" fmla="*/ 469 w 1041"/>
              <a:gd name="T25" fmla="*/ 268 h 535"/>
              <a:gd name="T26" fmla="*/ 942 w 1041"/>
              <a:gd name="T27" fmla="*/ 133 h 535"/>
              <a:gd name="T28" fmla="*/ 469 w 1041"/>
              <a:gd name="T29" fmla="*/ 133 h 535"/>
              <a:gd name="T30" fmla="*/ 672 w 1041"/>
              <a:gd name="T31" fmla="*/ 404 h 535"/>
              <a:gd name="T32" fmla="*/ 469 w 1041"/>
              <a:gd name="T33" fmla="*/ 404 h 535"/>
              <a:gd name="T34" fmla="*/ 909 w 1041"/>
              <a:gd name="T35" fmla="*/ 267 h 535"/>
              <a:gd name="T36" fmla="*/ 772 w 1041"/>
              <a:gd name="T37" fmla="*/ 267 h 535"/>
              <a:gd name="T38" fmla="*/ 772 w 1041"/>
              <a:gd name="T39" fmla="*/ 404 h 535"/>
              <a:gd name="T40" fmla="*/ 909 w 1041"/>
              <a:gd name="T41" fmla="*/ 404 h 535"/>
              <a:gd name="T42" fmla="*/ 909 w 1041"/>
              <a:gd name="T43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1" h="535">
                <a:moveTo>
                  <a:pt x="270" y="268"/>
                </a:moveTo>
                <a:lnTo>
                  <a:pt x="68" y="268"/>
                </a:lnTo>
                <a:moveTo>
                  <a:pt x="269" y="133"/>
                </a:moveTo>
                <a:lnTo>
                  <a:pt x="0" y="133"/>
                </a:lnTo>
                <a:moveTo>
                  <a:pt x="270" y="404"/>
                </a:moveTo>
                <a:lnTo>
                  <a:pt x="135" y="404"/>
                </a:lnTo>
                <a:moveTo>
                  <a:pt x="1041" y="0"/>
                </a:moveTo>
                <a:lnTo>
                  <a:pt x="371" y="0"/>
                </a:lnTo>
                <a:lnTo>
                  <a:pt x="371" y="535"/>
                </a:lnTo>
                <a:lnTo>
                  <a:pt x="1041" y="535"/>
                </a:lnTo>
                <a:lnTo>
                  <a:pt x="1041" y="0"/>
                </a:lnTo>
                <a:moveTo>
                  <a:pt x="671" y="268"/>
                </a:moveTo>
                <a:lnTo>
                  <a:pt x="469" y="268"/>
                </a:lnTo>
                <a:moveTo>
                  <a:pt x="942" y="133"/>
                </a:moveTo>
                <a:lnTo>
                  <a:pt x="469" y="133"/>
                </a:lnTo>
                <a:moveTo>
                  <a:pt x="672" y="404"/>
                </a:moveTo>
                <a:lnTo>
                  <a:pt x="469" y="404"/>
                </a:lnTo>
                <a:moveTo>
                  <a:pt x="909" y="267"/>
                </a:moveTo>
                <a:lnTo>
                  <a:pt x="772" y="267"/>
                </a:lnTo>
                <a:lnTo>
                  <a:pt x="772" y="404"/>
                </a:lnTo>
                <a:lnTo>
                  <a:pt x="909" y="404"/>
                </a:lnTo>
                <a:lnTo>
                  <a:pt x="909" y="26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6" name="Mailbox_F007" title="Icon of a mailbox ">
            <a:extLst>
              <a:ext uri="{FF2B5EF4-FFF2-40B4-BE49-F238E27FC236}">
                <a16:creationId xmlns:a16="http://schemas.microsoft.com/office/drawing/2014/main" id="{FD4D8EF7-190B-47E1-B54A-235B108FA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301" y="5751569"/>
            <a:ext cx="385769" cy="358570"/>
          </a:xfrm>
          <a:custGeom>
            <a:avLst/>
            <a:gdLst>
              <a:gd name="T0" fmla="*/ 3513 w 3513"/>
              <a:gd name="T1" fmla="*/ 3263 h 3263"/>
              <a:gd name="T2" fmla="*/ 2258 w 3513"/>
              <a:gd name="T3" fmla="*/ 3263 h 3263"/>
              <a:gd name="T4" fmla="*/ 2258 w 3513"/>
              <a:gd name="T5" fmla="*/ 1381 h 3263"/>
              <a:gd name="T6" fmla="*/ 2886 w 3513"/>
              <a:gd name="T7" fmla="*/ 753 h 3263"/>
              <a:gd name="T8" fmla="*/ 2886 w 3513"/>
              <a:gd name="T9" fmla="*/ 753 h 3263"/>
              <a:gd name="T10" fmla="*/ 3513 w 3513"/>
              <a:gd name="T11" fmla="*/ 1381 h 3263"/>
              <a:gd name="T12" fmla="*/ 3513 w 3513"/>
              <a:gd name="T13" fmla="*/ 3263 h 3263"/>
              <a:gd name="T14" fmla="*/ 2886 w 3513"/>
              <a:gd name="T15" fmla="*/ 753 h 3263"/>
              <a:gd name="T16" fmla="*/ 627 w 3513"/>
              <a:gd name="T17" fmla="*/ 753 h 3263"/>
              <a:gd name="T18" fmla="*/ 0 w 3513"/>
              <a:gd name="T19" fmla="*/ 1381 h 3263"/>
              <a:gd name="T20" fmla="*/ 0 w 3513"/>
              <a:gd name="T21" fmla="*/ 3263 h 3263"/>
              <a:gd name="T22" fmla="*/ 2886 w 3513"/>
              <a:gd name="T23" fmla="*/ 3263 h 3263"/>
              <a:gd name="T24" fmla="*/ 1505 w 3513"/>
              <a:gd name="T25" fmla="*/ 1883 h 3263"/>
              <a:gd name="T26" fmla="*/ 1505 w 3513"/>
              <a:gd name="T27" fmla="*/ 0 h 3263"/>
              <a:gd name="T28" fmla="*/ 752 w 3513"/>
              <a:gd name="T29" fmla="*/ 0 h 3263"/>
              <a:gd name="T30" fmla="*/ 752 w 3513"/>
              <a:gd name="T31" fmla="*/ 251 h 3263"/>
              <a:gd name="T32" fmla="*/ 1505 w 3513"/>
              <a:gd name="T33" fmla="*/ 251 h 3263"/>
              <a:gd name="T34" fmla="*/ 2635 w 3513"/>
              <a:gd name="T35" fmla="*/ 1506 h 3263"/>
              <a:gd name="T36" fmla="*/ 3137 w 3513"/>
              <a:gd name="T37" fmla="*/ 1506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263">
                <a:moveTo>
                  <a:pt x="3513" y="3263"/>
                </a:move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lnTo>
                  <a:pt x="3513" y="3263"/>
                </a:lnTo>
                <a:close/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2635" y="1506"/>
                </a:moveTo>
                <a:cubicBezTo>
                  <a:pt x="3137" y="1506"/>
                  <a:pt x="3137" y="1506"/>
                  <a:pt x="3137" y="15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7" name="MailArticleContent_EFAE" title="Icon of an open envelope with a letter coming out">
            <a:extLst>
              <a:ext uri="{FF2B5EF4-FFF2-40B4-BE49-F238E27FC236}">
                <a16:creationId xmlns:a16="http://schemas.microsoft.com/office/drawing/2014/main" id="{CC16D687-FCB8-4AD3-BB75-DF226A1429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1251" y="5751569"/>
            <a:ext cx="358396" cy="358570"/>
          </a:xfrm>
          <a:custGeom>
            <a:avLst/>
            <a:gdLst>
              <a:gd name="T0" fmla="*/ 3435 w 4129"/>
              <a:gd name="T1" fmla="*/ 1236 h 4131"/>
              <a:gd name="T2" fmla="*/ 4129 w 4129"/>
              <a:gd name="T3" fmla="*/ 1584 h 4131"/>
              <a:gd name="T4" fmla="*/ 4129 w 4129"/>
              <a:gd name="T5" fmla="*/ 4131 h 4131"/>
              <a:gd name="T6" fmla="*/ 0 w 4129"/>
              <a:gd name="T7" fmla="*/ 4131 h 4131"/>
              <a:gd name="T8" fmla="*/ 0 w 4129"/>
              <a:gd name="T9" fmla="*/ 1584 h 4131"/>
              <a:gd name="T10" fmla="*/ 762 w 4129"/>
              <a:gd name="T11" fmla="*/ 1202 h 4131"/>
              <a:gd name="T12" fmla="*/ 62 w 4129"/>
              <a:gd name="T13" fmla="*/ 1715 h 4131"/>
              <a:gd name="T14" fmla="*/ 826 w 4129"/>
              <a:gd name="T15" fmla="*/ 2479 h 4131"/>
              <a:gd name="T16" fmla="*/ 3304 w 4129"/>
              <a:gd name="T17" fmla="*/ 2479 h 4131"/>
              <a:gd name="T18" fmla="*/ 4057 w 4129"/>
              <a:gd name="T19" fmla="*/ 1725 h 4131"/>
              <a:gd name="T20" fmla="*/ 826 w 4129"/>
              <a:gd name="T21" fmla="*/ 2479 h 4131"/>
              <a:gd name="T22" fmla="*/ 826 w 4129"/>
              <a:gd name="T23" fmla="*/ 0 h 4131"/>
              <a:gd name="T24" fmla="*/ 2478 w 4129"/>
              <a:gd name="T25" fmla="*/ 0 h 4131"/>
              <a:gd name="T26" fmla="*/ 3304 w 4129"/>
              <a:gd name="T27" fmla="*/ 826 h 4131"/>
              <a:gd name="T28" fmla="*/ 3304 w 4129"/>
              <a:gd name="T29" fmla="*/ 2479 h 4131"/>
              <a:gd name="T30" fmla="*/ 2478 w 4129"/>
              <a:gd name="T31" fmla="*/ 69 h 4131"/>
              <a:gd name="T32" fmla="*/ 2478 w 4129"/>
              <a:gd name="T33" fmla="*/ 826 h 4131"/>
              <a:gd name="T34" fmla="*/ 3235 w 4129"/>
              <a:gd name="T35" fmla="*/ 826 h 4131"/>
              <a:gd name="T36" fmla="*/ 1239 w 4129"/>
              <a:gd name="T37" fmla="*/ 1377 h 4131"/>
              <a:gd name="T38" fmla="*/ 2891 w 4129"/>
              <a:gd name="T39" fmla="*/ 1377 h 4131"/>
              <a:gd name="T40" fmla="*/ 1239 w 4129"/>
              <a:gd name="T41" fmla="*/ 826 h 4131"/>
              <a:gd name="T42" fmla="*/ 2065 w 4129"/>
              <a:gd name="T43" fmla="*/ 826 h 4131"/>
              <a:gd name="T44" fmla="*/ 1239 w 4129"/>
              <a:gd name="T45" fmla="*/ 1928 h 4131"/>
              <a:gd name="T46" fmla="*/ 2891 w 4129"/>
              <a:gd name="T47" fmla="*/ 1928 h 4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29" h="4131">
                <a:moveTo>
                  <a:pt x="3435" y="1236"/>
                </a:moveTo>
                <a:lnTo>
                  <a:pt x="4129" y="1584"/>
                </a:lnTo>
                <a:lnTo>
                  <a:pt x="4129" y="4131"/>
                </a:lnTo>
                <a:lnTo>
                  <a:pt x="0" y="4131"/>
                </a:lnTo>
                <a:lnTo>
                  <a:pt x="0" y="1584"/>
                </a:lnTo>
                <a:lnTo>
                  <a:pt x="762" y="1202"/>
                </a:lnTo>
                <a:moveTo>
                  <a:pt x="62" y="1715"/>
                </a:moveTo>
                <a:lnTo>
                  <a:pt x="826" y="2479"/>
                </a:lnTo>
                <a:lnTo>
                  <a:pt x="3304" y="2479"/>
                </a:lnTo>
                <a:lnTo>
                  <a:pt x="4057" y="1725"/>
                </a:lnTo>
                <a:moveTo>
                  <a:pt x="826" y="2479"/>
                </a:moveTo>
                <a:lnTo>
                  <a:pt x="826" y="0"/>
                </a:lnTo>
                <a:lnTo>
                  <a:pt x="2478" y="0"/>
                </a:lnTo>
                <a:lnTo>
                  <a:pt x="3304" y="826"/>
                </a:lnTo>
                <a:lnTo>
                  <a:pt x="3304" y="2479"/>
                </a:lnTo>
                <a:moveTo>
                  <a:pt x="2478" y="69"/>
                </a:moveTo>
                <a:lnTo>
                  <a:pt x="2478" y="826"/>
                </a:lnTo>
                <a:lnTo>
                  <a:pt x="3235" y="826"/>
                </a:lnTo>
                <a:moveTo>
                  <a:pt x="1239" y="1377"/>
                </a:moveTo>
                <a:lnTo>
                  <a:pt x="2891" y="1377"/>
                </a:lnTo>
                <a:moveTo>
                  <a:pt x="1239" y="826"/>
                </a:moveTo>
                <a:lnTo>
                  <a:pt x="2065" y="826"/>
                </a:lnTo>
                <a:moveTo>
                  <a:pt x="1239" y="1928"/>
                </a:moveTo>
                <a:lnTo>
                  <a:pt x="2891" y="192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8" name="bus" title="Icon of a bus">
            <a:extLst>
              <a:ext uri="{FF2B5EF4-FFF2-40B4-BE49-F238E27FC236}">
                <a16:creationId xmlns:a16="http://schemas.microsoft.com/office/drawing/2014/main" id="{D3FAE537-7206-4BE2-B10C-53346BB67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2740" y="4954487"/>
            <a:ext cx="358570" cy="358570"/>
          </a:xfrm>
          <a:custGeom>
            <a:avLst/>
            <a:gdLst>
              <a:gd name="T0" fmla="*/ 290 w 344"/>
              <a:gd name="T1" fmla="*/ 0 h 343"/>
              <a:gd name="T2" fmla="*/ 318 w 344"/>
              <a:gd name="T3" fmla="*/ 28 h 343"/>
              <a:gd name="T4" fmla="*/ 318 w 344"/>
              <a:gd name="T5" fmla="*/ 314 h 343"/>
              <a:gd name="T6" fmla="*/ 25 w 344"/>
              <a:gd name="T7" fmla="*/ 314 h 343"/>
              <a:gd name="T8" fmla="*/ 25 w 344"/>
              <a:gd name="T9" fmla="*/ 28 h 343"/>
              <a:gd name="T10" fmla="*/ 54 w 344"/>
              <a:gd name="T11" fmla="*/ 0 h 343"/>
              <a:gd name="T12" fmla="*/ 290 w 344"/>
              <a:gd name="T13" fmla="*/ 0 h 343"/>
              <a:gd name="T14" fmla="*/ 104 w 344"/>
              <a:gd name="T15" fmla="*/ 46 h 343"/>
              <a:gd name="T16" fmla="*/ 237 w 344"/>
              <a:gd name="T17" fmla="*/ 46 h 343"/>
              <a:gd name="T18" fmla="*/ 60 w 344"/>
              <a:gd name="T19" fmla="*/ 224 h 343"/>
              <a:gd name="T20" fmla="*/ 104 w 344"/>
              <a:gd name="T21" fmla="*/ 224 h 343"/>
              <a:gd name="T22" fmla="*/ 237 w 344"/>
              <a:gd name="T23" fmla="*/ 224 h 343"/>
              <a:gd name="T24" fmla="*/ 281 w 344"/>
              <a:gd name="T25" fmla="*/ 224 h 343"/>
              <a:gd name="T26" fmla="*/ 25 w 344"/>
              <a:gd name="T27" fmla="*/ 92 h 343"/>
              <a:gd name="T28" fmla="*/ 318 w 344"/>
              <a:gd name="T29" fmla="*/ 92 h 343"/>
              <a:gd name="T30" fmla="*/ 25 w 344"/>
              <a:gd name="T31" fmla="*/ 179 h 343"/>
              <a:gd name="T32" fmla="*/ 318 w 344"/>
              <a:gd name="T33" fmla="*/ 179 h 343"/>
              <a:gd name="T34" fmla="*/ 25 w 344"/>
              <a:gd name="T35" fmla="*/ 268 h 343"/>
              <a:gd name="T36" fmla="*/ 318 w 344"/>
              <a:gd name="T37" fmla="*/ 268 h 343"/>
              <a:gd name="T38" fmla="*/ 172 w 344"/>
              <a:gd name="T39" fmla="*/ 92 h 343"/>
              <a:gd name="T40" fmla="*/ 172 w 344"/>
              <a:gd name="T41" fmla="*/ 179 h 343"/>
              <a:gd name="T42" fmla="*/ 318 w 344"/>
              <a:gd name="T43" fmla="*/ 124 h 343"/>
              <a:gd name="T44" fmla="*/ 344 w 344"/>
              <a:gd name="T45" fmla="*/ 124 h 343"/>
              <a:gd name="T46" fmla="*/ 344 w 344"/>
              <a:gd name="T47" fmla="*/ 83 h 343"/>
              <a:gd name="T48" fmla="*/ 318 w 344"/>
              <a:gd name="T49" fmla="*/ 83 h 343"/>
              <a:gd name="T50" fmla="*/ 240 w 344"/>
              <a:gd name="T51" fmla="*/ 314 h 343"/>
              <a:gd name="T52" fmla="*/ 240 w 344"/>
              <a:gd name="T53" fmla="*/ 343 h 343"/>
              <a:gd name="T54" fmla="*/ 301 w 344"/>
              <a:gd name="T55" fmla="*/ 343 h 343"/>
              <a:gd name="T56" fmla="*/ 301 w 344"/>
              <a:gd name="T57" fmla="*/ 314 h 343"/>
              <a:gd name="T58" fmla="*/ 38 w 344"/>
              <a:gd name="T59" fmla="*/ 314 h 343"/>
              <a:gd name="T60" fmla="*/ 38 w 344"/>
              <a:gd name="T61" fmla="*/ 343 h 343"/>
              <a:gd name="T62" fmla="*/ 98 w 344"/>
              <a:gd name="T63" fmla="*/ 343 h 343"/>
              <a:gd name="T64" fmla="*/ 98 w 344"/>
              <a:gd name="T65" fmla="*/ 314 h 343"/>
              <a:gd name="T66" fmla="*/ 25 w 344"/>
              <a:gd name="T67" fmla="*/ 83 h 343"/>
              <a:gd name="T68" fmla="*/ 0 w 344"/>
              <a:gd name="T69" fmla="*/ 83 h 343"/>
              <a:gd name="T70" fmla="*/ 0 w 344"/>
              <a:gd name="T71" fmla="*/ 124 h 343"/>
              <a:gd name="T72" fmla="*/ 25 w 344"/>
              <a:gd name="T73" fmla="*/ 12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4" h="343">
                <a:moveTo>
                  <a:pt x="290" y="0"/>
                </a:moveTo>
                <a:cubicBezTo>
                  <a:pt x="305" y="0"/>
                  <a:pt x="318" y="12"/>
                  <a:pt x="318" y="28"/>
                </a:cubicBezTo>
                <a:cubicBezTo>
                  <a:pt x="318" y="314"/>
                  <a:pt x="318" y="314"/>
                  <a:pt x="318" y="314"/>
                </a:cubicBezTo>
                <a:cubicBezTo>
                  <a:pt x="25" y="314"/>
                  <a:pt x="25" y="314"/>
                  <a:pt x="25" y="314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12"/>
                  <a:pt x="38" y="0"/>
                  <a:pt x="54" y="0"/>
                </a:cubicBezTo>
                <a:lnTo>
                  <a:pt x="290" y="0"/>
                </a:lnTo>
                <a:close/>
                <a:moveTo>
                  <a:pt x="104" y="46"/>
                </a:moveTo>
                <a:cubicBezTo>
                  <a:pt x="237" y="46"/>
                  <a:pt x="237" y="46"/>
                  <a:pt x="237" y="46"/>
                </a:cubicBezTo>
                <a:moveTo>
                  <a:pt x="60" y="224"/>
                </a:moveTo>
                <a:cubicBezTo>
                  <a:pt x="104" y="224"/>
                  <a:pt x="104" y="224"/>
                  <a:pt x="104" y="224"/>
                </a:cubicBezTo>
                <a:moveTo>
                  <a:pt x="237" y="224"/>
                </a:moveTo>
                <a:cubicBezTo>
                  <a:pt x="281" y="224"/>
                  <a:pt x="281" y="224"/>
                  <a:pt x="281" y="224"/>
                </a:cubicBezTo>
                <a:moveTo>
                  <a:pt x="25" y="92"/>
                </a:moveTo>
                <a:cubicBezTo>
                  <a:pt x="318" y="92"/>
                  <a:pt x="318" y="92"/>
                  <a:pt x="318" y="92"/>
                </a:cubicBezTo>
                <a:moveTo>
                  <a:pt x="25" y="179"/>
                </a:moveTo>
                <a:cubicBezTo>
                  <a:pt x="318" y="179"/>
                  <a:pt x="318" y="179"/>
                  <a:pt x="318" y="179"/>
                </a:cubicBezTo>
                <a:moveTo>
                  <a:pt x="25" y="268"/>
                </a:moveTo>
                <a:cubicBezTo>
                  <a:pt x="318" y="268"/>
                  <a:pt x="318" y="268"/>
                  <a:pt x="318" y="268"/>
                </a:cubicBezTo>
                <a:moveTo>
                  <a:pt x="172" y="92"/>
                </a:moveTo>
                <a:cubicBezTo>
                  <a:pt x="172" y="179"/>
                  <a:pt x="172" y="179"/>
                  <a:pt x="172" y="179"/>
                </a:cubicBezTo>
                <a:moveTo>
                  <a:pt x="318" y="124"/>
                </a:moveTo>
                <a:cubicBezTo>
                  <a:pt x="344" y="124"/>
                  <a:pt x="344" y="124"/>
                  <a:pt x="344" y="124"/>
                </a:cubicBezTo>
                <a:cubicBezTo>
                  <a:pt x="344" y="83"/>
                  <a:pt x="344" y="83"/>
                  <a:pt x="344" y="83"/>
                </a:cubicBezTo>
                <a:cubicBezTo>
                  <a:pt x="318" y="83"/>
                  <a:pt x="318" y="83"/>
                  <a:pt x="318" y="83"/>
                </a:cubicBezTo>
                <a:moveTo>
                  <a:pt x="240" y="314"/>
                </a:moveTo>
                <a:cubicBezTo>
                  <a:pt x="240" y="343"/>
                  <a:pt x="240" y="343"/>
                  <a:pt x="240" y="343"/>
                </a:cubicBezTo>
                <a:cubicBezTo>
                  <a:pt x="301" y="343"/>
                  <a:pt x="301" y="343"/>
                  <a:pt x="301" y="343"/>
                </a:cubicBezTo>
                <a:cubicBezTo>
                  <a:pt x="301" y="314"/>
                  <a:pt x="301" y="314"/>
                  <a:pt x="301" y="314"/>
                </a:cubicBezTo>
                <a:moveTo>
                  <a:pt x="38" y="314"/>
                </a:moveTo>
                <a:cubicBezTo>
                  <a:pt x="38" y="343"/>
                  <a:pt x="38" y="343"/>
                  <a:pt x="38" y="343"/>
                </a:cubicBezTo>
                <a:cubicBezTo>
                  <a:pt x="98" y="343"/>
                  <a:pt x="98" y="343"/>
                  <a:pt x="98" y="343"/>
                </a:cubicBezTo>
                <a:cubicBezTo>
                  <a:pt x="98" y="314"/>
                  <a:pt x="98" y="314"/>
                  <a:pt x="98" y="314"/>
                </a:cubicBezTo>
                <a:moveTo>
                  <a:pt x="25" y="83"/>
                </a:moveTo>
                <a:cubicBezTo>
                  <a:pt x="0" y="83"/>
                  <a:pt x="0" y="83"/>
                  <a:pt x="0" y="83"/>
                </a:cubicBezTo>
                <a:cubicBezTo>
                  <a:pt x="0" y="124"/>
                  <a:pt x="0" y="124"/>
                  <a:pt x="0" y="124"/>
                </a:cubicBezTo>
                <a:cubicBezTo>
                  <a:pt x="25" y="124"/>
                  <a:pt x="25" y="124"/>
                  <a:pt x="25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9" name="drum" title="Icon of a drum with two drumsticks">
            <a:extLst>
              <a:ext uri="{FF2B5EF4-FFF2-40B4-BE49-F238E27FC236}">
                <a16:creationId xmlns:a16="http://schemas.microsoft.com/office/drawing/2014/main" id="{B8B47858-A7E9-45D0-8C14-88D0CAB6A5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2980" y="4992088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0" name="Brain_3" title="Icon of a brain">
            <a:extLst>
              <a:ext uri="{FF2B5EF4-FFF2-40B4-BE49-F238E27FC236}">
                <a16:creationId xmlns:a16="http://schemas.microsoft.com/office/drawing/2014/main" id="{596B274E-77B7-41F5-809E-85FC43B657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2799" y="4954487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3" name="rocket" title="Icon of a rocket">
            <a:extLst>
              <a:ext uri="{FF2B5EF4-FFF2-40B4-BE49-F238E27FC236}">
                <a16:creationId xmlns:a16="http://schemas.microsoft.com/office/drawing/2014/main" id="{71A81469-2847-4916-A923-C5FF82855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8278" y="4954487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5915497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irl" title="Icon of a young woman">
            <a:extLst>
              <a:ext uri="{FF2B5EF4-FFF2-40B4-BE49-F238E27FC236}">
                <a16:creationId xmlns:a16="http://schemas.microsoft.com/office/drawing/2014/main" id="{5CE07A35-0EE8-42F4-93B6-9F2E72871A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4577" y="1338021"/>
            <a:ext cx="302761" cy="358570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85" name="personal_connect" title="Icon of a person with two bidirectional arrows below them">
            <a:extLst>
              <a:ext uri="{FF2B5EF4-FFF2-40B4-BE49-F238E27FC236}">
                <a16:creationId xmlns:a16="http://schemas.microsoft.com/office/drawing/2014/main" id="{3324025E-F54A-4D41-93B6-FBB157D72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5664" y="2234448"/>
            <a:ext cx="218789" cy="358570"/>
          </a:xfrm>
          <a:custGeom>
            <a:avLst/>
            <a:gdLst>
              <a:gd name="T0" fmla="*/ 39 w 198"/>
              <a:gd name="T1" fmla="*/ 61 h 325"/>
              <a:gd name="T2" fmla="*/ 100 w 198"/>
              <a:gd name="T3" fmla="*/ 0 h 325"/>
              <a:gd name="T4" fmla="*/ 161 w 198"/>
              <a:gd name="T5" fmla="*/ 61 h 325"/>
              <a:gd name="T6" fmla="*/ 100 w 198"/>
              <a:gd name="T7" fmla="*/ 122 h 325"/>
              <a:gd name="T8" fmla="*/ 39 w 198"/>
              <a:gd name="T9" fmla="*/ 61 h 325"/>
              <a:gd name="T10" fmla="*/ 198 w 198"/>
              <a:gd name="T11" fmla="*/ 221 h 325"/>
              <a:gd name="T12" fmla="*/ 99 w 198"/>
              <a:gd name="T13" fmla="*/ 122 h 325"/>
              <a:gd name="T14" fmla="*/ 0 w 198"/>
              <a:gd name="T15" fmla="*/ 221 h 325"/>
              <a:gd name="T16" fmla="*/ 122 w 198"/>
              <a:gd name="T17" fmla="*/ 261 h 325"/>
              <a:gd name="T18" fmla="*/ 152 w 198"/>
              <a:gd name="T19" fmla="*/ 231 h 325"/>
              <a:gd name="T20" fmla="*/ 122 w 198"/>
              <a:gd name="T21" fmla="*/ 201 h 325"/>
              <a:gd name="T22" fmla="*/ 152 w 198"/>
              <a:gd name="T23" fmla="*/ 231 h 325"/>
              <a:gd name="T24" fmla="*/ 43 w 198"/>
              <a:gd name="T25" fmla="*/ 231 h 325"/>
              <a:gd name="T26" fmla="*/ 81 w 198"/>
              <a:gd name="T27" fmla="*/ 265 h 325"/>
              <a:gd name="T28" fmla="*/ 51 w 198"/>
              <a:gd name="T29" fmla="*/ 295 h 325"/>
              <a:gd name="T30" fmla="*/ 81 w 198"/>
              <a:gd name="T31" fmla="*/ 325 h 325"/>
              <a:gd name="T32" fmla="*/ 51 w 198"/>
              <a:gd name="T33" fmla="*/ 295 h 325"/>
              <a:gd name="T34" fmla="*/ 161 w 198"/>
              <a:gd name="T35" fmla="*/ 2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" h="325">
                <a:moveTo>
                  <a:pt x="39" y="61"/>
                </a:moveTo>
                <a:cubicBezTo>
                  <a:pt x="39" y="27"/>
                  <a:pt x="66" y="0"/>
                  <a:pt x="100" y="0"/>
                </a:cubicBezTo>
                <a:cubicBezTo>
                  <a:pt x="134" y="0"/>
                  <a:pt x="161" y="27"/>
                  <a:pt x="161" y="61"/>
                </a:cubicBezTo>
                <a:cubicBezTo>
                  <a:pt x="161" y="95"/>
                  <a:pt x="134" y="122"/>
                  <a:pt x="100" y="122"/>
                </a:cubicBezTo>
                <a:cubicBezTo>
                  <a:pt x="66" y="122"/>
                  <a:pt x="39" y="95"/>
                  <a:pt x="39" y="61"/>
                </a:cubicBezTo>
                <a:close/>
                <a:moveTo>
                  <a:pt x="198" y="221"/>
                </a:moveTo>
                <a:cubicBezTo>
                  <a:pt x="198" y="166"/>
                  <a:pt x="153" y="122"/>
                  <a:pt x="99" y="122"/>
                </a:cubicBezTo>
                <a:cubicBezTo>
                  <a:pt x="44" y="122"/>
                  <a:pt x="0" y="166"/>
                  <a:pt x="0" y="221"/>
                </a:cubicBezTo>
                <a:moveTo>
                  <a:pt x="122" y="261"/>
                </a:moveTo>
                <a:cubicBezTo>
                  <a:pt x="152" y="231"/>
                  <a:pt x="152" y="231"/>
                  <a:pt x="152" y="231"/>
                </a:cubicBezTo>
                <a:cubicBezTo>
                  <a:pt x="122" y="201"/>
                  <a:pt x="122" y="201"/>
                  <a:pt x="122" y="201"/>
                </a:cubicBezTo>
                <a:moveTo>
                  <a:pt x="152" y="231"/>
                </a:moveTo>
                <a:cubicBezTo>
                  <a:pt x="43" y="231"/>
                  <a:pt x="43" y="231"/>
                  <a:pt x="43" y="231"/>
                </a:cubicBezTo>
                <a:moveTo>
                  <a:pt x="81" y="265"/>
                </a:moveTo>
                <a:cubicBezTo>
                  <a:pt x="51" y="295"/>
                  <a:pt x="51" y="295"/>
                  <a:pt x="51" y="295"/>
                </a:cubicBezTo>
                <a:cubicBezTo>
                  <a:pt x="81" y="325"/>
                  <a:pt x="81" y="325"/>
                  <a:pt x="81" y="325"/>
                </a:cubicBezTo>
                <a:moveTo>
                  <a:pt x="51" y="295"/>
                </a:moveTo>
                <a:cubicBezTo>
                  <a:pt x="161" y="295"/>
                  <a:pt x="161" y="295"/>
                  <a:pt x="161" y="2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87" name="boy" title="Icon of a man">
            <a:extLst>
              <a:ext uri="{FF2B5EF4-FFF2-40B4-BE49-F238E27FC236}">
                <a16:creationId xmlns:a16="http://schemas.microsoft.com/office/drawing/2014/main" id="{FAD89557-A616-4BDC-9B7A-44F3B2B8A2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39461" y="1338021"/>
            <a:ext cx="275487" cy="358570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88" name="ID" title="Icon of a person with three stacked lines of text to the right of them">
            <a:extLst>
              <a:ext uri="{FF2B5EF4-FFF2-40B4-BE49-F238E27FC236}">
                <a16:creationId xmlns:a16="http://schemas.microsoft.com/office/drawing/2014/main" id="{EB0C0EFB-75B4-40D4-A021-050C04155C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722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0" name="manager" title="Icon of three people with lines connecting them">
            <a:extLst>
              <a:ext uri="{FF2B5EF4-FFF2-40B4-BE49-F238E27FC236}">
                <a16:creationId xmlns:a16="http://schemas.microsoft.com/office/drawing/2014/main" id="{AD3D28E6-10BD-43C1-96A1-8967901F5C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5591" y="2234448"/>
            <a:ext cx="355747" cy="358570"/>
          </a:xfrm>
          <a:custGeom>
            <a:avLst/>
            <a:gdLst>
              <a:gd name="T0" fmla="*/ 128 w 348"/>
              <a:gd name="T1" fmla="*/ 46 h 352"/>
              <a:gd name="T2" fmla="*/ 174 w 348"/>
              <a:gd name="T3" fmla="*/ 0 h 352"/>
              <a:gd name="T4" fmla="*/ 220 w 348"/>
              <a:gd name="T5" fmla="*/ 46 h 352"/>
              <a:gd name="T6" fmla="*/ 174 w 348"/>
              <a:gd name="T7" fmla="*/ 91 h 352"/>
              <a:gd name="T8" fmla="*/ 128 w 348"/>
              <a:gd name="T9" fmla="*/ 46 h 352"/>
              <a:gd name="T10" fmla="*/ 231 w 348"/>
              <a:gd name="T11" fmla="*/ 148 h 352"/>
              <a:gd name="T12" fmla="*/ 174 w 348"/>
              <a:gd name="T13" fmla="*/ 91 h 352"/>
              <a:gd name="T14" fmla="*/ 117 w 348"/>
              <a:gd name="T15" fmla="*/ 148 h 352"/>
              <a:gd name="T16" fmla="*/ 57 w 348"/>
              <a:gd name="T17" fmla="*/ 295 h 352"/>
              <a:gd name="T18" fmla="*/ 102 w 348"/>
              <a:gd name="T19" fmla="*/ 249 h 352"/>
              <a:gd name="T20" fmla="*/ 57 w 348"/>
              <a:gd name="T21" fmla="*/ 204 h 352"/>
              <a:gd name="T22" fmla="*/ 11 w 348"/>
              <a:gd name="T23" fmla="*/ 249 h 352"/>
              <a:gd name="T24" fmla="*/ 57 w 348"/>
              <a:gd name="T25" fmla="*/ 295 h 352"/>
              <a:gd name="T26" fmla="*/ 114 w 348"/>
              <a:gd name="T27" fmla="*/ 352 h 352"/>
              <a:gd name="T28" fmla="*/ 57 w 348"/>
              <a:gd name="T29" fmla="*/ 295 h 352"/>
              <a:gd name="T30" fmla="*/ 0 w 348"/>
              <a:gd name="T31" fmla="*/ 352 h 352"/>
              <a:gd name="T32" fmla="*/ 291 w 348"/>
              <a:gd name="T33" fmla="*/ 295 h 352"/>
              <a:gd name="T34" fmla="*/ 337 w 348"/>
              <a:gd name="T35" fmla="*/ 249 h 352"/>
              <a:gd name="T36" fmla="*/ 291 w 348"/>
              <a:gd name="T37" fmla="*/ 204 h 352"/>
              <a:gd name="T38" fmla="*/ 246 w 348"/>
              <a:gd name="T39" fmla="*/ 249 h 352"/>
              <a:gd name="T40" fmla="*/ 291 w 348"/>
              <a:gd name="T41" fmla="*/ 295 h 352"/>
              <a:gd name="T42" fmla="*/ 348 w 348"/>
              <a:gd name="T43" fmla="*/ 352 h 352"/>
              <a:gd name="T44" fmla="*/ 291 w 348"/>
              <a:gd name="T45" fmla="*/ 295 h 352"/>
              <a:gd name="T46" fmla="*/ 234 w 348"/>
              <a:gd name="T47" fmla="*/ 352 h 352"/>
              <a:gd name="T48" fmla="*/ 224 w 348"/>
              <a:gd name="T49" fmla="*/ 219 h 352"/>
              <a:gd name="T50" fmla="*/ 174 w 348"/>
              <a:gd name="T51" fmla="*/ 169 h 352"/>
              <a:gd name="T52" fmla="*/ 124 w 348"/>
              <a:gd name="T53" fmla="*/ 21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352">
                <a:moveTo>
                  <a:pt x="128" y="46"/>
                </a:moveTo>
                <a:cubicBezTo>
                  <a:pt x="128" y="20"/>
                  <a:pt x="149" y="0"/>
                  <a:pt x="174" y="0"/>
                </a:cubicBezTo>
                <a:cubicBezTo>
                  <a:pt x="199" y="0"/>
                  <a:pt x="220" y="20"/>
                  <a:pt x="220" y="46"/>
                </a:cubicBezTo>
                <a:cubicBezTo>
                  <a:pt x="220" y="71"/>
                  <a:pt x="199" y="91"/>
                  <a:pt x="174" y="91"/>
                </a:cubicBezTo>
                <a:cubicBezTo>
                  <a:pt x="149" y="91"/>
                  <a:pt x="128" y="71"/>
                  <a:pt x="128" y="46"/>
                </a:cubicBezTo>
                <a:close/>
                <a:moveTo>
                  <a:pt x="231" y="148"/>
                </a:moveTo>
                <a:cubicBezTo>
                  <a:pt x="231" y="117"/>
                  <a:pt x="206" y="91"/>
                  <a:pt x="174" y="91"/>
                </a:cubicBezTo>
                <a:cubicBezTo>
                  <a:pt x="142" y="91"/>
                  <a:pt x="117" y="117"/>
                  <a:pt x="117" y="148"/>
                </a:cubicBezTo>
                <a:moveTo>
                  <a:pt x="57" y="295"/>
                </a:moveTo>
                <a:cubicBezTo>
                  <a:pt x="82" y="295"/>
                  <a:pt x="102" y="275"/>
                  <a:pt x="102" y="249"/>
                </a:cubicBezTo>
                <a:cubicBezTo>
                  <a:pt x="102" y="224"/>
                  <a:pt x="82" y="204"/>
                  <a:pt x="57" y="204"/>
                </a:cubicBezTo>
                <a:cubicBezTo>
                  <a:pt x="32" y="204"/>
                  <a:pt x="11" y="224"/>
                  <a:pt x="11" y="249"/>
                </a:cubicBezTo>
                <a:cubicBezTo>
                  <a:pt x="11" y="275"/>
                  <a:pt x="32" y="295"/>
                  <a:pt x="57" y="295"/>
                </a:cubicBezTo>
                <a:close/>
                <a:moveTo>
                  <a:pt x="114" y="352"/>
                </a:moveTo>
                <a:cubicBezTo>
                  <a:pt x="114" y="320"/>
                  <a:pt x="88" y="295"/>
                  <a:pt x="57" y="295"/>
                </a:cubicBezTo>
                <a:cubicBezTo>
                  <a:pt x="25" y="295"/>
                  <a:pt x="0" y="320"/>
                  <a:pt x="0" y="352"/>
                </a:cubicBezTo>
                <a:moveTo>
                  <a:pt x="291" y="295"/>
                </a:moveTo>
                <a:cubicBezTo>
                  <a:pt x="316" y="295"/>
                  <a:pt x="337" y="275"/>
                  <a:pt x="337" y="249"/>
                </a:cubicBezTo>
                <a:cubicBezTo>
                  <a:pt x="337" y="224"/>
                  <a:pt x="316" y="204"/>
                  <a:pt x="291" y="204"/>
                </a:cubicBezTo>
                <a:cubicBezTo>
                  <a:pt x="266" y="204"/>
                  <a:pt x="246" y="224"/>
                  <a:pt x="246" y="249"/>
                </a:cubicBezTo>
                <a:cubicBezTo>
                  <a:pt x="246" y="275"/>
                  <a:pt x="266" y="295"/>
                  <a:pt x="291" y="295"/>
                </a:cubicBezTo>
                <a:close/>
                <a:moveTo>
                  <a:pt x="348" y="352"/>
                </a:moveTo>
                <a:cubicBezTo>
                  <a:pt x="348" y="320"/>
                  <a:pt x="323" y="295"/>
                  <a:pt x="291" y="295"/>
                </a:cubicBezTo>
                <a:cubicBezTo>
                  <a:pt x="260" y="295"/>
                  <a:pt x="234" y="320"/>
                  <a:pt x="234" y="352"/>
                </a:cubicBezTo>
                <a:moveTo>
                  <a:pt x="224" y="219"/>
                </a:moveTo>
                <a:cubicBezTo>
                  <a:pt x="174" y="169"/>
                  <a:pt x="174" y="169"/>
                  <a:pt x="174" y="169"/>
                </a:cubicBezTo>
                <a:cubicBezTo>
                  <a:pt x="124" y="219"/>
                  <a:pt x="124" y="219"/>
                  <a:pt x="124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1" name="people_4" title="Icon of a person">
            <a:extLst>
              <a:ext uri="{FF2B5EF4-FFF2-40B4-BE49-F238E27FC236}">
                <a16:creationId xmlns:a16="http://schemas.microsoft.com/office/drawing/2014/main" id="{4F54442D-D4BB-4069-A2C7-BA52AE6FCE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464" y="1338021"/>
            <a:ext cx="320730" cy="35857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2" name="people_5" title="Icon of a person with a box around them">
            <a:extLst>
              <a:ext uri="{FF2B5EF4-FFF2-40B4-BE49-F238E27FC236}">
                <a16:creationId xmlns:a16="http://schemas.microsoft.com/office/drawing/2014/main" id="{15A01B37-3DDF-4EE0-BB48-AC5583751A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814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25 w 347"/>
              <a:gd name="T11" fmla="*/ 347 h 347"/>
              <a:gd name="T12" fmla="*/ 347 w 347"/>
              <a:gd name="T13" fmla="*/ 347 h 347"/>
              <a:gd name="T14" fmla="*/ 347 w 347"/>
              <a:gd name="T15" fmla="*/ 0 h 347"/>
              <a:gd name="T16" fmla="*/ 0 w 347"/>
              <a:gd name="T17" fmla="*/ 0 h 347"/>
              <a:gd name="T18" fmla="*/ 0 w 347"/>
              <a:gd name="T19" fmla="*/ 347 h 347"/>
              <a:gd name="T20" fmla="*/ 19 w 347"/>
              <a:gd name="T21" fmla="*/ 347 h 347"/>
              <a:gd name="T22" fmla="*/ 36 w 347"/>
              <a:gd name="T23" fmla="*/ 347 h 347"/>
              <a:gd name="T24" fmla="*/ 174 w 347"/>
              <a:gd name="T25" fmla="*/ 209 h 347"/>
              <a:gd name="T26" fmla="*/ 311 w 347"/>
              <a:gd name="T27" fmla="*/ 347 h 347"/>
              <a:gd name="T28" fmla="*/ 325 w 347"/>
              <a:gd name="T2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25" y="347"/>
                </a:moveTo>
                <a:cubicBezTo>
                  <a:pt x="347" y="347"/>
                  <a:pt x="347" y="347"/>
                  <a:pt x="347" y="347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7"/>
                  <a:pt x="0" y="347"/>
                  <a:pt x="0" y="347"/>
                </a:cubicBezTo>
                <a:cubicBezTo>
                  <a:pt x="19" y="347"/>
                  <a:pt x="19" y="347"/>
                  <a:pt x="19" y="347"/>
                </a:cubicBezTo>
                <a:cubicBezTo>
                  <a:pt x="36" y="347"/>
                  <a:pt x="36" y="347"/>
                  <a:pt x="36" y="347"/>
                </a:cubicBezTo>
                <a:cubicBezTo>
                  <a:pt x="36" y="271"/>
                  <a:pt x="98" y="209"/>
                  <a:pt x="174" y="209"/>
                </a:cubicBezTo>
                <a:cubicBezTo>
                  <a:pt x="249" y="209"/>
                  <a:pt x="311" y="271"/>
                  <a:pt x="311" y="347"/>
                </a:cubicBezTo>
                <a:lnTo>
                  <a:pt x="325" y="34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3" name="people_6" title="Icon of a person with a screen behind them">
            <a:extLst>
              <a:ext uri="{FF2B5EF4-FFF2-40B4-BE49-F238E27FC236}">
                <a16:creationId xmlns:a16="http://schemas.microsoft.com/office/drawing/2014/main" id="{84DBE4F8-EA0F-4A8D-8D22-8B46B10192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60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5" name="people_8" title="Icon of two people with an arrow pointing to the right">
            <a:extLst>
              <a:ext uri="{FF2B5EF4-FFF2-40B4-BE49-F238E27FC236}">
                <a16:creationId xmlns:a16="http://schemas.microsoft.com/office/drawing/2014/main" id="{3347F995-DBDD-4DEA-AF09-C389B6F9CD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967" y="2234448"/>
            <a:ext cx="382676" cy="358570"/>
          </a:xfrm>
          <a:custGeom>
            <a:avLst/>
            <a:gdLst>
              <a:gd name="T0" fmla="*/ 24 w 351"/>
              <a:gd name="T1" fmla="*/ 190 h 329"/>
              <a:gd name="T2" fmla="*/ 80 w 351"/>
              <a:gd name="T3" fmla="*/ 134 h 329"/>
              <a:gd name="T4" fmla="*/ 136 w 351"/>
              <a:gd name="T5" fmla="*/ 190 h 329"/>
              <a:gd name="T6" fmla="*/ 80 w 351"/>
              <a:gd name="T7" fmla="*/ 246 h 329"/>
              <a:gd name="T8" fmla="*/ 24 w 351"/>
              <a:gd name="T9" fmla="*/ 190 h 329"/>
              <a:gd name="T10" fmla="*/ 163 w 351"/>
              <a:gd name="T11" fmla="*/ 328 h 329"/>
              <a:gd name="T12" fmla="*/ 81 w 351"/>
              <a:gd name="T13" fmla="*/ 246 h 329"/>
              <a:gd name="T14" fmla="*/ 0 w 351"/>
              <a:gd name="T15" fmla="*/ 328 h 329"/>
              <a:gd name="T16" fmla="*/ 217 w 351"/>
              <a:gd name="T17" fmla="*/ 112 h 329"/>
              <a:gd name="T18" fmla="*/ 273 w 351"/>
              <a:gd name="T19" fmla="*/ 56 h 329"/>
              <a:gd name="T20" fmla="*/ 217 w 351"/>
              <a:gd name="T21" fmla="*/ 0 h 329"/>
              <a:gd name="T22" fmla="*/ 161 w 351"/>
              <a:gd name="T23" fmla="*/ 56 h 329"/>
              <a:gd name="T24" fmla="*/ 217 w 351"/>
              <a:gd name="T25" fmla="*/ 112 h 329"/>
              <a:gd name="T26" fmla="*/ 300 w 351"/>
              <a:gd name="T27" fmla="*/ 194 h 329"/>
              <a:gd name="T28" fmla="*/ 218 w 351"/>
              <a:gd name="T29" fmla="*/ 112 h 329"/>
              <a:gd name="T30" fmla="*/ 136 w 351"/>
              <a:gd name="T31" fmla="*/ 194 h 329"/>
              <a:gd name="T32" fmla="*/ 296 w 351"/>
              <a:gd name="T33" fmla="*/ 329 h 329"/>
              <a:gd name="T34" fmla="*/ 351 w 351"/>
              <a:gd name="T35" fmla="*/ 273 h 329"/>
              <a:gd name="T36" fmla="*/ 296 w 351"/>
              <a:gd name="T37" fmla="*/ 218 h 329"/>
              <a:gd name="T38" fmla="*/ 351 w 351"/>
              <a:gd name="T39" fmla="*/ 273 h 329"/>
              <a:gd name="T40" fmla="*/ 249 w 351"/>
              <a:gd name="T41" fmla="*/ 27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1" h="329">
                <a:moveTo>
                  <a:pt x="24" y="190"/>
                </a:moveTo>
                <a:cubicBezTo>
                  <a:pt x="24" y="159"/>
                  <a:pt x="49" y="134"/>
                  <a:pt x="80" y="134"/>
                </a:cubicBezTo>
                <a:cubicBezTo>
                  <a:pt x="111" y="134"/>
                  <a:pt x="136" y="159"/>
                  <a:pt x="136" y="190"/>
                </a:cubicBezTo>
                <a:cubicBezTo>
                  <a:pt x="136" y="221"/>
                  <a:pt x="111" y="246"/>
                  <a:pt x="80" y="246"/>
                </a:cubicBezTo>
                <a:cubicBezTo>
                  <a:pt x="49" y="246"/>
                  <a:pt x="24" y="221"/>
                  <a:pt x="24" y="190"/>
                </a:cubicBezTo>
                <a:close/>
                <a:moveTo>
                  <a:pt x="163" y="328"/>
                </a:moveTo>
                <a:cubicBezTo>
                  <a:pt x="163" y="283"/>
                  <a:pt x="127" y="246"/>
                  <a:pt x="81" y="246"/>
                </a:cubicBezTo>
                <a:cubicBezTo>
                  <a:pt x="36" y="246"/>
                  <a:pt x="0" y="283"/>
                  <a:pt x="0" y="328"/>
                </a:cubicBezTo>
                <a:moveTo>
                  <a:pt x="217" y="112"/>
                </a:moveTo>
                <a:cubicBezTo>
                  <a:pt x="248" y="112"/>
                  <a:pt x="273" y="87"/>
                  <a:pt x="273" y="56"/>
                </a:cubicBezTo>
                <a:cubicBezTo>
                  <a:pt x="273" y="25"/>
                  <a:pt x="248" y="0"/>
                  <a:pt x="217" y="0"/>
                </a:cubicBezTo>
                <a:cubicBezTo>
                  <a:pt x="186" y="0"/>
                  <a:pt x="161" y="25"/>
                  <a:pt x="161" y="56"/>
                </a:cubicBezTo>
                <a:cubicBezTo>
                  <a:pt x="161" y="87"/>
                  <a:pt x="186" y="112"/>
                  <a:pt x="217" y="112"/>
                </a:cubicBezTo>
                <a:close/>
                <a:moveTo>
                  <a:pt x="300" y="194"/>
                </a:moveTo>
                <a:cubicBezTo>
                  <a:pt x="300" y="149"/>
                  <a:pt x="263" y="112"/>
                  <a:pt x="218" y="112"/>
                </a:cubicBezTo>
                <a:cubicBezTo>
                  <a:pt x="173" y="112"/>
                  <a:pt x="136" y="149"/>
                  <a:pt x="136" y="194"/>
                </a:cubicBezTo>
                <a:moveTo>
                  <a:pt x="296" y="329"/>
                </a:moveTo>
                <a:cubicBezTo>
                  <a:pt x="351" y="273"/>
                  <a:pt x="351" y="273"/>
                  <a:pt x="351" y="273"/>
                </a:cubicBezTo>
                <a:cubicBezTo>
                  <a:pt x="296" y="218"/>
                  <a:pt x="296" y="218"/>
                  <a:pt x="296" y="218"/>
                </a:cubicBezTo>
                <a:moveTo>
                  <a:pt x="351" y="273"/>
                </a:moveTo>
                <a:cubicBezTo>
                  <a:pt x="249" y="273"/>
                  <a:pt x="249" y="273"/>
                  <a:pt x="249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6" name="people_12" title="Icon of three people">
            <a:extLst>
              <a:ext uri="{FF2B5EF4-FFF2-40B4-BE49-F238E27FC236}">
                <a16:creationId xmlns:a16="http://schemas.microsoft.com/office/drawing/2014/main" id="{560E9642-0F70-4BC2-9A43-CE0CBC14AA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1182" y="1338021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7" name="people_15" title="Icon of a person behind a podium">
            <a:extLst>
              <a:ext uri="{FF2B5EF4-FFF2-40B4-BE49-F238E27FC236}">
                <a16:creationId xmlns:a16="http://schemas.microsoft.com/office/drawing/2014/main" id="{FA6CE3D7-D870-4985-9B19-C30E374B0F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2856" y="3130873"/>
            <a:ext cx="294436" cy="358570"/>
          </a:xfrm>
          <a:custGeom>
            <a:avLst/>
            <a:gdLst>
              <a:gd name="T0" fmla="*/ 95 w 278"/>
              <a:gd name="T1" fmla="*/ 44 h 340"/>
              <a:gd name="T2" fmla="*/ 139 w 278"/>
              <a:gd name="T3" fmla="*/ 0 h 340"/>
              <a:gd name="T4" fmla="*/ 184 w 278"/>
              <a:gd name="T5" fmla="*/ 44 h 340"/>
              <a:gd name="T6" fmla="*/ 139 w 278"/>
              <a:gd name="T7" fmla="*/ 89 h 340"/>
              <a:gd name="T8" fmla="*/ 95 w 278"/>
              <a:gd name="T9" fmla="*/ 44 h 340"/>
              <a:gd name="T10" fmla="*/ 211 w 278"/>
              <a:gd name="T11" fmla="*/ 160 h 340"/>
              <a:gd name="T12" fmla="*/ 139 w 278"/>
              <a:gd name="T13" fmla="*/ 89 h 340"/>
              <a:gd name="T14" fmla="*/ 68 w 278"/>
              <a:gd name="T15" fmla="*/ 160 h 340"/>
              <a:gd name="T16" fmla="*/ 45 w 278"/>
              <a:gd name="T17" fmla="*/ 160 h 340"/>
              <a:gd name="T18" fmla="*/ 45 w 278"/>
              <a:gd name="T19" fmla="*/ 340 h 340"/>
              <a:gd name="T20" fmla="*/ 234 w 278"/>
              <a:gd name="T21" fmla="*/ 340 h 340"/>
              <a:gd name="T22" fmla="*/ 234 w 278"/>
              <a:gd name="T23" fmla="*/ 160 h 340"/>
              <a:gd name="T24" fmla="*/ 0 w 278"/>
              <a:gd name="T25" fmla="*/ 160 h 340"/>
              <a:gd name="T26" fmla="*/ 278 w 278"/>
              <a:gd name="T27" fmla="*/ 16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340">
                <a:moveTo>
                  <a:pt x="95" y="44"/>
                </a:moveTo>
                <a:cubicBezTo>
                  <a:pt x="95" y="20"/>
                  <a:pt x="115" y="0"/>
                  <a:pt x="139" y="0"/>
                </a:cubicBezTo>
                <a:cubicBezTo>
                  <a:pt x="164" y="0"/>
                  <a:pt x="184" y="20"/>
                  <a:pt x="184" y="44"/>
                </a:cubicBezTo>
                <a:cubicBezTo>
                  <a:pt x="184" y="69"/>
                  <a:pt x="164" y="89"/>
                  <a:pt x="139" y="89"/>
                </a:cubicBezTo>
                <a:cubicBezTo>
                  <a:pt x="115" y="89"/>
                  <a:pt x="95" y="69"/>
                  <a:pt x="95" y="44"/>
                </a:cubicBezTo>
                <a:close/>
                <a:moveTo>
                  <a:pt x="211" y="160"/>
                </a:moveTo>
                <a:cubicBezTo>
                  <a:pt x="211" y="121"/>
                  <a:pt x="179" y="89"/>
                  <a:pt x="139" y="89"/>
                </a:cubicBezTo>
                <a:cubicBezTo>
                  <a:pt x="100" y="89"/>
                  <a:pt x="68" y="121"/>
                  <a:pt x="68" y="160"/>
                </a:cubicBezTo>
                <a:moveTo>
                  <a:pt x="45" y="160"/>
                </a:moveTo>
                <a:cubicBezTo>
                  <a:pt x="45" y="340"/>
                  <a:pt x="45" y="340"/>
                  <a:pt x="45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4" y="160"/>
                  <a:pt x="234" y="160"/>
                  <a:pt x="234" y="160"/>
                </a:cubicBezTo>
                <a:moveTo>
                  <a:pt x="0" y="160"/>
                </a:moveTo>
                <a:cubicBezTo>
                  <a:pt x="278" y="160"/>
                  <a:pt x="278" y="160"/>
                  <a:pt x="278" y="1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9" name="people_18" title="Icon of a man">
            <a:extLst>
              <a:ext uri="{FF2B5EF4-FFF2-40B4-BE49-F238E27FC236}">
                <a16:creationId xmlns:a16="http://schemas.microsoft.com/office/drawing/2014/main" id="{92C902E2-619D-436A-A135-19153546FA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180" y="1315611"/>
            <a:ext cx="159061" cy="403391"/>
          </a:xfrm>
          <a:custGeom>
            <a:avLst/>
            <a:gdLst>
              <a:gd name="T0" fmla="*/ 31 w 133"/>
              <a:gd name="T1" fmla="*/ 35 h 341"/>
              <a:gd name="T2" fmla="*/ 66 w 133"/>
              <a:gd name="T3" fmla="*/ 0 h 341"/>
              <a:gd name="T4" fmla="*/ 102 w 133"/>
              <a:gd name="T5" fmla="*/ 35 h 341"/>
              <a:gd name="T6" fmla="*/ 66 w 133"/>
              <a:gd name="T7" fmla="*/ 71 h 341"/>
              <a:gd name="T8" fmla="*/ 31 w 133"/>
              <a:gd name="T9" fmla="*/ 35 h 341"/>
              <a:gd name="T10" fmla="*/ 67 w 133"/>
              <a:gd name="T11" fmla="*/ 320 h 341"/>
              <a:gd name="T12" fmla="*/ 89 w 133"/>
              <a:gd name="T13" fmla="*/ 341 h 341"/>
              <a:gd name="T14" fmla="*/ 110 w 133"/>
              <a:gd name="T15" fmla="*/ 320 h 341"/>
              <a:gd name="T16" fmla="*/ 112 w 133"/>
              <a:gd name="T17" fmla="*/ 228 h 341"/>
              <a:gd name="T18" fmla="*/ 133 w 133"/>
              <a:gd name="T19" fmla="*/ 207 h 341"/>
              <a:gd name="T20" fmla="*/ 133 w 133"/>
              <a:gd name="T21" fmla="*/ 92 h 341"/>
              <a:gd name="T22" fmla="*/ 112 w 133"/>
              <a:gd name="T23" fmla="*/ 71 h 341"/>
              <a:gd name="T24" fmla="*/ 21 w 133"/>
              <a:gd name="T25" fmla="*/ 71 h 341"/>
              <a:gd name="T26" fmla="*/ 0 w 133"/>
              <a:gd name="T27" fmla="*/ 92 h 341"/>
              <a:gd name="T28" fmla="*/ 0 w 133"/>
              <a:gd name="T29" fmla="*/ 207 h 341"/>
              <a:gd name="T30" fmla="*/ 21 w 133"/>
              <a:gd name="T31" fmla="*/ 228 h 341"/>
              <a:gd name="T32" fmla="*/ 23 w 133"/>
              <a:gd name="T33" fmla="*/ 320 h 341"/>
              <a:gd name="T34" fmla="*/ 44 w 133"/>
              <a:gd name="T35" fmla="*/ 341 h 341"/>
              <a:gd name="T36" fmla="*/ 67 w 133"/>
              <a:gd name="T37" fmla="*/ 320 h 341"/>
              <a:gd name="T38" fmla="*/ 67 w 133"/>
              <a:gd name="T39" fmla="*/ 223 h 341"/>
              <a:gd name="T40" fmla="*/ 67 w 133"/>
              <a:gd name="T41" fmla="*/ 32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" h="341">
                <a:moveTo>
                  <a:pt x="31" y="35"/>
                </a:moveTo>
                <a:cubicBezTo>
                  <a:pt x="31" y="16"/>
                  <a:pt x="47" y="0"/>
                  <a:pt x="66" y="0"/>
                </a:cubicBezTo>
                <a:cubicBezTo>
                  <a:pt x="86" y="0"/>
                  <a:pt x="102" y="16"/>
                  <a:pt x="102" y="35"/>
                </a:cubicBezTo>
                <a:cubicBezTo>
                  <a:pt x="102" y="55"/>
                  <a:pt x="86" y="71"/>
                  <a:pt x="66" y="71"/>
                </a:cubicBezTo>
                <a:cubicBezTo>
                  <a:pt x="47" y="71"/>
                  <a:pt x="31" y="55"/>
                  <a:pt x="31" y="35"/>
                </a:cubicBezTo>
                <a:close/>
                <a:moveTo>
                  <a:pt x="67" y="320"/>
                </a:moveTo>
                <a:cubicBezTo>
                  <a:pt x="67" y="332"/>
                  <a:pt x="77" y="341"/>
                  <a:pt x="89" y="341"/>
                </a:cubicBezTo>
                <a:cubicBezTo>
                  <a:pt x="101" y="341"/>
                  <a:pt x="110" y="332"/>
                  <a:pt x="110" y="320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24" y="228"/>
                  <a:pt x="133" y="218"/>
                  <a:pt x="133" y="207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80"/>
                  <a:pt x="124" y="71"/>
                  <a:pt x="11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9" y="71"/>
                  <a:pt x="0" y="80"/>
                  <a:pt x="0" y="9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8"/>
                  <a:pt x="9" y="228"/>
                  <a:pt x="21" y="228"/>
                </a:cubicBezTo>
                <a:cubicBezTo>
                  <a:pt x="23" y="320"/>
                  <a:pt x="23" y="320"/>
                  <a:pt x="23" y="320"/>
                </a:cubicBezTo>
                <a:cubicBezTo>
                  <a:pt x="23" y="332"/>
                  <a:pt x="33" y="341"/>
                  <a:pt x="44" y="341"/>
                </a:cubicBezTo>
                <a:cubicBezTo>
                  <a:pt x="56" y="341"/>
                  <a:pt x="67" y="332"/>
                  <a:pt x="67" y="320"/>
                </a:cubicBezTo>
                <a:moveTo>
                  <a:pt x="67" y="223"/>
                </a:moveTo>
                <a:cubicBezTo>
                  <a:pt x="67" y="322"/>
                  <a:pt x="67" y="322"/>
                  <a:pt x="67" y="32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0" name="people_19" title="Icon of a person standing on a circle">
            <a:extLst>
              <a:ext uri="{FF2B5EF4-FFF2-40B4-BE49-F238E27FC236}">
                <a16:creationId xmlns:a16="http://schemas.microsoft.com/office/drawing/2014/main" id="{644D8F67-B4C2-4C5B-9036-C5048A8C1D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009" y="3108462"/>
            <a:ext cx="311639" cy="403391"/>
          </a:xfrm>
          <a:custGeom>
            <a:avLst/>
            <a:gdLst>
              <a:gd name="T0" fmla="*/ 100 w 271"/>
              <a:gd name="T1" fmla="*/ 35 h 352"/>
              <a:gd name="T2" fmla="*/ 136 w 271"/>
              <a:gd name="T3" fmla="*/ 0 h 352"/>
              <a:gd name="T4" fmla="*/ 171 w 271"/>
              <a:gd name="T5" fmla="*/ 35 h 352"/>
              <a:gd name="T6" fmla="*/ 136 w 271"/>
              <a:gd name="T7" fmla="*/ 71 h 352"/>
              <a:gd name="T8" fmla="*/ 100 w 271"/>
              <a:gd name="T9" fmla="*/ 35 h 352"/>
              <a:gd name="T10" fmla="*/ 180 w 271"/>
              <a:gd name="T11" fmla="*/ 312 h 352"/>
              <a:gd name="T12" fmla="*/ 181 w 271"/>
              <a:gd name="T13" fmla="*/ 228 h 352"/>
              <a:gd name="T14" fmla="*/ 202 w 271"/>
              <a:gd name="T15" fmla="*/ 207 h 352"/>
              <a:gd name="T16" fmla="*/ 202 w 271"/>
              <a:gd name="T17" fmla="*/ 92 h 352"/>
              <a:gd name="T18" fmla="*/ 181 w 271"/>
              <a:gd name="T19" fmla="*/ 71 h 352"/>
              <a:gd name="T20" fmla="*/ 90 w 271"/>
              <a:gd name="T21" fmla="*/ 71 h 352"/>
              <a:gd name="T22" fmla="*/ 69 w 271"/>
              <a:gd name="T23" fmla="*/ 92 h 352"/>
              <a:gd name="T24" fmla="*/ 69 w 271"/>
              <a:gd name="T25" fmla="*/ 207 h 352"/>
              <a:gd name="T26" fmla="*/ 90 w 271"/>
              <a:gd name="T27" fmla="*/ 228 h 352"/>
              <a:gd name="T28" fmla="*/ 92 w 271"/>
              <a:gd name="T29" fmla="*/ 312 h 352"/>
              <a:gd name="T30" fmla="*/ 136 w 271"/>
              <a:gd name="T31" fmla="*/ 223 h 352"/>
              <a:gd name="T32" fmla="*/ 136 w 271"/>
              <a:gd name="T33" fmla="*/ 312 h 352"/>
              <a:gd name="T34" fmla="*/ 91 w 271"/>
              <a:gd name="T35" fmla="*/ 281 h 352"/>
              <a:gd name="T36" fmla="*/ 0 w 271"/>
              <a:gd name="T37" fmla="*/ 315 h 352"/>
              <a:gd name="T38" fmla="*/ 136 w 271"/>
              <a:gd name="T39" fmla="*/ 352 h 352"/>
              <a:gd name="T40" fmla="*/ 271 w 271"/>
              <a:gd name="T41" fmla="*/ 315 h 352"/>
              <a:gd name="T42" fmla="*/ 180 w 271"/>
              <a:gd name="T43" fmla="*/ 2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" h="352">
                <a:moveTo>
                  <a:pt x="100" y="35"/>
                </a:moveTo>
                <a:cubicBezTo>
                  <a:pt x="100" y="16"/>
                  <a:pt x="116" y="0"/>
                  <a:pt x="136" y="0"/>
                </a:cubicBezTo>
                <a:cubicBezTo>
                  <a:pt x="155" y="0"/>
                  <a:pt x="171" y="16"/>
                  <a:pt x="171" y="35"/>
                </a:cubicBezTo>
                <a:cubicBezTo>
                  <a:pt x="171" y="55"/>
                  <a:pt x="155" y="71"/>
                  <a:pt x="136" y="71"/>
                </a:cubicBezTo>
                <a:cubicBezTo>
                  <a:pt x="116" y="71"/>
                  <a:pt x="100" y="55"/>
                  <a:pt x="100" y="35"/>
                </a:cubicBezTo>
                <a:close/>
                <a:moveTo>
                  <a:pt x="180" y="312"/>
                </a:moveTo>
                <a:cubicBezTo>
                  <a:pt x="181" y="228"/>
                  <a:pt x="181" y="228"/>
                  <a:pt x="181" y="228"/>
                </a:cubicBezTo>
                <a:cubicBezTo>
                  <a:pt x="193" y="228"/>
                  <a:pt x="202" y="218"/>
                  <a:pt x="202" y="207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80"/>
                  <a:pt x="193" y="71"/>
                  <a:pt x="18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78" y="71"/>
                  <a:pt x="69" y="80"/>
                  <a:pt x="69" y="92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69" y="218"/>
                  <a:pt x="78" y="228"/>
                  <a:pt x="90" y="228"/>
                </a:cubicBezTo>
                <a:cubicBezTo>
                  <a:pt x="92" y="312"/>
                  <a:pt x="92" y="312"/>
                  <a:pt x="92" y="312"/>
                </a:cubicBezTo>
                <a:moveTo>
                  <a:pt x="136" y="223"/>
                </a:moveTo>
                <a:cubicBezTo>
                  <a:pt x="136" y="312"/>
                  <a:pt x="136" y="312"/>
                  <a:pt x="136" y="312"/>
                </a:cubicBezTo>
                <a:moveTo>
                  <a:pt x="91" y="281"/>
                </a:moveTo>
                <a:cubicBezTo>
                  <a:pt x="36" y="283"/>
                  <a:pt x="0" y="300"/>
                  <a:pt x="0" y="315"/>
                </a:cubicBezTo>
                <a:cubicBezTo>
                  <a:pt x="0" y="336"/>
                  <a:pt x="61" y="352"/>
                  <a:pt x="136" y="352"/>
                </a:cubicBezTo>
                <a:cubicBezTo>
                  <a:pt x="211" y="352"/>
                  <a:pt x="271" y="336"/>
                  <a:pt x="271" y="315"/>
                </a:cubicBezTo>
                <a:cubicBezTo>
                  <a:pt x="271" y="300"/>
                  <a:pt x="237" y="284"/>
                  <a:pt x="180" y="2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1" name="people_7" title="Icon of two people">
            <a:extLst>
              <a:ext uri="{FF2B5EF4-FFF2-40B4-BE49-F238E27FC236}">
                <a16:creationId xmlns:a16="http://schemas.microsoft.com/office/drawing/2014/main" id="{2163DEC8-DD6B-413D-BC07-5EA73C1367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5850" y="1338021"/>
            <a:ext cx="328451" cy="358570"/>
          </a:xfrm>
          <a:custGeom>
            <a:avLst/>
            <a:gdLst>
              <a:gd name="T0" fmla="*/ 26 w 316"/>
              <a:gd name="T1" fmla="*/ 200 h 345"/>
              <a:gd name="T2" fmla="*/ 85 w 316"/>
              <a:gd name="T3" fmla="*/ 141 h 345"/>
              <a:gd name="T4" fmla="*/ 144 w 316"/>
              <a:gd name="T5" fmla="*/ 200 h 345"/>
              <a:gd name="T6" fmla="*/ 85 w 316"/>
              <a:gd name="T7" fmla="*/ 259 h 345"/>
              <a:gd name="T8" fmla="*/ 26 w 316"/>
              <a:gd name="T9" fmla="*/ 200 h 345"/>
              <a:gd name="T10" fmla="*/ 172 w 316"/>
              <a:gd name="T11" fmla="*/ 345 h 345"/>
              <a:gd name="T12" fmla="*/ 86 w 316"/>
              <a:gd name="T13" fmla="*/ 259 h 345"/>
              <a:gd name="T14" fmla="*/ 0 w 316"/>
              <a:gd name="T15" fmla="*/ 345 h 345"/>
              <a:gd name="T16" fmla="*/ 229 w 316"/>
              <a:gd name="T17" fmla="*/ 118 h 345"/>
              <a:gd name="T18" fmla="*/ 288 w 316"/>
              <a:gd name="T19" fmla="*/ 59 h 345"/>
              <a:gd name="T20" fmla="*/ 229 w 316"/>
              <a:gd name="T21" fmla="*/ 0 h 345"/>
              <a:gd name="T22" fmla="*/ 170 w 316"/>
              <a:gd name="T23" fmla="*/ 59 h 345"/>
              <a:gd name="T24" fmla="*/ 229 w 316"/>
              <a:gd name="T25" fmla="*/ 118 h 345"/>
              <a:gd name="T26" fmla="*/ 316 w 316"/>
              <a:gd name="T27" fmla="*/ 204 h 345"/>
              <a:gd name="T28" fmla="*/ 230 w 316"/>
              <a:gd name="T29" fmla="*/ 118 h 345"/>
              <a:gd name="T30" fmla="*/ 144 w 316"/>
              <a:gd name="T31" fmla="*/ 20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45">
                <a:moveTo>
                  <a:pt x="26" y="200"/>
                </a:moveTo>
                <a:cubicBezTo>
                  <a:pt x="26" y="167"/>
                  <a:pt x="52" y="141"/>
                  <a:pt x="85" y="141"/>
                </a:cubicBezTo>
                <a:cubicBezTo>
                  <a:pt x="117" y="141"/>
                  <a:pt x="144" y="167"/>
                  <a:pt x="144" y="200"/>
                </a:cubicBezTo>
                <a:cubicBezTo>
                  <a:pt x="144" y="233"/>
                  <a:pt x="117" y="259"/>
                  <a:pt x="85" y="259"/>
                </a:cubicBezTo>
                <a:cubicBezTo>
                  <a:pt x="52" y="259"/>
                  <a:pt x="26" y="233"/>
                  <a:pt x="26" y="200"/>
                </a:cubicBezTo>
                <a:close/>
                <a:moveTo>
                  <a:pt x="172" y="345"/>
                </a:moveTo>
                <a:cubicBezTo>
                  <a:pt x="172" y="298"/>
                  <a:pt x="133" y="259"/>
                  <a:pt x="86" y="259"/>
                </a:cubicBezTo>
                <a:cubicBezTo>
                  <a:pt x="38" y="259"/>
                  <a:pt x="0" y="298"/>
                  <a:pt x="0" y="345"/>
                </a:cubicBezTo>
                <a:moveTo>
                  <a:pt x="229" y="118"/>
                </a:moveTo>
                <a:cubicBezTo>
                  <a:pt x="261" y="118"/>
                  <a:pt x="288" y="92"/>
                  <a:pt x="288" y="59"/>
                </a:cubicBezTo>
                <a:cubicBezTo>
                  <a:pt x="288" y="26"/>
                  <a:pt x="261" y="0"/>
                  <a:pt x="229" y="0"/>
                </a:cubicBezTo>
                <a:cubicBezTo>
                  <a:pt x="196" y="0"/>
                  <a:pt x="170" y="26"/>
                  <a:pt x="170" y="59"/>
                </a:cubicBezTo>
                <a:cubicBezTo>
                  <a:pt x="170" y="92"/>
                  <a:pt x="196" y="118"/>
                  <a:pt x="229" y="118"/>
                </a:cubicBezTo>
                <a:close/>
                <a:moveTo>
                  <a:pt x="316" y="204"/>
                </a:moveTo>
                <a:cubicBezTo>
                  <a:pt x="316" y="157"/>
                  <a:pt x="277" y="118"/>
                  <a:pt x="230" y="118"/>
                </a:cubicBezTo>
                <a:cubicBezTo>
                  <a:pt x="182" y="118"/>
                  <a:pt x="144" y="157"/>
                  <a:pt x="144" y="20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3" name="star_2" title="Icon of a person inside a star shape">
            <a:extLst>
              <a:ext uri="{FF2B5EF4-FFF2-40B4-BE49-F238E27FC236}">
                <a16:creationId xmlns:a16="http://schemas.microsoft.com/office/drawing/2014/main" id="{EB3F811F-0EB8-4707-967B-C0D0D4D5B0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80" y="2234448"/>
            <a:ext cx="379156" cy="35857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4" name="people_23" title="Icon of a person with a chat bubble above them">
            <a:extLst>
              <a:ext uri="{FF2B5EF4-FFF2-40B4-BE49-F238E27FC236}">
                <a16:creationId xmlns:a16="http://schemas.microsoft.com/office/drawing/2014/main" id="{B0F4FD1B-3759-47CF-8792-17561D448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5102" y="1338021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5" name="people_24" title="Icon of a person with a shovel digging">
            <a:extLst>
              <a:ext uri="{FF2B5EF4-FFF2-40B4-BE49-F238E27FC236}">
                <a16:creationId xmlns:a16="http://schemas.microsoft.com/office/drawing/2014/main" id="{120CE611-3037-4F70-B178-5308C34F55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3344" y="3130873"/>
            <a:ext cx="378445" cy="358570"/>
          </a:xfrm>
          <a:custGeom>
            <a:avLst/>
            <a:gdLst>
              <a:gd name="T0" fmla="*/ 190 w 333"/>
              <a:gd name="T1" fmla="*/ 66 h 316"/>
              <a:gd name="T2" fmla="*/ 213 w 333"/>
              <a:gd name="T3" fmla="*/ 178 h 316"/>
              <a:gd name="T4" fmla="*/ 197 w 333"/>
              <a:gd name="T5" fmla="*/ 203 h 316"/>
              <a:gd name="T6" fmla="*/ 197 w 333"/>
              <a:gd name="T7" fmla="*/ 203 h 316"/>
              <a:gd name="T8" fmla="*/ 172 w 333"/>
              <a:gd name="T9" fmla="*/ 186 h 316"/>
              <a:gd name="T10" fmla="*/ 161 w 333"/>
              <a:gd name="T11" fmla="*/ 134 h 316"/>
              <a:gd name="T12" fmla="*/ 161 w 333"/>
              <a:gd name="T13" fmla="*/ 134 h 316"/>
              <a:gd name="T14" fmla="*/ 161 w 333"/>
              <a:gd name="T15" fmla="*/ 169 h 316"/>
              <a:gd name="T16" fmla="*/ 180 w 333"/>
              <a:gd name="T17" fmla="*/ 228 h 316"/>
              <a:gd name="T18" fmla="*/ 180 w 333"/>
              <a:gd name="T19" fmla="*/ 294 h 316"/>
              <a:gd name="T20" fmla="*/ 157 w 333"/>
              <a:gd name="T21" fmla="*/ 316 h 316"/>
              <a:gd name="T22" fmla="*/ 157 w 333"/>
              <a:gd name="T23" fmla="*/ 316 h 316"/>
              <a:gd name="T24" fmla="*/ 134 w 333"/>
              <a:gd name="T25" fmla="*/ 294 h 316"/>
              <a:gd name="T26" fmla="*/ 134 w 333"/>
              <a:gd name="T27" fmla="*/ 235 h 316"/>
              <a:gd name="T28" fmla="*/ 115 w 333"/>
              <a:gd name="T29" fmla="*/ 199 h 316"/>
              <a:gd name="T30" fmla="*/ 113 w 333"/>
              <a:gd name="T31" fmla="*/ 198 h 316"/>
              <a:gd name="T32" fmla="*/ 112 w 333"/>
              <a:gd name="T33" fmla="*/ 198 h 316"/>
              <a:gd name="T34" fmla="*/ 111 w 333"/>
              <a:gd name="T35" fmla="*/ 201 h 316"/>
              <a:gd name="T36" fmla="*/ 111 w 333"/>
              <a:gd name="T37" fmla="*/ 250 h 316"/>
              <a:gd name="T38" fmla="*/ 61 w 333"/>
              <a:gd name="T39" fmla="*/ 300 h 316"/>
              <a:gd name="T40" fmla="*/ 27 w 333"/>
              <a:gd name="T41" fmla="*/ 300 h 316"/>
              <a:gd name="T42" fmla="*/ 27 w 333"/>
              <a:gd name="T43" fmla="*/ 300 h 316"/>
              <a:gd name="T44" fmla="*/ 27 w 333"/>
              <a:gd name="T45" fmla="*/ 266 h 316"/>
              <a:gd name="T46" fmla="*/ 67 w 333"/>
              <a:gd name="T47" fmla="*/ 227 h 316"/>
              <a:gd name="T48" fmla="*/ 67 w 333"/>
              <a:gd name="T49" fmla="*/ 126 h 316"/>
              <a:gd name="T50" fmla="*/ 204 w 333"/>
              <a:gd name="T51" fmla="*/ 35 h 316"/>
              <a:gd name="T52" fmla="*/ 204 w 333"/>
              <a:gd name="T53" fmla="*/ 35 h 316"/>
              <a:gd name="T54" fmla="*/ 168 w 333"/>
              <a:gd name="T55" fmla="*/ 0 h 316"/>
              <a:gd name="T56" fmla="*/ 168 w 333"/>
              <a:gd name="T57" fmla="*/ 0 h 316"/>
              <a:gd name="T58" fmla="*/ 133 w 333"/>
              <a:gd name="T59" fmla="*/ 35 h 316"/>
              <a:gd name="T60" fmla="*/ 133 w 333"/>
              <a:gd name="T61" fmla="*/ 35 h 316"/>
              <a:gd name="T62" fmla="*/ 168 w 333"/>
              <a:gd name="T63" fmla="*/ 71 h 316"/>
              <a:gd name="T64" fmla="*/ 168 w 333"/>
              <a:gd name="T65" fmla="*/ 71 h 316"/>
              <a:gd name="T66" fmla="*/ 204 w 333"/>
              <a:gd name="T67" fmla="*/ 35 h 316"/>
              <a:gd name="T68" fmla="*/ 131 w 333"/>
              <a:gd name="T69" fmla="*/ 45 h 316"/>
              <a:gd name="T70" fmla="*/ 115 w 333"/>
              <a:gd name="T71" fmla="*/ 45 h 316"/>
              <a:gd name="T72" fmla="*/ 21 w 333"/>
              <a:gd name="T73" fmla="*/ 72 h 316"/>
              <a:gd name="T74" fmla="*/ 21 w 333"/>
              <a:gd name="T75" fmla="*/ 72 h 316"/>
              <a:gd name="T76" fmla="*/ 21 w 333"/>
              <a:gd name="T77" fmla="*/ 125 h 316"/>
              <a:gd name="T78" fmla="*/ 44 w 333"/>
              <a:gd name="T79" fmla="*/ 148 h 316"/>
              <a:gd name="T80" fmla="*/ 44 w 333"/>
              <a:gd name="T81" fmla="*/ 148 h 316"/>
              <a:gd name="T82" fmla="*/ 67 w 333"/>
              <a:gd name="T83" fmla="*/ 125 h 316"/>
              <a:gd name="T84" fmla="*/ 67 w 333"/>
              <a:gd name="T85" fmla="*/ 120 h 316"/>
              <a:gd name="T86" fmla="*/ 67 w 333"/>
              <a:gd name="T87" fmla="*/ 108 h 316"/>
              <a:gd name="T88" fmla="*/ 102 w 333"/>
              <a:gd name="T89" fmla="*/ 98 h 316"/>
              <a:gd name="T90" fmla="*/ 81 w 333"/>
              <a:gd name="T91" fmla="*/ 104 h 316"/>
              <a:gd name="T92" fmla="*/ 252 w 333"/>
              <a:gd name="T93" fmla="*/ 274 h 316"/>
              <a:gd name="T94" fmla="*/ 232 w 333"/>
              <a:gd name="T95" fmla="*/ 316 h 316"/>
              <a:gd name="T96" fmla="*/ 333 w 333"/>
              <a:gd name="T97" fmla="*/ 316 h 316"/>
              <a:gd name="T98" fmla="*/ 283 w 333"/>
              <a:gd name="T99" fmla="*/ 215 h 316"/>
              <a:gd name="T100" fmla="*/ 252 w 333"/>
              <a:gd name="T101" fmla="*/ 274 h 316"/>
              <a:gd name="T102" fmla="*/ 0 w 333"/>
              <a:gd name="T103" fmla="*/ 24 h 316"/>
              <a:gd name="T104" fmla="*/ 42 w 333"/>
              <a:gd name="T105" fmla="*/ 6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" h="316">
                <a:moveTo>
                  <a:pt x="190" y="66"/>
                </a:moveTo>
                <a:cubicBezTo>
                  <a:pt x="213" y="178"/>
                  <a:pt x="213" y="178"/>
                  <a:pt x="213" y="178"/>
                </a:cubicBezTo>
                <a:cubicBezTo>
                  <a:pt x="216" y="189"/>
                  <a:pt x="208" y="200"/>
                  <a:pt x="197" y="203"/>
                </a:cubicBezTo>
                <a:cubicBezTo>
                  <a:pt x="197" y="203"/>
                  <a:pt x="197" y="203"/>
                  <a:pt x="197" y="203"/>
                </a:cubicBezTo>
                <a:cubicBezTo>
                  <a:pt x="186" y="205"/>
                  <a:pt x="175" y="198"/>
                  <a:pt x="172" y="186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0" y="294"/>
                  <a:pt x="180" y="294"/>
                  <a:pt x="180" y="294"/>
                </a:cubicBezTo>
                <a:cubicBezTo>
                  <a:pt x="180" y="306"/>
                  <a:pt x="170" y="316"/>
                  <a:pt x="157" y="316"/>
                </a:cubicBezTo>
                <a:cubicBezTo>
                  <a:pt x="157" y="316"/>
                  <a:pt x="157" y="316"/>
                  <a:pt x="157" y="316"/>
                </a:cubicBezTo>
                <a:cubicBezTo>
                  <a:pt x="145" y="316"/>
                  <a:pt x="134" y="306"/>
                  <a:pt x="134" y="294"/>
                </a:cubicBezTo>
                <a:cubicBezTo>
                  <a:pt x="134" y="235"/>
                  <a:pt x="134" y="235"/>
                  <a:pt x="134" y="235"/>
                </a:cubicBezTo>
                <a:cubicBezTo>
                  <a:pt x="115" y="199"/>
                  <a:pt x="115" y="199"/>
                  <a:pt x="115" y="199"/>
                </a:cubicBezTo>
                <a:cubicBezTo>
                  <a:pt x="115" y="198"/>
                  <a:pt x="113" y="197"/>
                  <a:pt x="113" y="198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199"/>
                  <a:pt x="111" y="201"/>
                  <a:pt x="111" y="20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61" y="300"/>
                  <a:pt x="61" y="300"/>
                  <a:pt x="61" y="300"/>
                </a:cubicBezTo>
                <a:cubicBezTo>
                  <a:pt x="52" y="309"/>
                  <a:pt x="37" y="309"/>
                  <a:pt x="27" y="300"/>
                </a:cubicBezTo>
                <a:cubicBezTo>
                  <a:pt x="27" y="300"/>
                  <a:pt x="27" y="300"/>
                  <a:pt x="27" y="300"/>
                </a:cubicBezTo>
                <a:cubicBezTo>
                  <a:pt x="18" y="290"/>
                  <a:pt x="18" y="275"/>
                  <a:pt x="27" y="266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67" y="126"/>
                  <a:pt x="67" y="126"/>
                  <a:pt x="67" y="126"/>
                </a:cubicBezTo>
                <a:moveTo>
                  <a:pt x="204" y="35"/>
                </a:moveTo>
                <a:cubicBezTo>
                  <a:pt x="204" y="35"/>
                  <a:pt x="204" y="35"/>
                  <a:pt x="204" y="35"/>
                </a:cubicBezTo>
                <a:cubicBezTo>
                  <a:pt x="204" y="16"/>
                  <a:pt x="18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9" y="0"/>
                  <a:pt x="133" y="16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55"/>
                  <a:pt x="149" y="71"/>
                  <a:pt x="168" y="7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88" y="71"/>
                  <a:pt x="204" y="55"/>
                  <a:pt x="204" y="35"/>
                </a:cubicBezTo>
                <a:close/>
                <a:moveTo>
                  <a:pt x="131" y="45"/>
                </a:moveTo>
                <a:cubicBezTo>
                  <a:pt x="115" y="45"/>
                  <a:pt x="115" y="45"/>
                  <a:pt x="115" y="45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37"/>
                  <a:pt x="31" y="148"/>
                  <a:pt x="44" y="148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56" y="148"/>
                  <a:pt x="67" y="137"/>
                  <a:pt x="67" y="125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102" y="98"/>
                  <a:pt x="102" y="98"/>
                  <a:pt x="102" y="98"/>
                </a:cubicBezTo>
                <a:moveTo>
                  <a:pt x="81" y="104"/>
                </a:moveTo>
                <a:cubicBezTo>
                  <a:pt x="252" y="274"/>
                  <a:pt x="252" y="274"/>
                  <a:pt x="252" y="274"/>
                </a:cubicBezTo>
                <a:cubicBezTo>
                  <a:pt x="232" y="316"/>
                  <a:pt x="232" y="316"/>
                  <a:pt x="232" y="316"/>
                </a:cubicBezTo>
                <a:cubicBezTo>
                  <a:pt x="333" y="316"/>
                  <a:pt x="333" y="316"/>
                  <a:pt x="333" y="316"/>
                </a:cubicBezTo>
                <a:cubicBezTo>
                  <a:pt x="283" y="215"/>
                  <a:pt x="283" y="215"/>
                  <a:pt x="283" y="215"/>
                </a:cubicBezTo>
                <a:cubicBezTo>
                  <a:pt x="252" y="274"/>
                  <a:pt x="252" y="274"/>
                  <a:pt x="252" y="274"/>
                </a:cubicBezTo>
                <a:moveTo>
                  <a:pt x="0" y="24"/>
                </a:moveTo>
                <a:cubicBezTo>
                  <a:pt x="42" y="66"/>
                  <a:pt x="42" y="66"/>
                  <a:pt x="42" y="6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7" name="people_25" title="Icon of a person climbing a rock formation">
            <a:extLst>
              <a:ext uri="{FF2B5EF4-FFF2-40B4-BE49-F238E27FC236}">
                <a16:creationId xmlns:a16="http://schemas.microsoft.com/office/drawing/2014/main" id="{0D8595B6-8E28-4D1B-88E2-DE573DD6A6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0803" y="3130873"/>
            <a:ext cx="386020" cy="358570"/>
          </a:xfrm>
          <a:custGeom>
            <a:avLst/>
            <a:gdLst>
              <a:gd name="T0" fmla="*/ 103 w 328"/>
              <a:gd name="T1" fmla="*/ 120 h 305"/>
              <a:gd name="T2" fmla="*/ 61 w 328"/>
              <a:gd name="T3" fmla="*/ 138 h 305"/>
              <a:gd name="T4" fmla="*/ 43 w 328"/>
              <a:gd name="T5" fmla="*/ 96 h 305"/>
              <a:gd name="T6" fmla="*/ 85 w 328"/>
              <a:gd name="T7" fmla="*/ 78 h 305"/>
              <a:gd name="T8" fmla="*/ 103 w 328"/>
              <a:gd name="T9" fmla="*/ 120 h 305"/>
              <a:gd name="T10" fmla="*/ 328 w 328"/>
              <a:gd name="T11" fmla="*/ 305 h 305"/>
              <a:gd name="T12" fmla="*/ 328 w 328"/>
              <a:gd name="T13" fmla="*/ 185 h 305"/>
              <a:gd name="T14" fmla="*/ 246 w 328"/>
              <a:gd name="T15" fmla="*/ 128 h 305"/>
              <a:gd name="T16" fmla="*/ 236 w 328"/>
              <a:gd name="T17" fmla="*/ 64 h 305"/>
              <a:gd name="T18" fmla="*/ 164 w 328"/>
              <a:gd name="T19" fmla="*/ 0 h 305"/>
              <a:gd name="T20" fmla="*/ 62 w 328"/>
              <a:gd name="T21" fmla="*/ 207 h 305"/>
              <a:gd name="T22" fmla="*/ 110 w 328"/>
              <a:gd name="T23" fmla="*/ 276 h 305"/>
              <a:gd name="T24" fmla="*/ 132 w 328"/>
              <a:gd name="T25" fmla="*/ 284 h 305"/>
              <a:gd name="T26" fmla="*/ 162 w 328"/>
              <a:gd name="T27" fmla="*/ 268 h 305"/>
              <a:gd name="T28" fmla="*/ 215 w 328"/>
              <a:gd name="T29" fmla="*/ 208 h 305"/>
              <a:gd name="T30" fmla="*/ 293 w 328"/>
              <a:gd name="T31" fmla="*/ 225 h 305"/>
              <a:gd name="T32" fmla="*/ 315 w 328"/>
              <a:gd name="T33" fmla="*/ 211 h 305"/>
              <a:gd name="T34" fmla="*/ 315 w 328"/>
              <a:gd name="T35" fmla="*/ 211 h 305"/>
              <a:gd name="T36" fmla="*/ 301 w 328"/>
              <a:gd name="T37" fmla="*/ 190 h 305"/>
              <a:gd name="T38" fmla="*/ 212 w 328"/>
              <a:gd name="T39" fmla="*/ 170 h 305"/>
              <a:gd name="T40" fmla="*/ 195 w 328"/>
              <a:gd name="T41" fmla="*/ 176 h 305"/>
              <a:gd name="T42" fmla="*/ 155 w 328"/>
              <a:gd name="T43" fmla="*/ 214 h 305"/>
              <a:gd name="T44" fmla="*/ 135 w 328"/>
              <a:gd name="T45" fmla="*/ 167 h 305"/>
              <a:gd name="T46" fmla="*/ 178 w 328"/>
              <a:gd name="T47" fmla="*/ 157 h 305"/>
              <a:gd name="T48" fmla="*/ 189 w 328"/>
              <a:gd name="T49" fmla="*/ 149 h 305"/>
              <a:gd name="T50" fmla="*/ 221 w 328"/>
              <a:gd name="T51" fmla="*/ 93 h 305"/>
              <a:gd name="T52" fmla="*/ 215 w 328"/>
              <a:gd name="T53" fmla="*/ 68 h 305"/>
              <a:gd name="T54" fmla="*/ 215 w 328"/>
              <a:gd name="T55" fmla="*/ 68 h 305"/>
              <a:gd name="T56" fmla="*/ 190 w 328"/>
              <a:gd name="T57" fmla="*/ 75 h 305"/>
              <a:gd name="T58" fmla="*/ 162 w 328"/>
              <a:gd name="T59" fmla="*/ 123 h 305"/>
              <a:gd name="T60" fmla="*/ 109 w 328"/>
              <a:gd name="T61" fmla="*/ 136 h 305"/>
              <a:gd name="T62" fmla="*/ 65 w 328"/>
              <a:gd name="T63" fmla="*/ 147 h 305"/>
              <a:gd name="T64" fmla="*/ 50 w 328"/>
              <a:gd name="T65" fmla="*/ 164 h 305"/>
              <a:gd name="T66" fmla="*/ 6 w 328"/>
              <a:gd name="T67" fmla="*/ 220 h 305"/>
              <a:gd name="T68" fmla="*/ 6 w 328"/>
              <a:gd name="T69" fmla="*/ 220 h 305"/>
              <a:gd name="T70" fmla="*/ 7 w 328"/>
              <a:gd name="T71" fmla="*/ 244 h 305"/>
              <a:gd name="T72" fmla="*/ 45 w 328"/>
              <a:gd name="T73" fmla="*/ 286 h 305"/>
              <a:gd name="T74" fmla="*/ 71 w 328"/>
              <a:gd name="T75" fmla="*/ 287 h 305"/>
              <a:gd name="T76" fmla="*/ 71 w 328"/>
              <a:gd name="T77" fmla="*/ 287 h 305"/>
              <a:gd name="T78" fmla="*/ 72 w 328"/>
              <a:gd name="T79" fmla="*/ 261 h 305"/>
              <a:gd name="T80" fmla="*/ 44 w 328"/>
              <a:gd name="T81" fmla="*/ 231 h 305"/>
              <a:gd name="T82" fmla="*/ 74 w 328"/>
              <a:gd name="T83" fmla="*/ 19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8" h="305">
                <a:moveTo>
                  <a:pt x="103" y="120"/>
                </a:moveTo>
                <a:cubicBezTo>
                  <a:pt x="96" y="137"/>
                  <a:pt x="77" y="145"/>
                  <a:pt x="61" y="138"/>
                </a:cubicBezTo>
                <a:cubicBezTo>
                  <a:pt x="44" y="131"/>
                  <a:pt x="36" y="112"/>
                  <a:pt x="43" y="96"/>
                </a:cubicBezTo>
                <a:cubicBezTo>
                  <a:pt x="50" y="79"/>
                  <a:pt x="69" y="72"/>
                  <a:pt x="85" y="78"/>
                </a:cubicBezTo>
                <a:cubicBezTo>
                  <a:pt x="101" y="85"/>
                  <a:pt x="109" y="104"/>
                  <a:pt x="103" y="120"/>
                </a:cubicBezTo>
                <a:close/>
                <a:moveTo>
                  <a:pt x="328" y="305"/>
                </a:moveTo>
                <a:cubicBezTo>
                  <a:pt x="328" y="185"/>
                  <a:pt x="328" y="185"/>
                  <a:pt x="328" y="185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36" y="64"/>
                  <a:pt x="236" y="64"/>
                  <a:pt x="236" y="64"/>
                </a:cubicBezTo>
                <a:cubicBezTo>
                  <a:pt x="164" y="0"/>
                  <a:pt x="164" y="0"/>
                  <a:pt x="164" y="0"/>
                </a:cubicBezTo>
                <a:moveTo>
                  <a:pt x="62" y="207"/>
                </a:moveTo>
                <a:cubicBezTo>
                  <a:pt x="76" y="233"/>
                  <a:pt x="107" y="273"/>
                  <a:pt x="110" y="276"/>
                </a:cubicBezTo>
                <a:cubicBezTo>
                  <a:pt x="114" y="279"/>
                  <a:pt x="124" y="284"/>
                  <a:pt x="132" y="284"/>
                </a:cubicBezTo>
                <a:cubicBezTo>
                  <a:pt x="145" y="283"/>
                  <a:pt x="156" y="277"/>
                  <a:pt x="162" y="268"/>
                </a:cubicBezTo>
                <a:cubicBezTo>
                  <a:pt x="215" y="208"/>
                  <a:pt x="215" y="208"/>
                  <a:pt x="215" y="208"/>
                </a:cubicBezTo>
                <a:cubicBezTo>
                  <a:pt x="293" y="225"/>
                  <a:pt x="293" y="225"/>
                  <a:pt x="293" y="225"/>
                </a:cubicBezTo>
                <a:cubicBezTo>
                  <a:pt x="303" y="227"/>
                  <a:pt x="313" y="221"/>
                  <a:pt x="315" y="211"/>
                </a:cubicBezTo>
                <a:cubicBezTo>
                  <a:pt x="315" y="211"/>
                  <a:pt x="315" y="211"/>
                  <a:pt x="315" y="211"/>
                </a:cubicBezTo>
                <a:cubicBezTo>
                  <a:pt x="317" y="201"/>
                  <a:pt x="311" y="192"/>
                  <a:pt x="301" y="19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69"/>
                  <a:pt x="199" y="171"/>
                  <a:pt x="195" y="176"/>
                </a:cubicBezTo>
                <a:cubicBezTo>
                  <a:pt x="155" y="214"/>
                  <a:pt x="155" y="214"/>
                  <a:pt x="155" y="214"/>
                </a:cubicBezTo>
                <a:cubicBezTo>
                  <a:pt x="155" y="214"/>
                  <a:pt x="138" y="174"/>
                  <a:pt x="135" y="167"/>
                </a:cubicBezTo>
                <a:cubicBezTo>
                  <a:pt x="178" y="157"/>
                  <a:pt x="178" y="157"/>
                  <a:pt x="178" y="157"/>
                </a:cubicBezTo>
                <a:cubicBezTo>
                  <a:pt x="182" y="156"/>
                  <a:pt x="187" y="153"/>
                  <a:pt x="189" y="149"/>
                </a:cubicBezTo>
                <a:cubicBezTo>
                  <a:pt x="221" y="93"/>
                  <a:pt x="221" y="93"/>
                  <a:pt x="221" y="93"/>
                </a:cubicBezTo>
                <a:cubicBezTo>
                  <a:pt x="226" y="84"/>
                  <a:pt x="223" y="73"/>
                  <a:pt x="215" y="68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06" y="63"/>
                  <a:pt x="195" y="66"/>
                  <a:pt x="190" y="75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6" y="220"/>
                  <a:pt x="6" y="220"/>
                  <a:pt x="6" y="220"/>
                </a:cubicBezTo>
                <a:cubicBezTo>
                  <a:pt x="6" y="220"/>
                  <a:pt x="6" y="220"/>
                  <a:pt x="6" y="220"/>
                </a:cubicBezTo>
                <a:cubicBezTo>
                  <a:pt x="0" y="227"/>
                  <a:pt x="0" y="238"/>
                  <a:pt x="7" y="244"/>
                </a:cubicBezTo>
                <a:cubicBezTo>
                  <a:pt x="45" y="286"/>
                  <a:pt x="45" y="286"/>
                  <a:pt x="45" y="286"/>
                </a:cubicBezTo>
                <a:cubicBezTo>
                  <a:pt x="52" y="293"/>
                  <a:pt x="64" y="294"/>
                  <a:pt x="71" y="287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78" y="280"/>
                  <a:pt x="79" y="268"/>
                  <a:pt x="72" y="261"/>
                </a:cubicBezTo>
                <a:cubicBezTo>
                  <a:pt x="44" y="231"/>
                  <a:pt x="44" y="231"/>
                  <a:pt x="44" y="231"/>
                </a:cubicBezTo>
                <a:cubicBezTo>
                  <a:pt x="74" y="192"/>
                  <a:pt x="74" y="192"/>
                  <a:pt x="74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8" name="ID" title="Icon of a person with three stacked lines of text to the left of them">
            <a:extLst>
              <a:ext uri="{FF2B5EF4-FFF2-40B4-BE49-F238E27FC236}">
                <a16:creationId xmlns:a16="http://schemas.microsoft.com/office/drawing/2014/main" id="{6FD0A0E6-487E-4A85-BEA7-E9F519DBCA1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635968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9" name="Eye" title="Icon of an eyeball">
            <a:extLst>
              <a:ext uri="{FF2B5EF4-FFF2-40B4-BE49-F238E27FC236}">
                <a16:creationId xmlns:a16="http://schemas.microsoft.com/office/drawing/2014/main" id="{13921641-89A2-4881-854B-A733212547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4082851"/>
            <a:ext cx="448212" cy="247466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1" name="emoji" title="Icon of a face with a open mouthed smile">
            <a:extLst>
              <a:ext uri="{FF2B5EF4-FFF2-40B4-BE49-F238E27FC236}">
                <a16:creationId xmlns:a16="http://schemas.microsoft.com/office/drawing/2014/main" id="{622211AA-EE6D-4AF2-8EAB-96357E360B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543" y="4027299"/>
            <a:ext cx="358570" cy="358570"/>
          </a:xfrm>
          <a:custGeom>
            <a:avLst/>
            <a:gdLst>
              <a:gd name="T0" fmla="*/ 0 w 342"/>
              <a:gd name="T1" fmla="*/ 171 h 342"/>
              <a:gd name="T2" fmla="*/ 171 w 342"/>
              <a:gd name="T3" fmla="*/ 0 h 342"/>
              <a:gd name="T4" fmla="*/ 342 w 342"/>
              <a:gd name="T5" fmla="*/ 171 h 342"/>
              <a:gd name="T6" fmla="*/ 171 w 342"/>
              <a:gd name="T7" fmla="*/ 342 h 342"/>
              <a:gd name="T8" fmla="*/ 0 w 342"/>
              <a:gd name="T9" fmla="*/ 171 h 342"/>
              <a:gd name="T10" fmla="*/ 265 w 342"/>
              <a:gd name="T11" fmla="*/ 150 h 342"/>
              <a:gd name="T12" fmla="*/ 219 w 342"/>
              <a:gd name="T13" fmla="*/ 156 h 342"/>
              <a:gd name="T14" fmla="*/ 176 w 342"/>
              <a:gd name="T15" fmla="*/ 169 h 342"/>
              <a:gd name="T16" fmla="*/ 171 w 342"/>
              <a:gd name="T17" fmla="*/ 170 h 342"/>
              <a:gd name="T18" fmla="*/ 166 w 342"/>
              <a:gd name="T19" fmla="*/ 169 h 342"/>
              <a:gd name="T20" fmla="*/ 123 w 342"/>
              <a:gd name="T21" fmla="*/ 156 h 342"/>
              <a:gd name="T22" fmla="*/ 77 w 342"/>
              <a:gd name="T23" fmla="*/ 150 h 342"/>
              <a:gd name="T24" fmla="*/ 170 w 342"/>
              <a:gd name="T25" fmla="*/ 277 h 342"/>
              <a:gd name="T26" fmla="*/ 172 w 342"/>
              <a:gd name="T27" fmla="*/ 277 h 342"/>
              <a:gd name="T28" fmla="*/ 265 w 342"/>
              <a:gd name="T29" fmla="*/ 150 h 342"/>
              <a:gd name="T30" fmla="*/ 118 w 342"/>
              <a:gd name="T31" fmla="*/ 102 h 342"/>
              <a:gd name="T32" fmla="*/ 104 w 342"/>
              <a:gd name="T33" fmla="*/ 87 h 342"/>
              <a:gd name="T34" fmla="*/ 89 w 342"/>
              <a:gd name="T35" fmla="*/ 102 h 342"/>
              <a:gd name="T36" fmla="*/ 118 w 342"/>
              <a:gd name="T37" fmla="*/ 102 h 342"/>
              <a:gd name="T38" fmla="*/ 253 w 342"/>
              <a:gd name="T39" fmla="*/ 102 h 342"/>
              <a:gd name="T40" fmla="*/ 239 w 342"/>
              <a:gd name="T41" fmla="*/ 87 h 342"/>
              <a:gd name="T42" fmla="*/ 224 w 342"/>
              <a:gd name="T43" fmla="*/ 102 h 342"/>
              <a:gd name="T44" fmla="*/ 253 w 342"/>
              <a:gd name="T45" fmla="*/ 10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42">
                <a:moveTo>
                  <a:pt x="0" y="171"/>
                </a:move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2" y="77"/>
                  <a:pt x="342" y="171"/>
                </a:cubicBezTo>
                <a:cubicBezTo>
                  <a:pt x="342" y="266"/>
                  <a:pt x="266" y="342"/>
                  <a:pt x="171" y="342"/>
                </a:cubicBezTo>
                <a:cubicBezTo>
                  <a:pt x="77" y="342"/>
                  <a:pt x="0" y="266"/>
                  <a:pt x="0" y="171"/>
                </a:cubicBezTo>
                <a:close/>
                <a:moveTo>
                  <a:pt x="265" y="150"/>
                </a:moveTo>
                <a:cubicBezTo>
                  <a:pt x="259" y="145"/>
                  <a:pt x="258" y="137"/>
                  <a:pt x="219" y="156"/>
                </a:cubicBezTo>
                <a:cubicBezTo>
                  <a:pt x="198" y="165"/>
                  <a:pt x="185" y="168"/>
                  <a:pt x="176" y="169"/>
                </a:cubicBezTo>
                <a:cubicBezTo>
                  <a:pt x="176" y="169"/>
                  <a:pt x="175" y="169"/>
                  <a:pt x="171" y="170"/>
                </a:cubicBezTo>
                <a:cubicBezTo>
                  <a:pt x="167" y="169"/>
                  <a:pt x="166" y="169"/>
                  <a:pt x="166" y="169"/>
                </a:cubicBezTo>
                <a:cubicBezTo>
                  <a:pt x="157" y="168"/>
                  <a:pt x="144" y="165"/>
                  <a:pt x="123" y="156"/>
                </a:cubicBezTo>
                <a:cubicBezTo>
                  <a:pt x="84" y="137"/>
                  <a:pt x="83" y="145"/>
                  <a:pt x="77" y="150"/>
                </a:cubicBezTo>
                <a:cubicBezTo>
                  <a:pt x="71" y="154"/>
                  <a:pt x="46" y="268"/>
                  <a:pt x="170" y="277"/>
                </a:cubicBezTo>
                <a:cubicBezTo>
                  <a:pt x="172" y="277"/>
                  <a:pt x="172" y="277"/>
                  <a:pt x="172" y="277"/>
                </a:cubicBezTo>
                <a:cubicBezTo>
                  <a:pt x="296" y="268"/>
                  <a:pt x="272" y="154"/>
                  <a:pt x="265" y="150"/>
                </a:cubicBezTo>
                <a:close/>
                <a:moveTo>
                  <a:pt x="118" y="102"/>
                </a:moveTo>
                <a:cubicBezTo>
                  <a:pt x="118" y="93"/>
                  <a:pt x="112" y="87"/>
                  <a:pt x="104" y="87"/>
                </a:cubicBezTo>
                <a:cubicBezTo>
                  <a:pt x="95" y="87"/>
                  <a:pt x="89" y="93"/>
                  <a:pt x="89" y="102"/>
                </a:cubicBezTo>
                <a:lnTo>
                  <a:pt x="118" y="102"/>
                </a:lnTo>
                <a:close/>
                <a:moveTo>
                  <a:pt x="253" y="102"/>
                </a:moveTo>
                <a:cubicBezTo>
                  <a:pt x="253" y="93"/>
                  <a:pt x="247" y="87"/>
                  <a:pt x="239" y="87"/>
                </a:cubicBezTo>
                <a:cubicBezTo>
                  <a:pt x="230" y="87"/>
                  <a:pt x="224" y="93"/>
                  <a:pt x="224" y="102"/>
                </a:cubicBezTo>
                <a:lnTo>
                  <a:pt x="253" y="102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emoticon" title="Icon of a face smiling">
            <a:extLst>
              <a:ext uri="{FF2B5EF4-FFF2-40B4-BE49-F238E27FC236}">
                <a16:creationId xmlns:a16="http://schemas.microsoft.com/office/drawing/2014/main" id="{0953BA6D-F40D-4D9E-97DD-9843592A42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4027299"/>
            <a:ext cx="358570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3" name="emoticon_2" title="Icon of a face frowning">
            <a:extLst>
              <a:ext uri="{FF2B5EF4-FFF2-40B4-BE49-F238E27FC236}">
                <a16:creationId xmlns:a16="http://schemas.microsoft.com/office/drawing/2014/main" id="{5D028B7F-9DC3-4AF8-9920-7C440FCE9B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381" y="4027299"/>
            <a:ext cx="379879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239 w 312"/>
              <a:gd name="T11" fmla="*/ 250 h 312"/>
              <a:gd name="T12" fmla="*/ 156 w 312"/>
              <a:gd name="T13" fmla="*/ 200 h 312"/>
              <a:gd name="T14" fmla="*/ 73 w 312"/>
              <a:gd name="T15" fmla="*/ 25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239" y="250"/>
                </a:moveTo>
                <a:cubicBezTo>
                  <a:pt x="223" y="220"/>
                  <a:pt x="192" y="200"/>
                  <a:pt x="156" y="200"/>
                </a:cubicBezTo>
                <a:cubicBezTo>
                  <a:pt x="120" y="200"/>
                  <a:pt x="89" y="220"/>
                  <a:pt x="73" y="25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5" name="Telemarketer_E7B9" title="Icon of a person wearing a headset">
            <a:extLst>
              <a:ext uri="{FF2B5EF4-FFF2-40B4-BE49-F238E27FC236}">
                <a16:creationId xmlns:a16="http://schemas.microsoft.com/office/drawing/2014/main" id="{D9360371-2586-4C08-AEB6-BF629D854B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891" y="1338021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6" name="Teamwork_EA12" title="Icon of three people with an award or ribbon to the lower right">
            <a:extLst>
              <a:ext uri="{FF2B5EF4-FFF2-40B4-BE49-F238E27FC236}">
                <a16:creationId xmlns:a16="http://schemas.microsoft.com/office/drawing/2014/main" id="{A9D00794-B4D1-4CB1-8D6D-569D9BAEEF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9318" y="2234448"/>
            <a:ext cx="370785" cy="358570"/>
          </a:xfrm>
          <a:custGeom>
            <a:avLst/>
            <a:gdLst>
              <a:gd name="T0" fmla="*/ 3621 w 3746"/>
              <a:gd name="T1" fmla="*/ 2622 h 3621"/>
              <a:gd name="T2" fmla="*/ 3122 w 3746"/>
              <a:gd name="T3" fmla="*/ 3122 h 3621"/>
              <a:gd name="T4" fmla="*/ 2622 w 3746"/>
              <a:gd name="T5" fmla="*/ 2622 h 3621"/>
              <a:gd name="T6" fmla="*/ 3122 w 3746"/>
              <a:gd name="T7" fmla="*/ 2123 h 3621"/>
              <a:gd name="T8" fmla="*/ 3621 w 3746"/>
              <a:gd name="T9" fmla="*/ 2622 h 3621"/>
              <a:gd name="T10" fmla="*/ 2747 w 3746"/>
              <a:gd name="T11" fmla="*/ 2997 h 3621"/>
              <a:gd name="T12" fmla="*/ 2747 w 3746"/>
              <a:gd name="T13" fmla="*/ 3621 h 3621"/>
              <a:gd name="T14" fmla="*/ 3122 w 3746"/>
              <a:gd name="T15" fmla="*/ 3434 h 3621"/>
              <a:gd name="T16" fmla="*/ 3496 w 3746"/>
              <a:gd name="T17" fmla="*/ 3621 h 3621"/>
              <a:gd name="T18" fmla="*/ 3496 w 3746"/>
              <a:gd name="T19" fmla="*/ 2997 h 3621"/>
              <a:gd name="T20" fmla="*/ 1873 w 3746"/>
              <a:gd name="T21" fmla="*/ 749 h 3621"/>
              <a:gd name="T22" fmla="*/ 1249 w 3746"/>
              <a:gd name="T23" fmla="*/ 1374 h 3621"/>
              <a:gd name="T24" fmla="*/ 1873 w 3746"/>
              <a:gd name="T25" fmla="*/ 1998 h 3621"/>
              <a:gd name="T26" fmla="*/ 2497 w 3746"/>
              <a:gd name="T27" fmla="*/ 1374 h 3621"/>
              <a:gd name="T28" fmla="*/ 1873 w 3746"/>
              <a:gd name="T29" fmla="*/ 749 h 3621"/>
              <a:gd name="T30" fmla="*/ 1873 w 3746"/>
              <a:gd name="T31" fmla="*/ 1998 h 3621"/>
              <a:gd name="T32" fmla="*/ 999 w 3746"/>
              <a:gd name="T33" fmla="*/ 2872 h 3621"/>
              <a:gd name="T34" fmla="*/ 624 w 3746"/>
              <a:gd name="T35" fmla="*/ 0 h 3621"/>
              <a:gd name="T36" fmla="*/ 250 w 3746"/>
              <a:gd name="T37" fmla="*/ 375 h 3621"/>
              <a:gd name="T38" fmla="*/ 624 w 3746"/>
              <a:gd name="T39" fmla="*/ 749 h 3621"/>
              <a:gd name="T40" fmla="*/ 999 w 3746"/>
              <a:gd name="T41" fmla="*/ 375 h 3621"/>
              <a:gd name="T42" fmla="*/ 624 w 3746"/>
              <a:gd name="T43" fmla="*/ 0 h 3621"/>
              <a:gd name="T44" fmla="*/ 1249 w 3746"/>
              <a:gd name="T45" fmla="*/ 1374 h 3621"/>
              <a:gd name="T46" fmla="*/ 624 w 3746"/>
              <a:gd name="T47" fmla="*/ 749 h 3621"/>
              <a:gd name="T48" fmla="*/ 0 w 3746"/>
              <a:gd name="T49" fmla="*/ 1374 h 3621"/>
              <a:gd name="T50" fmla="*/ 3122 w 3746"/>
              <a:gd name="T51" fmla="*/ 0 h 3621"/>
              <a:gd name="T52" fmla="*/ 2747 w 3746"/>
              <a:gd name="T53" fmla="*/ 375 h 3621"/>
              <a:gd name="T54" fmla="*/ 3122 w 3746"/>
              <a:gd name="T55" fmla="*/ 749 h 3621"/>
              <a:gd name="T56" fmla="*/ 3496 w 3746"/>
              <a:gd name="T57" fmla="*/ 375 h 3621"/>
              <a:gd name="T58" fmla="*/ 3122 w 3746"/>
              <a:gd name="T59" fmla="*/ 0 h 3621"/>
              <a:gd name="T60" fmla="*/ 3746 w 3746"/>
              <a:gd name="T61" fmla="*/ 1374 h 3621"/>
              <a:gd name="T62" fmla="*/ 3122 w 3746"/>
              <a:gd name="T63" fmla="*/ 749 h 3621"/>
              <a:gd name="T64" fmla="*/ 2497 w 3746"/>
              <a:gd name="T65" fmla="*/ 1374 h 3621"/>
              <a:gd name="T66" fmla="*/ 2381 w 3746"/>
              <a:gd name="T67" fmla="*/ 2163 h 3621"/>
              <a:gd name="T68" fmla="*/ 1873 w 3746"/>
              <a:gd name="T69" fmla="*/ 1998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6" h="3621">
                <a:moveTo>
                  <a:pt x="3621" y="2622"/>
                </a:moveTo>
                <a:cubicBezTo>
                  <a:pt x="3621" y="2898"/>
                  <a:pt x="3398" y="3122"/>
                  <a:pt x="3122" y="3122"/>
                </a:cubicBezTo>
                <a:cubicBezTo>
                  <a:pt x="2846" y="3122"/>
                  <a:pt x="2622" y="2898"/>
                  <a:pt x="2622" y="2622"/>
                </a:cubicBezTo>
                <a:cubicBezTo>
                  <a:pt x="2622" y="2346"/>
                  <a:pt x="2846" y="2123"/>
                  <a:pt x="3122" y="2123"/>
                </a:cubicBezTo>
                <a:cubicBezTo>
                  <a:pt x="3398" y="2123"/>
                  <a:pt x="3621" y="2346"/>
                  <a:pt x="3621" y="2622"/>
                </a:cubicBezTo>
                <a:close/>
                <a:moveTo>
                  <a:pt x="2747" y="2997"/>
                </a:moveTo>
                <a:cubicBezTo>
                  <a:pt x="2747" y="3621"/>
                  <a:pt x="2747" y="3621"/>
                  <a:pt x="2747" y="3621"/>
                </a:cubicBezTo>
                <a:cubicBezTo>
                  <a:pt x="3122" y="3434"/>
                  <a:pt x="3122" y="3434"/>
                  <a:pt x="3122" y="3434"/>
                </a:cubicBezTo>
                <a:cubicBezTo>
                  <a:pt x="3496" y="3621"/>
                  <a:pt x="3496" y="3621"/>
                  <a:pt x="3496" y="3621"/>
                </a:cubicBezTo>
                <a:cubicBezTo>
                  <a:pt x="3496" y="2997"/>
                  <a:pt x="3496" y="2997"/>
                  <a:pt x="3496" y="2997"/>
                </a:cubicBezTo>
                <a:moveTo>
                  <a:pt x="1873" y="749"/>
                </a:moveTo>
                <a:cubicBezTo>
                  <a:pt x="1528" y="749"/>
                  <a:pt x="1249" y="1029"/>
                  <a:pt x="1249" y="1374"/>
                </a:cubicBezTo>
                <a:cubicBezTo>
                  <a:pt x="1249" y="1718"/>
                  <a:pt x="1528" y="1998"/>
                  <a:pt x="1873" y="1998"/>
                </a:cubicBezTo>
                <a:cubicBezTo>
                  <a:pt x="2218" y="1998"/>
                  <a:pt x="2497" y="1718"/>
                  <a:pt x="2497" y="1374"/>
                </a:cubicBezTo>
                <a:cubicBezTo>
                  <a:pt x="2497" y="1029"/>
                  <a:pt x="2218" y="749"/>
                  <a:pt x="1873" y="749"/>
                </a:cubicBezTo>
                <a:close/>
                <a:moveTo>
                  <a:pt x="1873" y="1998"/>
                </a:moveTo>
                <a:cubicBezTo>
                  <a:pt x="1390" y="1998"/>
                  <a:pt x="999" y="2389"/>
                  <a:pt x="999" y="2872"/>
                </a:cubicBezTo>
                <a:moveTo>
                  <a:pt x="624" y="0"/>
                </a:moveTo>
                <a:cubicBezTo>
                  <a:pt x="417" y="0"/>
                  <a:pt x="250" y="168"/>
                  <a:pt x="250" y="375"/>
                </a:cubicBezTo>
                <a:cubicBezTo>
                  <a:pt x="250" y="581"/>
                  <a:pt x="417" y="749"/>
                  <a:pt x="624" y="749"/>
                </a:cubicBezTo>
                <a:cubicBezTo>
                  <a:pt x="831" y="749"/>
                  <a:pt x="999" y="581"/>
                  <a:pt x="999" y="375"/>
                </a:cubicBezTo>
                <a:cubicBezTo>
                  <a:pt x="999" y="168"/>
                  <a:pt x="831" y="0"/>
                  <a:pt x="624" y="0"/>
                </a:cubicBezTo>
                <a:close/>
                <a:moveTo>
                  <a:pt x="1249" y="1374"/>
                </a:moveTo>
                <a:cubicBezTo>
                  <a:pt x="1249" y="1029"/>
                  <a:pt x="969" y="749"/>
                  <a:pt x="624" y="749"/>
                </a:cubicBezTo>
                <a:cubicBezTo>
                  <a:pt x="279" y="749"/>
                  <a:pt x="0" y="1029"/>
                  <a:pt x="0" y="1374"/>
                </a:cubicBezTo>
                <a:moveTo>
                  <a:pt x="3122" y="0"/>
                </a:moveTo>
                <a:cubicBezTo>
                  <a:pt x="2915" y="0"/>
                  <a:pt x="2747" y="168"/>
                  <a:pt x="2747" y="375"/>
                </a:cubicBezTo>
                <a:cubicBezTo>
                  <a:pt x="2747" y="581"/>
                  <a:pt x="2915" y="749"/>
                  <a:pt x="3122" y="749"/>
                </a:cubicBezTo>
                <a:cubicBezTo>
                  <a:pt x="3329" y="749"/>
                  <a:pt x="3496" y="581"/>
                  <a:pt x="3496" y="375"/>
                </a:cubicBezTo>
                <a:cubicBezTo>
                  <a:pt x="3496" y="168"/>
                  <a:pt x="3329" y="0"/>
                  <a:pt x="3122" y="0"/>
                </a:cubicBezTo>
                <a:close/>
                <a:moveTo>
                  <a:pt x="3746" y="1374"/>
                </a:moveTo>
                <a:cubicBezTo>
                  <a:pt x="3746" y="1029"/>
                  <a:pt x="3467" y="749"/>
                  <a:pt x="3122" y="749"/>
                </a:cubicBezTo>
                <a:cubicBezTo>
                  <a:pt x="2777" y="749"/>
                  <a:pt x="2497" y="1029"/>
                  <a:pt x="2497" y="1374"/>
                </a:cubicBezTo>
                <a:moveTo>
                  <a:pt x="2381" y="2163"/>
                </a:moveTo>
                <a:cubicBezTo>
                  <a:pt x="2238" y="2060"/>
                  <a:pt x="2063" y="1998"/>
                  <a:pt x="1873" y="19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7" name="people_2" title="Icon of three people with an arrow above them pointing down">
            <a:extLst>
              <a:ext uri="{FF2B5EF4-FFF2-40B4-BE49-F238E27FC236}">
                <a16:creationId xmlns:a16="http://schemas.microsoft.com/office/drawing/2014/main" id="{7B01CE0B-A54A-4CEE-ADB9-0DAFFA24EC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8953" y="2234448"/>
            <a:ext cx="326532" cy="358570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9" name="MeetingPlanner_EBF2" title="Icon of a person in front of a calendar">
            <a:extLst>
              <a:ext uri="{FF2B5EF4-FFF2-40B4-BE49-F238E27FC236}">
                <a16:creationId xmlns:a16="http://schemas.microsoft.com/office/drawing/2014/main" id="{A9D6C989-9F6B-44B8-8B81-35A77EBE2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5843" y="2234448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0" name="heart_2" title="Icon of a heart drawn by an arrow">
            <a:extLst>
              <a:ext uri="{FF2B5EF4-FFF2-40B4-BE49-F238E27FC236}">
                <a16:creationId xmlns:a16="http://schemas.microsoft.com/office/drawing/2014/main" id="{B5337CD3-4FEF-4BC0-91AE-F1DFCC430B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5682" y="3130873"/>
            <a:ext cx="393074" cy="358570"/>
          </a:xfrm>
          <a:custGeom>
            <a:avLst/>
            <a:gdLst>
              <a:gd name="T0" fmla="*/ 287 w 328"/>
              <a:gd name="T1" fmla="*/ 172 h 298"/>
              <a:gd name="T2" fmla="*/ 198 w 328"/>
              <a:gd name="T3" fmla="*/ 265 h 298"/>
              <a:gd name="T4" fmla="*/ 164 w 328"/>
              <a:gd name="T5" fmla="*/ 298 h 298"/>
              <a:gd name="T6" fmla="*/ 131 w 328"/>
              <a:gd name="T7" fmla="*/ 265 h 298"/>
              <a:gd name="T8" fmla="*/ 26 w 328"/>
              <a:gd name="T9" fmla="*/ 156 h 298"/>
              <a:gd name="T10" fmla="*/ 26 w 328"/>
              <a:gd name="T11" fmla="*/ 156 h 298"/>
              <a:gd name="T12" fmla="*/ 0 w 328"/>
              <a:gd name="T13" fmla="*/ 92 h 298"/>
              <a:gd name="T14" fmla="*/ 92 w 328"/>
              <a:gd name="T15" fmla="*/ 0 h 298"/>
              <a:gd name="T16" fmla="*/ 164 w 328"/>
              <a:gd name="T17" fmla="*/ 35 h 298"/>
              <a:gd name="T18" fmla="*/ 236 w 328"/>
              <a:gd name="T19" fmla="*/ 0 h 298"/>
              <a:gd name="T20" fmla="*/ 328 w 328"/>
              <a:gd name="T21" fmla="*/ 92 h 298"/>
              <a:gd name="T22" fmla="*/ 326 w 328"/>
              <a:gd name="T23" fmla="*/ 114 h 298"/>
              <a:gd name="T24" fmla="*/ 287 w 328"/>
              <a:gd name="T25" fmla="*/ 226 h 298"/>
              <a:gd name="T26" fmla="*/ 287 w 328"/>
              <a:gd name="T27" fmla="*/ 172 h 298"/>
              <a:gd name="T28" fmla="*/ 233 w 328"/>
              <a:gd name="T29" fmla="*/ 17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298">
                <a:moveTo>
                  <a:pt x="287" y="172"/>
                </a:moveTo>
                <a:cubicBezTo>
                  <a:pt x="198" y="265"/>
                  <a:pt x="198" y="265"/>
                  <a:pt x="198" y="265"/>
                </a:cubicBezTo>
                <a:cubicBezTo>
                  <a:pt x="164" y="298"/>
                  <a:pt x="164" y="298"/>
                  <a:pt x="164" y="298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00"/>
                  <a:pt x="327" y="107"/>
                  <a:pt x="326" y="114"/>
                </a:cubicBezTo>
                <a:moveTo>
                  <a:pt x="287" y="226"/>
                </a:moveTo>
                <a:cubicBezTo>
                  <a:pt x="287" y="172"/>
                  <a:pt x="287" y="172"/>
                  <a:pt x="287" y="172"/>
                </a:cubicBezTo>
                <a:cubicBezTo>
                  <a:pt x="233" y="172"/>
                  <a:pt x="233" y="172"/>
                  <a:pt x="233" y="1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heart" title="Icon of a heart">
            <a:extLst>
              <a:ext uri="{FF2B5EF4-FFF2-40B4-BE49-F238E27FC236}">
                <a16:creationId xmlns:a16="http://schemas.microsoft.com/office/drawing/2014/main" id="{505F06C0-FE36-4B01-B672-25F5ADD745C0}"/>
              </a:ext>
            </a:extLst>
          </p:cNvPr>
          <p:cNvSpPr>
            <a:spLocks noChangeAspect="1"/>
          </p:cNvSpPr>
          <p:nvPr/>
        </p:nvSpPr>
        <p:spPr bwMode="auto">
          <a:xfrm>
            <a:off x="6369397" y="3130873"/>
            <a:ext cx="393816" cy="358570"/>
          </a:xfrm>
          <a:custGeom>
            <a:avLst/>
            <a:gdLst>
              <a:gd name="T0" fmla="*/ 164 w 328"/>
              <a:gd name="T1" fmla="*/ 298 h 298"/>
              <a:gd name="T2" fmla="*/ 131 w 328"/>
              <a:gd name="T3" fmla="*/ 265 h 298"/>
              <a:gd name="T4" fmla="*/ 25 w 328"/>
              <a:gd name="T5" fmla="*/ 156 h 298"/>
              <a:gd name="T6" fmla="*/ 26 w 328"/>
              <a:gd name="T7" fmla="*/ 156 h 298"/>
              <a:gd name="T8" fmla="*/ 0 w 328"/>
              <a:gd name="T9" fmla="*/ 92 h 298"/>
              <a:gd name="T10" fmla="*/ 92 w 328"/>
              <a:gd name="T11" fmla="*/ 0 h 298"/>
              <a:gd name="T12" fmla="*/ 164 w 328"/>
              <a:gd name="T13" fmla="*/ 35 h 298"/>
              <a:gd name="T14" fmla="*/ 236 w 328"/>
              <a:gd name="T15" fmla="*/ 0 h 298"/>
              <a:gd name="T16" fmla="*/ 328 w 328"/>
              <a:gd name="T17" fmla="*/ 92 h 298"/>
              <a:gd name="T18" fmla="*/ 302 w 328"/>
              <a:gd name="T19" fmla="*/ 156 h 298"/>
              <a:gd name="T20" fmla="*/ 303 w 328"/>
              <a:gd name="T21" fmla="*/ 156 h 298"/>
              <a:gd name="T22" fmla="*/ 197 w 328"/>
              <a:gd name="T23" fmla="*/ 265 h 298"/>
              <a:gd name="T24" fmla="*/ 164 w 328"/>
              <a:gd name="T2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298">
                <a:moveTo>
                  <a:pt x="164" y="298"/>
                </a:moveTo>
                <a:cubicBezTo>
                  <a:pt x="131" y="265"/>
                  <a:pt x="131" y="265"/>
                  <a:pt x="131" y="265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17"/>
                  <a:pt x="318" y="140"/>
                  <a:pt x="302" y="156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197" y="265"/>
                  <a:pt x="197" y="265"/>
                  <a:pt x="197" y="265"/>
                </a:cubicBezTo>
                <a:lnTo>
                  <a:pt x="164" y="29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3" name="Health_E95E" title="Icon of a heart with a heartbeat monitor line through the middle">
            <a:extLst>
              <a:ext uri="{FF2B5EF4-FFF2-40B4-BE49-F238E27FC236}">
                <a16:creationId xmlns:a16="http://schemas.microsoft.com/office/drawing/2014/main" id="{B03DCCB2-FCFC-4B5D-934C-D780A7CE7902}"/>
              </a:ext>
            </a:extLst>
          </p:cNvPr>
          <p:cNvSpPr>
            <a:spLocks noChangeAspect="1"/>
          </p:cNvSpPr>
          <p:nvPr/>
        </p:nvSpPr>
        <p:spPr bwMode="auto">
          <a:xfrm>
            <a:off x="8241752" y="3130873"/>
            <a:ext cx="423425" cy="358570"/>
          </a:xfrm>
          <a:custGeom>
            <a:avLst/>
            <a:gdLst>
              <a:gd name="T0" fmla="*/ 36 w 3778"/>
              <a:gd name="T1" fmla="*/ 1130 h 3199"/>
              <a:gd name="T2" fmla="*/ 19 w 3778"/>
              <a:gd name="T3" fmla="*/ 1010 h 3199"/>
              <a:gd name="T4" fmla="*/ 291 w 3778"/>
              <a:gd name="T5" fmla="*/ 276 h 3199"/>
              <a:gd name="T6" fmla="*/ 958 w 3778"/>
              <a:gd name="T7" fmla="*/ 0 h 3199"/>
              <a:gd name="T8" fmla="*/ 1624 w 3778"/>
              <a:gd name="T9" fmla="*/ 276 h 3199"/>
              <a:gd name="T10" fmla="*/ 1895 w 3778"/>
              <a:gd name="T11" fmla="*/ 547 h 3199"/>
              <a:gd name="T12" fmla="*/ 2166 w 3778"/>
              <a:gd name="T13" fmla="*/ 276 h 3199"/>
              <a:gd name="T14" fmla="*/ 2833 w 3778"/>
              <a:gd name="T15" fmla="*/ 0 h 3199"/>
              <a:gd name="T16" fmla="*/ 3499 w 3778"/>
              <a:gd name="T17" fmla="*/ 276 h 3199"/>
              <a:gd name="T18" fmla="*/ 3771 w 3778"/>
              <a:gd name="T19" fmla="*/ 906 h 3199"/>
              <a:gd name="T20" fmla="*/ 3579 w 3778"/>
              <a:gd name="T21" fmla="*/ 1510 h 3199"/>
              <a:gd name="T22" fmla="*/ 2768 w 3778"/>
              <a:gd name="T23" fmla="*/ 1510 h 3199"/>
              <a:gd name="T24" fmla="*/ 2520 w 3778"/>
              <a:gd name="T25" fmla="*/ 1262 h 3199"/>
              <a:gd name="T26" fmla="*/ 1895 w 3778"/>
              <a:gd name="T27" fmla="*/ 1887 h 3199"/>
              <a:gd name="T28" fmla="*/ 1020 w 3778"/>
              <a:gd name="T29" fmla="*/ 1012 h 3199"/>
              <a:gd name="T30" fmla="*/ 522 w 3778"/>
              <a:gd name="T31" fmla="*/ 1510 h 3199"/>
              <a:gd name="T32" fmla="*/ 207 w 3778"/>
              <a:gd name="T33" fmla="*/ 1511 h 3199"/>
              <a:gd name="T34" fmla="*/ 1895 w 3778"/>
              <a:gd name="T35" fmla="*/ 3199 h 3199"/>
              <a:gd name="T36" fmla="*/ 3214 w 3778"/>
              <a:gd name="T37" fmla="*/ 187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8" h="3199">
                <a:moveTo>
                  <a:pt x="36" y="1130"/>
                </a:moveTo>
                <a:cubicBezTo>
                  <a:pt x="19" y="1010"/>
                  <a:pt x="19" y="1010"/>
                  <a:pt x="19" y="1010"/>
                </a:cubicBezTo>
                <a:cubicBezTo>
                  <a:pt x="0" y="738"/>
                  <a:pt x="98" y="469"/>
                  <a:pt x="291" y="276"/>
                </a:cubicBezTo>
                <a:cubicBezTo>
                  <a:pt x="469" y="98"/>
                  <a:pt x="706" y="0"/>
                  <a:pt x="958" y="0"/>
                </a:cubicBezTo>
                <a:cubicBezTo>
                  <a:pt x="1209" y="0"/>
                  <a:pt x="1446" y="98"/>
                  <a:pt x="1624" y="276"/>
                </a:cubicBezTo>
                <a:cubicBezTo>
                  <a:pt x="1895" y="547"/>
                  <a:pt x="1895" y="547"/>
                  <a:pt x="1895" y="547"/>
                </a:cubicBezTo>
                <a:cubicBezTo>
                  <a:pt x="2166" y="276"/>
                  <a:pt x="2166" y="276"/>
                  <a:pt x="2166" y="276"/>
                </a:cubicBezTo>
                <a:cubicBezTo>
                  <a:pt x="2344" y="98"/>
                  <a:pt x="2581" y="0"/>
                  <a:pt x="2833" y="0"/>
                </a:cubicBezTo>
                <a:cubicBezTo>
                  <a:pt x="3084" y="0"/>
                  <a:pt x="3321" y="98"/>
                  <a:pt x="3499" y="276"/>
                </a:cubicBezTo>
                <a:cubicBezTo>
                  <a:pt x="3667" y="444"/>
                  <a:pt x="3764" y="668"/>
                  <a:pt x="3771" y="906"/>
                </a:cubicBezTo>
                <a:cubicBezTo>
                  <a:pt x="3778" y="1125"/>
                  <a:pt x="3710" y="1337"/>
                  <a:pt x="3579" y="1510"/>
                </a:cubicBezTo>
                <a:cubicBezTo>
                  <a:pt x="2768" y="1510"/>
                  <a:pt x="2768" y="1510"/>
                  <a:pt x="2768" y="1510"/>
                </a:cubicBezTo>
                <a:cubicBezTo>
                  <a:pt x="2520" y="1262"/>
                  <a:pt x="2520" y="1262"/>
                  <a:pt x="2520" y="1262"/>
                </a:cubicBezTo>
                <a:cubicBezTo>
                  <a:pt x="1895" y="1887"/>
                  <a:pt x="1895" y="1887"/>
                  <a:pt x="1895" y="1887"/>
                </a:cubicBezTo>
                <a:cubicBezTo>
                  <a:pt x="1020" y="1012"/>
                  <a:pt x="1020" y="1012"/>
                  <a:pt x="1020" y="1012"/>
                </a:cubicBezTo>
                <a:cubicBezTo>
                  <a:pt x="522" y="1510"/>
                  <a:pt x="522" y="1510"/>
                  <a:pt x="522" y="1510"/>
                </a:cubicBezTo>
                <a:cubicBezTo>
                  <a:pt x="207" y="1511"/>
                  <a:pt x="207" y="1511"/>
                  <a:pt x="207" y="1511"/>
                </a:cubicBezTo>
                <a:cubicBezTo>
                  <a:pt x="1895" y="3199"/>
                  <a:pt x="1895" y="3199"/>
                  <a:pt x="1895" y="3199"/>
                </a:cubicBezTo>
                <a:cubicBezTo>
                  <a:pt x="3214" y="1879"/>
                  <a:pt x="3214" y="1879"/>
                  <a:pt x="3214" y="18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" name="Family_EBDA" title="Icon of a family of people">
            <a:extLst>
              <a:ext uri="{FF2B5EF4-FFF2-40B4-BE49-F238E27FC236}">
                <a16:creationId xmlns:a16="http://schemas.microsoft.com/office/drawing/2014/main" id="{3A7F3F27-56E8-4264-89DE-A65555A709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3890" y="1338021"/>
            <a:ext cx="397352" cy="358570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Directory" title="Icon of an address book or directory">
            <a:extLst>
              <a:ext uri="{FF2B5EF4-FFF2-40B4-BE49-F238E27FC236}">
                <a16:creationId xmlns:a16="http://schemas.microsoft.com/office/drawing/2014/main" id="{35848DD5-AC4C-42A2-A06D-0D15DCA03A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672" y="2234448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7" name="Cycling_EAC7" title="Icon of a person riding a bicycle">
            <a:extLst>
              <a:ext uri="{FF2B5EF4-FFF2-40B4-BE49-F238E27FC236}">
                <a16:creationId xmlns:a16="http://schemas.microsoft.com/office/drawing/2014/main" id="{D5A71789-6C2B-45AE-994C-F7A7D3C85E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4766" y="3130873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8" name="ContactCard_EEBD" title="Icon of a contact card">
            <a:extLst>
              <a:ext uri="{FF2B5EF4-FFF2-40B4-BE49-F238E27FC236}">
                <a16:creationId xmlns:a16="http://schemas.microsoft.com/office/drawing/2014/main" id="{608430FA-942A-47FB-8EF1-1F6A12907F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2249281"/>
            <a:ext cx="448212" cy="328906"/>
          </a:xfrm>
          <a:custGeom>
            <a:avLst/>
            <a:gdLst>
              <a:gd name="T0" fmla="*/ 2121 w 3742"/>
              <a:gd name="T1" fmla="*/ 998 h 2744"/>
              <a:gd name="T2" fmla="*/ 3368 w 3742"/>
              <a:gd name="T3" fmla="*/ 998 h 2744"/>
              <a:gd name="T4" fmla="*/ 2121 w 3742"/>
              <a:gd name="T5" fmla="*/ 1746 h 2744"/>
              <a:gd name="T6" fmla="*/ 2869 w 3742"/>
              <a:gd name="T7" fmla="*/ 1746 h 2744"/>
              <a:gd name="T8" fmla="*/ 3742 w 3742"/>
              <a:gd name="T9" fmla="*/ 0 h 2744"/>
              <a:gd name="T10" fmla="*/ 0 w 3742"/>
              <a:gd name="T11" fmla="*/ 0 h 2744"/>
              <a:gd name="T12" fmla="*/ 0 w 3742"/>
              <a:gd name="T13" fmla="*/ 2744 h 2744"/>
              <a:gd name="T14" fmla="*/ 3742 w 3742"/>
              <a:gd name="T15" fmla="*/ 2744 h 2744"/>
              <a:gd name="T16" fmla="*/ 3742 w 3742"/>
              <a:gd name="T17" fmla="*/ 0 h 2744"/>
              <a:gd name="T18" fmla="*/ 1123 w 3742"/>
              <a:gd name="T19" fmla="*/ 748 h 2744"/>
              <a:gd name="T20" fmla="*/ 748 w 3742"/>
              <a:gd name="T21" fmla="*/ 1123 h 2744"/>
              <a:gd name="T22" fmla="*/ 1123 w 3742"/>
              <a:gd name="T23" fmla="*/ 1497 h 2744"/>
              <a:gd name="T24" fmla="*/ 1497 w 3742"/>
              <a:gd name="T25" fmla="*/ 1123 h 2744"/>
              <a:gd name="T26" fmla="*/ 1123 w 3742"/>
              <a:gd name="T27" fmla="*/ 748 h 2744"/>
              <a:gd name="T28" fmla="*/ 1746 w 3742"/>
              <a:gd name="T29" fmla="*/ 2121 h 2744"/>
              <a:gd name="T30" fmla="*/ 1123 w 3742"/>
              <a:gd name="T31" fmla="*/ 1497 h 2744"/>
              <a:gd name="T32" fmla="*/ 499 w 3742"/>
              <a:gd name="T33" fmla="*/ 2121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42" h="2744">
                <a:moveTo>
                  <a:pt x="2121" y="998"/>
                </a:moveTo>
                <a:cubicBezTo>
                  <a:pt x="3368" y="998"/>
                  <a:pt x="3368" y="998"/>
                  <a:pt x="3368" y="998"/>
                </a:cubicBezTo>
                <a:moveTo>
                  <a:pt x="2121" y="1746"/>
                </a:moveTo>
                <a:cubicBezTo>
                  <a:pt x="2869" y="1746"/>
                  <a:pt x="2869" y="1746"/>
                  <a:pt x="2869" y="1746"/>
                </a:cubicBezTo>
                <a:moveTo>
                  <a:pt x="37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44"/>
                  <a:pt x="0" y="2744"/>
                  <a:pt x="0" y="2744"/>
                </a:cubicBezTo>
                <a:cubicBezTo>
                  <a:pt x="3742" y="2744"/>
                  <a:pt x="3742" y="2744"/>
                  <a:pt x="3742" y="2744"/>
                </a:cubicBezTo>
                <a:lnTo>
                  <a:pt x="3742" y="0"/>
                </a:lnTo>
                <a:close/>
                <a:moveTo>
                  <a:pt x="1123" y="748"/>
                </a:moveTo>
                <a:cubicBezTo>
                  <a:pt x="916" y="748"/>
                  <a:pt x="748" y="916"/>
                  <a:pt x="748" y="1123"/>
                </a:cubicBezTo>
                <a:cubicBezTo>
                  <a:pt x="748" y="1329"/>
                  <a:pt x="916" y="1497"/>
                  <a:pt x="1123" y="1497"/>
                </a:cubicBezTo>
                <a:cubicBezTo>
                  <a:pt x="1329" y="1497"/>
                  <a:pt x="1497" y="1329"/>
                  <a:pt x="1497" y="1123"/>
                </a:cubicBezTo>
                <a:cubicBezTo>
                  <a:pt x="1497" y="916"/>
                  <a:pt x="1329" y="748"/>
                  <a:pt x="1123" y="748"/>
                </a:cubicBezTo>
                <a:close/>
                <a:moveTo>
                  <a:pt x="1746" y="2121"/>
                </a:moveTo>
                <a:cubicBezTo>
                  <a:pt x="1746" y="1776"/>
                  <a:pt x="1467" y="1497"/>
                  <a:pt x="1123" y="1497"/>
                </a:cubicBezTo>
                <a:cubicBezTo>
                  <a:pt x="778" y="1497"/>
                  <a:pt x="499" y="1776"/>
                  <a:pt x="499" y="21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9" name="Commitments_EC4D" title="Icon of a handshake">
            <a:extLst>
              <a:ext uri="{FF2B5EF4-FFF2-40B4-BE49-F238E27FC236}">
                <a16:creationId xmlns:a16="http://schemas.microsoft.com/office/drawing/2014/main" id="{CAEA7611-8476-4B27-878D-D29C1E811B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93" y="2234448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1" name="brain_3" title="Icon of a brain">
            <a:extLst>
              <a:ext uri="{FF2B5EF4-FFF2-40B4-BE49-F238E27FC236}">
                <a16:creationId xmlns:a16="http://schemas.microsoft.com/office/drawing/2014/main" id="{A8DCFDB7-4599-4F6E-949A-4CD9DA7558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078" y="4027299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2" name="algorithm" title="Icon of a heartbeat">
            <a:extLst>
              <a:ext uri="{FF2B5EF4-FFF2-40B4-BE49-F238E27FC236}">
                <a16:creationId xmlns:a16="http://schemas.microsoft.com/office/drawing/2014/main" id="{B551FE9A-08EB-4EEB-965A-2585ED8798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858" y="3130873"/>
            <a:ext cx="414198" cy="358570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3" name="Femaile_EACE" title="Icon of a woman in a dress">
            <a:extLst>
              <a:ext uri="{FF2B5EF4-FFF2-40B4-BE49-F238E27FC236}">
                <a16:creationId xmlns:a16="http://schemas.microsoft.com/office/drawing/2014/main" id="{0753EB85-C6DC-42FC-822F-BEB422C59C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56736" y="1315611"/>
            <a:ext cx="193457" cy="403391"/>
          </a:xfrm>
          <a:custGeom>
            <a:avLst/>
            <a:gdLst>
              <a:gd name="T0" fmla="*/ 1274 w 1798"/>
              <a:gd name="T1" fmla="*/ 375 h 3750"/>
              <a:gd name="T2" fmla="*/ 899 w 1798"/>
              <a:gd name="T3" fmla="*/ 750 h 3750"/>
              <a:gd name="T4" fmla="*/ 524 w 1798"/>
              <a:gd name="T5" fmla="*/ 375 h 3750"/>
              <a:gd name="T6" fmla="*/ 899 w 1798"/>
              <a:gd name="T7" fmla="*/ 0 h 3750"/>
              <a:gd name="T8" fmla="*/ 1274 w 1798"/>
              <a:gd name="T9" fmla="*/ 375 h 3750"/>
              <a:gd name="T10" fmla="*/ 899 w 1798"/>
              <a:gd name="T11" fmla="*/ 3500 h 3750"/>
              <a:gd name="T12" fmla="*/ 1149 w 1798"/>
              <a:gd name="T13" fmla="*/ 3750 h 3750"/>
              <a:gd name="T14" fmla="*/ 1399 w 1798"/>
              <a:gd name="T15" fmla="*/ 3500 h 3750"/>
              <a:gd name="T16" fmla="*/ 1399 w 1798"/>
              <a:gd name="T17" fmla="*/ 3000 h 3750"/>
              <a:gd name="T18" fmla="*/ 1766 w 1798"/>
              <a:gd name="T19" fmla="*/ 3000 h 3750"/>
              <a:gd name="T20" fmla="*/ 1577 w 1798"/>
              <a:gd name="T21" fmla="*/ 2244 h 3750"/>
              <a:gd name="T22" fmla="*/ 1768 w 1798"/>
              <a:gd name="T23" fmla="*/ 1947 h 3750"/>
              <a:gd name="T24" fmla="*/ 1549 w 1798"/>
              <a:gd name="T25" fmla="*/ 947 h 3750"/>
              <a:gd name="T26" fmla="*/ 1305 w 1798"/>
              <a:gd name="T27" fmla="*/ 750 h 3750"/>
              <a:gd name="T28" fmla="*/ 493 w 1798"/>
              <a:gd name="T29" fmla="*/ 750 h 3750"/>
              <a:gd name="T30" fmla="*/ 249 w 1798"/>
              <a:gd name="T31" fmla="*/ 947 h 3750"/>
              <a:gd name="T32" fmla="*/ 30 w 1798"/>
              <a:gd name="T33" fmla="*/ 1947 h 3750"/>
              <a:gd name="T34" fmla="*/ 221 w 1798"/>
              <a:gd name="T35" fmla="*/ 2244 h 3750"/>
              <a:gd name="T36" fmla="*/ 32 w 1798"/>
              <a:gd name="T37" fmla="*/ 3000 h 3750"/>
              <a:gd name="T38" fmla="*/ 399 w 1798"/>
              <a:gd name="T39" fmla="*/ 3000 h 3750"/>
              <a:gd name="T40" fmla="*/ 399 w 1798"/>
              <a:gd name="T41" fmla="*/ 3500 h 3750"/>
              <a:gd name="T42" fmla="*/ 649 w 1798"/>
              <a:gd name="T43" fmla="*/ 3750 h 3750"/>
              <a:gd name="T44" fmla="*/ 899 w 1798"/>
              <a:gd name="T45" fmla="*/ 3500 h 3750"/>
              <a:gd name="T46" fmla="*/ 899 w 1798"/>
              <a:gd name="T47" fmla="*/ 3500 h 3750"/>
              <a:gd name="T48" fmla="*/ 899 w 1798"/>
              <a:gd name="T49" fmla="*/ 287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8" h="3750">
                <a:moveTo>
                  <a:pt x="1274" y="375"/>
                </a:moveTo>
                <a:cubicBezTo>
                  <a:pt x="1274" y="582"/>
                  <a:pt x="1106" y="750"/>
                  <a:pt x="899" y="750"/>
                </a:cubicBezTo>
                <a:cubicBezTo>
                  <a:pt x="692" y="750"/>
                  <a:pt x="524" y="582"/>
                  <a:pt x="524" y="375"/>
                </a:cubicBezTo>
                <a:cubicBezTo>
                  <a:pt x="524" y="168"/>
                  <a:pt x="692" y="0"/>
                  <a:pt x="899" y="0"/>
                </a:cubicBezTo>
                <a:cubicBezTo>
                  <a:pt x="1106" y="0"/>
                  <a:pt x="1274" y="168"/>
                  <a:pt x="1274" y="375"/>
                </a:cubicBezTo>
                <a:close/>
                <a:moveTo>
                  <a:pt x="899" y="3500"/>
                </a:moveTo>
                <a:cubicBezTo>
                  <a:pt x="899" y="3638"/>
                  <a:pt x="1011" y="3750"/>
                  <a:pt x="1149" y="3750"/>
                </a:cubicBezTo>
                <a:cubicBezTo>
                  <a:pt x="1287" y="3750"/>
                  <a:pt x="1399" y="3638"/>
                  <a:pt x="1399" y="3500"/>
                </a:cubicBezTo>
                <a:cubicBezTo>
                  <a:pt x="1399" y="3000"/>
                  <a:pt x="1399" y="3000"/>
                  <a:pt x="1399" y="3000"/>
                </a:cubicBezTo>
                <a:cubicBezTo>
                  <a:pt x="1766" y="3000"/>
                  <a:pt x="1766" y="3000"/>
                  <a:pt x="1766" y="3000"/>
                </a:cubicBezTo>
                <a:cubicBezTo>
                  <a:pt x="1577" y="2244"/>
                  <a:pt x="1577" y="2244"/>
                  <a:pt x="1577" y="2244"/>
                </a:cubicBezTo>
                <a:cubicBezTo>
                  <a:pt x="1712" y="2215"/>
                  <a:pt x="1798" y="2081"/>
                  <a:pt x="1768" y="1947"/>
                </a:cubicBezTo>
                <a:cubicBezTo>
                  <a:pt x="1549" y="947"/>
                  <a:pt x="1549" y="947"/>
                  <a:pt x="1549" y="947"/>
                </a:cubicBezTo>
                <a:cubicBezTo>
                  <a:pt x="1524" y="832"/>
                  <a:pt x="1423" y="750"/>
                  <a:pt x="1305" y="750"/>
                </a:cubicBezTo>
                <a:cubicBezTo>
                  <a:pt x="493" y="750"/>
                  <a:pt x="493" y="750"/>
                  <a:pt x="493" y="750"/>
                </a:cubicBezTo>
                <a:cubicBezTo>
                  <a:pt x="375" y="750"/>
                  <a:pt x="274" y="832"/>
                  <a:pt x="249" y="947"/>
                </a:cubicBezTo>
                <a:cubicBezTo>
                  <a:pt x="30" y="1947"/>
                  <a:pt x="30" y="1947"/>
                  <a:pt x="30" y="1947"/>
                </a:cubicBezTo>
                <a:cubicBezTo>
                  <a:pt x="0" y="2081"/>
                  <a:pt x="86" y="2215"/>
                  <a:pt x="221" y="2244"/>
                </a:cubicBezTo>
                <a:cubicBezTo>
                  <a:pt x="32" y="3000"/>
                  <a:pt x="32" y="3000"/>
                  <a:pt x="32" y="3000"/>
                </a:cubicBezTo>
                <a:cubicBezTo>
                  <a:pt x="399" y="3000"/>
                  <a:pt x="399" y="3000"/>
                  <a:pt x="399" y="3000"/>
                </a:cubicBezTo>
                <a:cubicBezTo>
                  <a:pt x="399" y="3500"/>
                  <a:pt x="399" y="3500"/>
                  <a:pt x="399" y="3500"/>
                </a:cubicBezTo>
                <a:cubicBezTo>
                  <a:pt x="399" y="3638"/>
                  <a:pt x="511" y="3750"/>
                  <a:pt x="649" y="3750"/>
                </a:cubicBezTo>
                <a:cubicBezTo>
                  <a:pt x="787" y="3750"/>
                  <a:pt x="899" y="3638"/>
                  <a:pt x="899" y="3500"/>
                </a:cubicBezTo>
                <a:moveTo>
                  <a:pt x="899" y="3500"/>
                </a:moveTo>
                <a:cubicBezTo>
                  <a:pt x="899" y="2878"/>
                  <a:pt x="899" y="2878"/>
                  <a:pt x="899" y="28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5" name="Accessibility" title="Icon of a person in a wheelchair">
            <a:extLst>
              <a:ext uri="{FF2B5EF4-FFF2-40B4-BE49-F238E27FC236}">
                <a16:creationId xmlns:a16="http://schemas.microsoft.com/office/drawing/2014/main" id="{3F720846-E853-4599-9461-F97D50A26E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70897" y="3130873"/>
            <a:ext cx="308324" cy="358570"/>
          </a:xfrm>
          <a:custGeom>
            <a:avLst/>
            <a:gdLst>
              <a:gd name="T0" fmla="*/ 284 w 304"/>
              <a:gd name="T1" fmla="*/ 35 h 354"/>
              <a:gd name="T2" fmla="*/ 248 w 304"/>
              <a:gd name="T3" fmla="*/ 71 h 354"/>
              <a:gd name="T4" fmla="*/ 213 w 304"/>
              <a:gd name="T5" fmla="*/ 35 h 354"/>
              <a:gd name="T6" fmla="*/ 248 w 304"/>
              <a:gd name="T7" fmla="*/ 0 h 354"/>
              <a:gd name="T8" fmla="*/ 284 w 304"/>
              <a:gd name="T9" fmla="*/ 35 h 354"/>
              <a:gd name="T10" fmla="*/ 213 w 304"/>
              <a:gd name="T11" fmla="*/ 248 h 354"/>
              <a:gd name="T12" fmla="*/ 107 w 304"/>
              <a:gd name="T13" fmla="*/ 142 h 354"/>
              <a:gd name="T14" fmla="*/ 0 w 304"/>
              <a:gd name="T15" fmla="*/ 248 h 354"/>
              <a:gd name="T16" fmla="*/ 107 w 304"/>
              <a:gd name="T17" fmla="*/ 354 h 354"/>
              <a:gd name="T18" fmla="*/ 213 w 304"/>
              <a:gd name="T19" fmla="*/ 248 h 354"/>
              <a:gd name="T20" fmla="*/ 205 w 304"/>
              <a:gd name="T21" fmla="*/ 207 h 354"/>
              <a:gd name="T22" fmla="*/ 261 w 304"/>
              <a:gd name="T23" fmla="*/ 207 h 354"/>
              <a:gd name="T24" fmla="*/ 242 w 304"/>
              <a:gd name="T25" fmla="*/ 303 h 354"/>
              <a:gd name="T26" fmla="*/ 260 w 304"/>
              <a:gd name="T27" fmla="*/ 325 h 354"/>
              <a:gd name="T28" fmla="*/ 260 w 304"/>
              <a:gd name="T29" fmla="*/ 325 h 354"/>
              <a:gd name="T30" fmla="*/ 278 w 304"/>
              <a:gd name="T31" fmla="*/ 310 h 354"/>
              <a:gd name="T32" fmla="*/ 301 w 304"/>
              <a:gd name="T33" fmla="*/ 192 h 354"/>
              <a:gd name="T34" fmla="*/ 284 w 304"/>
              <a:gd name="T35" fmla="*/ 171 h 354"/>
              <a:gd name="T36" fmla="*/ 180 w 304"/>
              <a:gd name="T37" fmla="*/ 171 h 354"/>
              <a:gd name="T38" fmla="*/ 181 w 304"/>
              <a:gd name="T39" fmla="*/ 172 h 354"/>
              <a:gd name="T40" fmla="*/ 219 w 304"/>
              <a:gd name="T41" fmla="*/ 123 h 354"/>
              <a:gd name="T42" fmla="*/ 210 w 304"/>
              <a:gd name="T43" fmla="*/ 63 h 354"/>
              <a:gd name="T44" fmla="*/ 129 w 304"/>
              <a:gd name="T45" fmla="*/ 9 h 354"/>
              <a:gd name="T46" fmla="*/ 99 w 304"/>
              <a:gd name="T47" fmla="*/ 14 h 354"/>
              <a:gd name="T48" fmla="*/ 61 w 304"/>
              <a:gd name="T49" fmla="*/ 62 h 354"/>
              <a:gd name="T50" fmla="*/ 65 w 304"/>
              <a:gd name="T51" fmla="*/ 89 h 354"/>
              <a:gd name="T52" fmla="*/ 65 w 304"/>
              <a:gd name="T53" fmla="*/ 89 h 354"/>
              <a:gd name="T54" fmla="*/ 90 w 304"/>
              <a:gd name="T55" fmla="*/ 85 h 354"/>
              <a:gd name="T56" fmla="*/ 120 w 304"/>
              <a:gd name="T57" fmla="*/ 46 h 354"/>
              <a:gd name="T58" fmla="*/ 155 w 304"/>
              <a:gd name="T59" fmla="*/ 70 h 354"/>
              <a:gd name="T60" fmla="*/ 99 w 304"/>
              <a:gd name="T61" fmla="*/ 14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4" h="354">
                <a:moveTo>
                  <a:pt x="284" y="35"/>
                </a:moveTo>
                <a:cubicBezTo>
                  <a:pt x="284" y="55"/>
                  <a:pt x="268" y="71"/>
                  <a:pt x="248" y="71"/>
                </a:cubicBezTo>
                <a:cubicBezTo>
                  <a:pt x="229" y="71"/>
                  <a:pt x="213" y="55"/>
                  <a:pt x="213" y="35"/>
                </a:cubicBezTo>
                <a:cubicBezTo>
                  <a:pt x="213" y="16"/>
                  <a:pt x="229" y="0"/>
                  <a:pt x="248" y="0"/>
                </a:cubicBezTo>
                <a:cubicBezTo>
                  <a:pt x="268" y="0"/>
                  <a:pt x="284" y="16"/>
                  <a:pt x="284" y="35"/>
                </a:cubicBezTo>
                <a:close/>
                <a:moveTo>
                  <a:pt x="213" y="248"/>
                </a:moveTo>
                <a:cubicBezTo>
                  <a:pt x="213" y="189"/>
                  <a:pt x="165" y="142"/>
                  <a:pt x="107" y="142"/>
                </a:cubicBezTo>
                <a:cubicBezTo>
                  <a:pt x="48" y="142"/>
                  <a:pt x="0" y="189"/>
                  <a:pt x="0" y="248"/>
                </a:cubicBezTo>
                <a:cubicBezTo>
                  <a:pt x="0" y="306"/>
                  <a:pt x="48" y="354"/>
                  <a:pt x="107" y="354"/>
                </a:cubicBezTo>
                <a:cubicBezTo>
                  <a:pt x="165" y="354"/>
                  <a:pt x="213" y="306"/>
                  <a:pt x="213" y="248"/>
                </a:cubicBezTo>
                <a:close/>
                <a:moveTo>
                  <a:pt x="205" y="207"/>
                </a:moveTo>
                <a:cubicBezTo>
                  <a:pt x="261" y="207"/>
                  <a:pt x="261" y="207"/>
                  <a:pt x="261" y="207"/>
                </a:cubicBezTo>
                <a:cubicBezTo>
                  <a:pt x="242" y="303"/>
                  <a:pt x="242" y="303"/>
                  <a:pt x="242" y="303"/>
                </a:cubicBezTo>
                <a:cubicBezTo>
                  <a:pt x="240" y="314"/>
                  <a:pt x="248" y="325"/>
                  <a:pt x="260" y="325"/>
                </a:cubicBezTo>
                <a:cubicBezTo>
                  <a:pt x="260" y="325"/>
                  <a:pt x="260" y="325"/>
                  <a:pt x="260" y="325"/>
                </a:cubicBezTo>
                <a:cubicBezTo>
                  <a:pt x="269" y="325"/>
                  <a:pt x="276" y="319"/>
                  <a:pt x="278" y="310"/>
                </a:cubicBezTo>
                <a:cubicBezTo>
                  <a:pt x="301" y="192"/>
                  <a:pt x="301" y="192"/>
                  <a:pt x="301" y="192"/>
                </a:cubicBezTo>
                <a:cubicBezTo>
                  <a:pt x="304" y="181"/>
                  <a:pt x="295" y="171"/>
                  <a:pt x="284" y="171"/>
                </a:cubicBezTo>
                <a:cubicBezTo>
                  <a:pt x="180" y="171"/>
                  <a:pt x="180" y="171"/>
                  <a:pt x="180" y="171"/>
                </a:cubicBezTo>
                <a:moveTo>
                  <a:pt x="181" y="172"/>
                </a:moveTo>
                <a:cubicBezTo>
                  <a:pt x="219" y="123"/>
                  <a:pt x="219" y="123"/>
                  <a:pt x="219" y="123"/>
                </a:cubicBezTo>
                <a:cubicBezTo>
                  <a:pt x="234" y="104"/>
                  <a:pt x="230" y="76"/>
                  <a:pt x="210" y="63"/>
                </a:cubicBezTo>
                <a:cubicBezTo>
                  <a:pt x="129" y="9"/>
                  <a:pt x="129" y="9"/>
                  <a:pt x="129" y="9"/>
                </a:cubicBezTo>
                <a:cubicBezTo>
                  <a:pt x="120" y="3"/>
                  <a:pt x="106" y="5"/>
                  <a:pt x="99" y="14"/>
                </a:cubicBezTo>
                <a:cubicBezTo>
                  <a:pt x="61" y="62"/>
                  <a:pt x="61" y="62"/>
                  <a:pt x="61" y="62"/>
                </a:cubicBezTo>
                <a:cubicBezTo>
                  <a:pt x="55" y="71"/>
                  <a:pt x="57" y="83"/>
                  <a:pt x="6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94"/>
                  <a:pt x="84" y="92"/>
                  <a:pt x="90" y="85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99" y="142"/>
                  <a:pt x="99" y="142"/>
                  <a:pt x="99" y="1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6" name="Hospital_E91D" title="Icon of a first-aid box">
            <a:extLst>
              <a:ext uri="{FF2B5EF4-FFF2-40B4-BE49-F238E27FC236}">
                <a16:creationId xmlns:a16="http://schemas.microsoft.com/office/drawing/2014/main" id="{604CB5C3-7BED-4A2E-9E58-D0B7620B0F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0393" y="3130873"/>
            <a:ext cx="413620" cy="358570"/>
          </a:xfrm>
          <a:custGeom>
            <a:avLst/>
            <a:gdLst>
              <a:gd name="T0" fmla="*/ 3500 w 3750"/>
              <a:gd name="T1" fmla="*/ 3250 h 3250"/>
              <a:gd name="T2" fmla="*/ 250 w 3750"/>
              <a:gd name="T3" fmla="*/ 3250 h 3250"/>
              <a:gd name="T4" fmla="*/ 0 w 3750"/>
              <a:gd name="T5" fmla="*/ 3000 h 3250"/>
              <a:gd name="T6" fmla="*/ 0 w 3750"/>
              <a:gd name="T7" fmla="*/ 750 h 3250"/>
              <a:gd name="T8" fmla="*/ 250 w 3750"/>
              <a:gd name="T9" fmla="*/ 500 h 3250"/>
              <a:gd name="T10" fmla="*/ 3500 w 3750"/>
              <a:gd name="T11" fmla="*/ 500 h 3250"/>
              <a:gd name="T12" fmla="*/ 3750 w 3750"/>
              <a:gd name="T13" fmla="*/ 750 h 3250"/>
              <a:gd name="T14" fmla="*/ 3750 w 3750"/>
              <a:gd name="T15" fmla="*/ 3000 h 3250"/>
              <a:gd name="T16" fmla="*/ 3500 w 3750"/>
              <a:gd name="T17" fmla="*/ 3250 h 3250"/>
              <a:gd name="T18" fmla="*/ 2250 w 3750"/>
              <a:gd name="T19" fmla="*/ 2750 h 3250"/>
              <a:gd name="T20" fmla="*/ 2250 w 3750"/>
              <a:gd name="T21" fmla="*/ 2250 h 3250"/>
              <a:gd name="T22" fmla="*/ 2750 w 3750"/>
              <a:gd name="T23" fmla="*/ 2250 h 3250"/>
              <a:gd name="T24" fmla="*/ 2750 w 3750"/>
              <a:gd name="T25" fmla="*/ 1500 h 3250"/>
              <a:gd name="T26" fmla="*/ 2250 w 3750"/>
              <a:gd name="T27" fmla="*/ 1500 h 3250"/>
              <a:gd name="T28" fmla="*/ 2250 w 3750"/>
              <a:gd name="T29" fmla="*/ 1000 h 3250"/>
              <a:gd name="T30" fmla="*/ 1500 w 3750"/>
              <a:gd name="T31" fmla="*/ 1000 h 3250"/>
              <a:gd name="T32" fmla="*/ 1500 w 3750"/>
              <a:gd name="T33" fmla="*/ 1500 h 3250"/>
              <a:gd name="T34" fmla="*/ 1000 w 3750"/>
              <a:gd name="T35" fmla="*/ 1500 h 3250"/>
              <a:gd name="T36" fmla="*/ 1000 w 3750"/>
              <a:gd name="T37" fmla="*/ 2250 h 3250"/>
              <a:gd name="T38" fmla="*/ 1500 w 3750"/>
              <a:gd name="T39" fmla="*/ 2250 h 3250"/>
              <a:gd name="T40" fmla="*/ 1500 w 3750"/>
              <a:gd name="T41" fmla="*/ 2750 h 3250"/>
              <a:gd name="T42" fmla="*/ 2250 w 3750"/>
              <a:gd name="T43" fmla="*/ 2750 h 3250"/>
              <a:gd name="T44" fmla="*/ 2750 w 3750"/>
              <a:gd name="T45" fmla="*/ 500 h 3250"/>
              <a:gd name="T46" fmla="*/ 2750 w 3750"/>
              <a:gd name="T47" fmla="*/ 2 h 3250"/>
              <a:gd name="T48" fmla="*/ 2748 w 3750"/>
              <a:gd name="T49" fmla="*/ 0 h 3250"/>
              <a:gd name="T50" fmla="*/ 1002 w 3750"/>
              <a:gd name="T51" fmla="*/ 0 h 3250"/>
              <a:gd name="T52" fmla="*/ 1000 w 3750"/>
              <a:gd name="T53" fmla="*/ 2 h 3250"/>
              <a:gd name="T54" fmla="*/ 1000 w 3750"/>
              <a:gd name="T55" fmla="*/ 500 h 3250"/>
              <a:gd name="T56" fmla="*/ 2750 w 3750"/>
              <a:gd name="T57" fmla="*/ 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0" h="3250">
                <a:moveTo>
                  <a:pt x="3500" y="3250"/>
                </a:moveTo>
                <a:cubicBezTo>
                  <a:pt x="250" y="3250"/>
                  <a:pt x="250" y="3250"/>
                  <a:pt x="250" y="3250"/>
                </a:cubicBezTo>
                <a:cubicBezTo>
                  <a:pt x="112" y="3250"/>
                  <a:pt x="0" y="3138"/>
                  <a:pt x="0" y="300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612"/>
                  <a:pt x="112" y="500"/>
                  <a:pt x="250" y="500"/>
                </a:cubicBezTo>
                <a:cubicBezTo>
                  <a:pt x="3500" y="500"/>
                  <a:pt x="3500" y="500"/>
                  <a:pt x="3500" y="500"/>
                </a:cubicBezTo>
                <a:cubicBezTo>
                  <a:pt x="3638" y="500"/>
                  <a:pt x="3750" y="612"/>
                  <a:pt x="3750" y="750"/>
                </a:cubicBezTo>
                <a:cubicBezTo>
                  <a:pt x="3750" y="3000"/>
                  <a:pt x="3750" y="3000"/>
                  <a:pt x="3750" y="3000"/>
                </a:cubicBezTo>
                <a:cubicBezTo>
                  <a:pt x="3750" y="3138"/>
                  <a:pt x="3638" y="3250"/>
                  <a:pt x="3500" y="3250"/>
                </a:cubicBezTo>
                <a:close/>
                <a:moveTo>
                  <a:pt x="2250" y="2750"/>
                </a:moveTo>
                <a:cubicBezTo>
                  <a:pt x="2250" y="2250"/>
                  <a:pt x="2250" y="2250"/>
                  <a:pt x="2250" y="2250"/>
                </a:cubicBezTo>
                <a:cubicBezTo>
                  <a:pt x="2750" y="2250"/>
                  <a:pt x="2750" y="2250"/>
                  <a:pt x="2750" y="2250"/>
                </a:cubicBezTo>
                <a:cubicBezTo>
                  <a:pt x="2750" y="1500"/>
                  <a:pt x="2750" y="1500"/>
                  <a:pt x="2750" y="1500"/>
                </a:cubicBezTo>
                <a:cubicBezTo>
                  <a:pt x="2250" y="1500"/>
                  <a:pt x="2250" y="1500"/>
                  <a:pt x="2250" y="1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1500" y="1000"/>
                  <a:pt x="1500" y="1000"/>
                  <a:pt x="1500" y="1000"/>
                </a:cubicBezTo>
                <a:cubicBezTo>
                  <a:pt x="1500" y="1500"/>
                  <a:pt x="1500" y="1500"/>
                  <a:pt x="1500" y="1500"/>
                </a:cubicBezTo>
                <a:cubicBezTo>
                  <a:pt x="1000" y="1500"/>
                  <a:pt x="1000" y="1500"/>
                  <a:pt x="1000" y="1500"/>
                </a:cubicBezTo>
                <a:cubicBezTo>
                  <a:pt x="1000" y="2250"/>
                  <a:pt x="1000" y="2250"/>
                  <a:pt x="1000" y="2250"/>
                </a:cubicBezTo>
                <a:cubicBezTo>
                  <a:pt x="1500" y="2250"/>
                  <a:pt x="1500" y="2250"/>
                  <a:pt x="1500" y="2250"/>
                </a:cubicBezTo>
                <a:cubicBezTo>
                  <a:pt x="1500" y="2750"/>
                  <a:pt x="1500" y="2750"/>
                  <a:pt x="1500" y="2750"/>
                </a:cubicBezTo>
                <a:lnTo>
                  <a:pt x="2250" y="2750"/>
                </a:lnTo>
                <a:close/>
                <a:moveTo>
                  <a:pt x="2750" y="500"/>
                </a:moveTo>
                <a:cubicBezTo>
                  <a:pt x="2750" y="2"/>
                  <a:pt x="2750" y="2"/>
                  <a:pt x="2750" y="2"/>
                </a:cubicBezTo>
                <a:cubicBezTo>
                  <a:pt x="2750" y="1"/>
                  <a:pt x="2749" y="0"/>
                  <a:pt x="274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01" y="0"/>
                  <a:pt x="1000" y="1"/>
                  <a:pt x="1000" y="2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2750" y="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7" name="Diagnostic_E9D9" title="Icon of a heartbeat inside of a box">
            <a:extLst>
              <a:ext uri="{FF2B5EF4-FFF2-40B4-BE49-F238E27FC236}">
                <a16:creationId xmlns:a16="http://schemas.microsoft.com/office/drawing/2014/main" id="{19E5002C-9B04-4BAB-9B51-DDF7C5930C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515" y="3130873"/>
            <a:ext cx="358394" cy="358570"/>
          </a:xfrm>
          <a:custGeom>
            <a:avLst/>
            <a:gdLst>
              <a:gd name="T0" fmla="*/ 0 w 3250"/>
              <a:gd name="T1" fmla="*/ 3250 h 3250"/>
              <a:gd name="T2" fmla="*/ 0 w 3250"/>
              <a:gd name="T3" fmla="*/ 0 h 3250"/>
              <a:gd name="T4" fmla="*/ 3250 w 3250"/>
              <a:gd name="T5" fmla="*/ 0 h 3250"/>
              <a:gd name="T6" fmla="*/ 3250 w 3250"/>
              <a:gd name="T7" fmla="*/ 3250 h 3250"/>
              <a:gd name="T8" fmla="*/ 0 w 3250"/>
              <a:gd name="T9" fmla="*/ 3250 h 3250"/>
              <a:gd name="T10" fmla="*/ 3250 w 3250"/>
              <a:gd name="T11" fmla="*/ 2000 h 3250"/>
              <a:gd name="T12" fmla="*/ 2553 w 3250"/>
              <a:gd name="T13" fmla="*/ 2000 h 3250"/>
              <a:gd name="T14" fmla="*/ 2535 w 3250"/>
              <a:gd name="T15" fmla="*/ 1985 h 3250"/>
              <a:gd name="T16" fmla="*/ 2379 w 3250"/>
              <a:gd name="T17" fmla="*/ 1362 h 3250"/>
              <a:gd name="T18" fmla="*/ 2360 w 3250"/>
              <a:gd name="T19" fmla="*/ 1347 h 3250"/>
              <a:gd name="T20" fmla="*/ 1987 w 3250"/>
              <a:gd name="T21" fmla="*/ 1347 h 3250"/>
              <a:gd name="T22" fmla="*/ 1969 w 3250"/>
              <a:gd name="T23" fmla="*/ 1332 h 3250"/>
              <a:gd name="T24" fmla="*/ 1768 w 3250"/>
              <a:gd name="T25" fmla="*/ 512 h 3250"/>
              <a:gd name="T26" fmla="*/ 1731 w 3250"/>
              <a:gd name="T27" fmla="*/ 512 h 3250"/>
              <a:gd name="T28" fmla="*/ 1227 w 3250"/>
              <a:gd name="T29" fmla="*/ 2467 h 3250"/>
              <a:gd name="T30" fmla="*/ 1195 w 3250"/>
              <a:gd name="T31" fmla="*/ 2476 h 3250"/>
              <a:gd name="T32" fmla="*/ 732 w 3250"/>
              <a:gd name="T33" fmla="*/ 2014 h 3250"/>
              <a:gd name="T34" fmla="*/ 705 w 3250"/>
              <a:gd name="T35" fmla="*/ 2014 h 3250"/>
              <a:gd name="T36" fmla="*/ 474 w 3250"/>
              <a:gd name="T37" fmla="*/ 2244 h 3250"/>
              <a:gd name="T38" fmla="*/ 461 w 3250"/>
              <a:gd name="T39" fmla="*/ 2250 h 3250"/>
              <a:gd name="T40" fmla="*/ 0 w 3250"/>
              <a:gd name="T41" fmla="*/ 225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50" h="3250">
                <a:moveTo>
                  <a:pt x="0" y="3250"/>
                </a:move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cubicBezTo>
                  <a:pt x="3250" y="3250"/>
                  <a:pt x="3250" y="3250"/>
                  <a:pt x="3250" y="3250"/>
                </a:cubicBezTo>
                <a:lnTo>
                  <a:pt x="0" y="3250"/>
                </a:lnTo>
                <a:close/>
                <a:moveTo>
                  <a:pt x="3250" y="2000"/>
                </a:moveTo>
                <a:cubicBezTo>
                  <a:pt x="2553" y="2000"/>
                  <a:pt x="2553" y="2000"/>
                  <a:pt x="2553" y="2000"/>
                </a:cubicBezTo>
                <a:cubicBezTo>
                  <a:pt x="2544" y="2000"/>
                  <a:pt x="2537" y="1994"/>
                  <a:pt x="2535" y="1985"/>
                </a:cubicBezTo>
                <a:cubicBezTo>
                  <a:pt x="2379" y="1362"/>
                  <a:pt x="2379" y="1362"/>
                  <a:pt x="2379" y="1362"/>
                </a:cubicBezTo>
                <a:cubicBezTo>
                  <a:pt x="2377" y="1353"/>
                  <a:pt x="2369" y="1347"/>
                  <a:pt x="2360" y="1347"/>
                </a:cubicBezTo>
                <a:cubicBezTo>
                  <a:pt x="1987" y="1347"/>
                  <a:pt x="1987" y="1347"/>
                  <a:pt x="1987" y="1347"/>
                </a:cubicBezTo>
                <a:cubicBezTo>
                  <a:pt x="1978" y="1347"/>
                  <a:pt x="1971" y="1341"/>
                  <a:pt x="1969" y="1332"/>
                </a:cubicBezTo>
                <a:cubicBezTo>
                  <a:pt x="1768" y="512"/>
                  <a:pt x="1768" y="512"/>
                  <a:pt x="1768" y="512"/>
                </a:cubicBezTo>
                <a:cubicBezTo>
                  <a:pt x="1764" y="493"/>
                  <a:pt x="1736" y="493"/>
                  <a:pt x="1731" y="512"/>
                </a:cubicBezTo>
                <a:cubicBezTo>
                  <a:pt x="1227" y="2467"/>
                  <a:pt x="1227" y="2467"/>
                  <a:pt x="1227" y="2467"/>
                </a:cubicBezTo>
                <a:cubicBezTo>
                  <a:pt x="1223" y="2482"/>
                  <a:pt x="1205" y="2487"/>
                  <a:pt x="1195" y="2476"/>
                </a:cubicBezTo>
                <a:cubicBezTo>
                  <a:pt x="732" y="2014"/>
                  <a:pt x="732" y="2014"/>
                  <a:pt x="732" y="2014"/>
                </a:cubicBezTo>
                <a:cubicBezTo>
                  <a:pt x="725" y="2006"/>
                  <a:pt x="713" y="2006"/>
                  <a:pt x="705" y="2014"/>
                </a:cubicBezTo>
                <a:cubicBezTo>
                  <a:pt x="474" y="2244"/>
                  <a:pt x="474" y="2244"/>
                  <a:pt x="474" y="2244"/>
                </a:cubicBezTo>
                <a:cubicBezTo>
                  <a:pt x="471" y="2248"/>
                  <a:pt x="466" y="2250"/>
                  <a:pt x="461" y="2250"/>
                </a:cubicBezTo>
                <a:cubicBezTo>
                  <a:pt x="0" y="2250"/>
                  <a:pt x="0" y="2250"/>
                  <a:pt x="0" y="2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5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DE1C3354-F167-4EA5-BAF8-0FF5774954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7897" y="406949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7" name="list_4" title="Icon of a checklist">
            <a:extLst>
              <a:ext uri="{FF2B5EF4-FFF2-40B4-BE49-F238E27FC236}">
                <a16:creationId xmlns:a16="http://schemas.microsoft.com/office/drawing/2014/main" id="{43A70F97-6E90-4790-B975-7EBFFB567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8730" y="5799265"/>
            <a:ext cx="530515" cy="35857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8" name="page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C536DDD3-4988-4296-AF0E-76367F0CD0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474" y="5816899"/>
            <a:ext cx="448212" cy="323301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9" name="usb_key" title="Icon of a flash drive">
            <a:extLst>
              <a:ext uri="{FF2B5EF4-FFF2-40B4-BE49-F238E27FC236}">
                <a16:creationId xmlns:a16="http://schemas.microsoft.com/office/drawing/2014/main" id="{8EA73056-BE97-4125-87F3-1A1814F779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97486" y="4902839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60" name="list_4_bidi" title="Icon of a checklist">
            <a:extLst>
              <a:ext uri="{FF2B5EF4-FFF2-40B4-BE49-F238E27FC236}">
                <a16:creationId xmlns:a16="http://schemas.microsoft.com/office/drawing/2014/main" id="{ACAF1F84-94F9-410F-BC23-59C95F07C9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5478" y="5799265"/>
            <a:ext cx="539510" cy="358570"/>
          </a:xfrm>
          <a:custGeom>
            <a:avLst/>
            <a:gdLst>
              <a:gd name="T0" fmla="*/ 0 w 489"/>
              <a:gd name="T1" fmla="*/ 47 h 325"/>
              <a:gd name="T2" fmla="*/ 309 w 489"/>
              <a:gd name="T3" fmla="*/ 47 h 325"/>
              <a:gd name="T4" fmla="*/ 0 w 489"/>
              <a:gd name="T5" fmla="*/ 139 h 325"/>
              <a:gd name="T6" fmla="*/ 309 w 489"/>
              <a:gd name="T7" fmla="*/ 139 h 325"/>
              <a:gd name="T8" fmla="*/ 0 w 489"/>
              <a:gd name="T9" fmla="*/ 231 h 325"/>
              <a:gd name="T10" fmla="*/ 309 w 489"/>
              <a:gd name="T11" fmla="*/ 231 h 325"/>
              <a:gd name="T12" fmla="*/ 0 w 489"/>
              <a:gd name="T13" fmla="*/ 325 h 325"/>
              <a:gd name="T14" fmla="*/ 309 w 489"/>
              <a:gd name="T15" fmla="*/ 325 h 325"/>
              <a:gd name="T16" fmla="*/ 377 w 489"/>
              <a:gd name="T17" fmla="*/ 44 h 325"/>
              <a:gd name="T18" fmla="*/ 412 w 489"/>
              <a:gd name="T19" fmla="*/ 77 h 325"/>
              <a:gd name="T20" fmla="*/ 489 w 489"/>
              <a:gd name="T21" fmla="*/ 0 h 325"/>
              <a:gd name="T22" fmla="*/ 377 w 489"/>
              <a:gd name="T23" fmla="*/ 230 h 325"/>
              <a:gd name="T24" fmla="*/ 412 w 489"/>
              <a:gd name="T25" fmla="*/ 263 h 325"/>
              <a:gd name="T26" fmla="*/ 489 w 489"/>
              <a:gd name="T27" fmla="*/ 18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9" h="325">
                <a:moveTo>
                  <a:pt x="0" y="47"/>
                </a:moveTo>
                <a:lnTo>
                  <a:pt x="309" y="47"/>
                </a:lnTo>
                <a:moveTo>
                  <a:pt x="0" y="139"/>
                </a:moveTo>
                <a:lnTo>
                  <a:pt x="309" y="139"/>
                </a:lnTo>
                <a:moveTo>
                  <a:pt x="0" y="231"/>
                </a:moveTo>
                <a:lnTo>
                  <a:pt x="309" y="231"/>
                </a:lnTo>
                <a:moveTo>
                  <a:pt x="0" y="325"/>
                </a:moveTo>
                <a:lnTo>
                  <a:pt x="309" y="325"/>
                </a:lnTo>
                <a:moveTo>
                  <a:pt x="377" y="44"/>
                </a:moveTo>
                <a:lnTo>
                  <a:pt x="412" y="77"/>
                </a:lnTo>
                <a:lnTo>
                  <a:pt x="489" y="0"/>
                </a:lnTo>
                <a:moveTo>
                  <a:pt x="377" y="230"/>
                </a:moveTo>
                <a:lnTo>
                  <a:pt x="412" y="263"/>
                </a:lnTo>
                <a:lnTo>
                  <a:pt x="489" y="186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1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4006BF7E-635F-4F99-AB05-31EBF84A3D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7993" y="490283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62" name="News_E900" title="Icon of a newspaper">
            <a:extLst>
              <a:ext uri="{FF2B5EF4-FFF2-40B4-BE49-F238E27FC236}">
                <a16:creationId xmlns:a16="http://schemas.microsoft.com/office/drawing/2014/main" id="{6E2344E7-B781-40B9-A68A-8B1DDCF31B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490" y="5828959"/>
            <a:ext cx="448212" cy="299181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3" name="book_2" title="Icon of a book and a pencil">
            <a:extLst>
              <a:ext uri="{FF2B5EF4-FFF2-40B4-BE49-F238E27FC236}">
                <a16:creationId xmlns:a16="http://schemas.microsoft.com/office/drawing/2014/main" id="{ACA0CD20-86E7-4F01-B51A-41F34CAFB6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1992" y="4902839"/>
            <a:ext cx="391466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4" name="clock_10" title="Icon of an hourglass">
            <a:extLst>
              <a:ext uri="{FF2B5EF4-FFF2-40B4-BE49-F238E27FC236}">
                <a16:creationId xmlns:a16="http://schemas.microsoft.com/office/drawing/2014/main" id="{8B2FFF27-F572-4B76-895B-9A340FAF57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936" y="4902839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5" name="Trackers_EADF" title="Icon of a clipboard with a checklist on it">
            <a:extLst>
              <a:ext uri="{FF2B5EF4-FFF2-40B4-BE49-F238E27FC236}">
                <a16:creationId xmlns:a16="http://schemas.microsoft.com/office/drawing/2014/main" id="{4BD0731F-9E38-4874-B735-C10BFA7A68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5342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6" name="Trackers_EADF_bidi" title="Icon of a clipboard with a checklist on it">
            <a:extLst>
              <a:ext uri="{FF2B5EF4-FFF2-40B4-BE49-F238E27FC236}">
                <a16:creationId xmlns:a16="http://schemas.microsoft.com/office/drawing/2014/main" id="{CA1DE4C6-7464-47ED-B908-6FD809747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1256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500 w 2750"/>
              <a:gd name="T33" fmla="*/ 1750 h 3750"/>
              <a:gd name="T34" fmla="*/ 1500 w 2750"/>
              <a:gd name="T35" fmla="*/ 1750 h 3750"/>
              <a:gd name="T36" fmla="*/ 1500 w 2750"/>
              <a:gd name="T37" fmla="*/ 2500 h 3750"/>
              <a:gd name="T38" fmla="*/ 500 w 2750"/>
              <a:gd name="T39" fmla="*/ 2500 h 3750"/>
              <a:gd name="T40" fmla="*/ 1500 w 2750"/>
              <a:gd name="T41" fmla="*/ 3250 h 3750"/>
              <a:gd name="T42" fmla="*/ 500 w 2750"/>
              <a:gd name="T43" fmla="*/ 3250 h 3750"/>
              <a:gd name="T44" fmla="*/ 1750 w 2750"/>
              <a:gd name="T45" fmla="*/ 1500 h 3750"/>
              <a:gd name="T46" fmla="*/ 2000 w 2750"/>
              <a:gd name="T47" fmla="*/ 1750 h 3750"/>
              <a:gd name="T48" fmla="*/ 2375 w 2750"/>
              <a:gd name="T49" fmla="*/ 1375 h 3750"/>
              <a:gd name="T50" fmla="*/ 1750 w 2750"/>
              <a:gd name="T51" fmla="*/ 2250 h 3750"/>
              <a:gd name="T52" fmla="*/ 2000 w 2750"/>
              <a:gd name="T53" fmla="*/ 2500 h 3750"/>
              <a:gd name="T54" fmla="*/ 2375 w 2750"/>
              <a:gd name="T55" fmla="*/ 2125 h 3750"/>
              <a:gd name="T56" fmla="*/ 1750 w 2750"/>
              <a:gd name="T57" fmla="*/ 3000 h 3750"/>
              <a:gd name="T58" fmla="*/ 2000 w 2750"/>
              <a:gd name="T59" fmla="*/ 3250 h 3750"/>
              <a:gd name="T60" fmla="*/ 237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500" y="1750"/>
                </a:moveTo>
                <a:cubicBezTo>
                  <a:pt x="1500" y="1750"/>
                  <a:pt x="1500" y="1750"/>
                  <a:pt x="1500" y="1750"/>
                </a:cubicBezTo>
                <a:moveTo>
                  <a:pt x="1500" y="2500"/>
                </a:moveTo>
                <a:cubicBezTo>
                  <a:pt x="500" y="2500"/>
                  <a:pt x="500" y="2500"/>
                  <a:pt x="500" y="2500"/>
                </a:cubicBezTo>
                <a:moveTo>
                  <a:pt x="1500" y="3250"/>
                </a:moveTo>
                <a:cubicBezTo>
                  <a:pt x="500" y="3250"/>
                  <a:pt x="500" y="3250"/>
                  <a:pt x="500" y="3250"/>
                </a:cubicBezTo>
                <a:moveTo>
                  <a:pt x="1750" y="1500"/>
                </a:moveTo>
                <a:cubicBezTo>
                  <a:pt x="2000" y="1750"/>
                  <a:pt x="2000" y="1750"/>
                  <a:pt x="2000" y="1750"/>
                </a:cubicBezTo>
                <a:cubicBezTo>
                  <a:pt x="2375" y="1375"/>
                  <a:pt x="2375" y="1375"/>
                  <a:pt x="2375" y="1375"/>
                </a:cubicBezTo>
                <a:moveTo>
                  <a:pt x="1750" y="2250"/>
                </a:moveTo>
                <a:cubicBezTo>
                  <a:pt x="2000" y="2500"/>
                  <a:pt x="2000" y="2500"/>
                  <a:pt x="2000" y="2500"/>
                </a:cubicBezTo>
                <a:cubicBezTo>
                  <a:pt x="2375" y="2125"/>
                  <a:pt x="2375" y="2125"/>
                  <a:pt x="2375" y="2125"/>
                </a:cubicBezTo>
                <a:moveTo>
                  <a:pt x="1750" y="3000"/>
                </a:moveTo>
                <a:cubicBezTo>
                  <a:pt x="2000" y="3250"/>
                  <a:pt x="2000" y="3250"/>
                  <a:pt x="2000" y="3250"/>
                </a:cubicBezTo>
                <a:cubicBezTo>
                  <a:pt x="2375" y="2875"/>
                  <a:pt x="2375" y="2875"/>
                  <a:pt x="237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7" name="Telemarketer_E7B9" title="Icon of a person wearing a headset">
            <a:extLst>
              <a:ext uri="{FF2B5EF4-FFF2-40B4-BE49-F238E27FC236}">
                <a16:creationId xmlns:a16="http://schemas.microsoft.com/office/drawing/2014/main" id="{D90FDC34-E3FF-4B0A-AF99-A02BE8746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9023" y="5799265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8" name="StorageOptical_E958" title="Icon of a hard disk">
            <a:extLst>
              <a:ext uri="{FF2B5EF4-FFF2-40B4-BE49-F238E27FC236}">
                <a16:creationId xmlns:a16="http://schemas.microsoft.com/office/drawing/2014/main" id="{19C05786-38E6-410C-A8DF-BF8DC2A04A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4745" y="4902839"/>
            <a:ext cx="358484" cy="358570"/>
          </a:xfrm>
          <a:custGeom>
            <a:avLst/>
            <a:gdLst>
              <a:gd name="T0" fmla="*/ 3750 w 3750"/>
              <a:gd name="T1" fmla="*/ 1875 h 3750"/>
              <a:gd name="T2" fmla="*/ 1875 w 3750"/>
              <a:gd name="T3" fmla="*/ 3750 h 3750"/>
              <a:gd name="T4" fmla="*/ 0 w 3750"/>
              <a:gd name="T5" fmla="*/ 1875 h 3750"/>
              <a:gd name="T6" fmla="*/ 1875 w 3750"/>
              <a:gd name="T7" fmla="*/ 0 h 3750"/>
              <a:gd name="T8" fmla="*/ 3750 w 3750"/>
              <a:gd name="T9" fmla="*/ 1875 h 3750"/>
              <a:gd name="T10" fmla="*/ 1875 w 3750"/>
              <a:gd name="T11" fmla="*/ 1500 h 3750"/>
              <a:gd name="T12" fmla="*/ 1500 w 3750"/>
              <a:gd name="T13" fmla="*/ 1875 h 3750"/>
              <a:gd name="T14" fmla="*/ 1875 w 3750"/>
              <a:gd name="T15" fmla="*/ 2250 h 3750"/>
              <a:gd name="T16" fmla="*/ 2250 w 3750"/>
              <a:gd name="T17" fmla="*/ 1875 h 3750"/>
              <a:gd name="T18" fmla="*/ 1875 w 3750"/>
              <a:gd name="T19" fmla="*/ 1500 h 3750"/>
              <a:gd name="T20" fmla="*/ 2463 w 3750"/>
              <a:gd name="T21" fmla="*/ 2463 h 3750"/>
              <a:gd name="T22" fmla="*/ 2918 w 3750"/>
              <a:gd name="T23" fmla="*/ 2918 h 3750"/>
              <a:gd name="T24" fmla="*/ 832 w 3750"/>
              <a:gd name="T25" fmla="*/ 832 h 3750"/>
              <a:gd name="T26" fmla="*/ 1287 w 3750"/>
              <a:gd name="T27" fmla="*/ 1287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3750">
                <a:moveTo>
                  <a:pt x="3750" y="1875"/>
                </a:moveTo>
                <a:cubicBezTo>
                  <a:pt x="3750" y="2911"/>
                  <a:pt x="2911" y="3750"/>
                  <a:pt x="1875" y="3750"/>
                </a:cubicBezTo>
                <a:cubicBezTo>
                  <a:pt x="839" y="3750"/>
                  <a:pt x="0" y="2911"/>
                  <a:pt x="0" y="1875"/>
                </a:cubicBezTo>
                <a:cubicBezTo>
                  <a:pt x="0" y="839"/>
                  <a:pt x="839" y="0"/>
                  <a:pt x="1875" y="0"/>
                </a:cubicBezTo>
                <a:cubicBezTo>
                  <a:pt x="2911" y="0"/>
                  <a:pt x="3750" y="839"/>
                  <a:pt x="3750" y="1875"/>
                </a:cubicBezTo>
                <a:close/>
                <a:moveTo>
                  <a:pt x="1875" y="1500"/>
                </a:moveTo>
                <a:cubicBezTo>
                  <a:pt x="1668" y="1500"/>
                  <a:pt x="1500" y="1668"/>
                  <a:pt x="1500" y="1875"/>
                </a:cubicBezTo>
                <a:cubicBezTo>
                  <a:pt x="1500" y="2082"/>
                  <a:pt x="1668" y="2250"/>
                  <a:pt x="1875" y="2250"/>
                </a:cubicBezTo>
                <a:cubicBezTo>
                  <a:pt x="2082" y="2250"/>
                  <a:pt x="2250" y="2082"/>
                  <a:pt x="2250" y="1875"/>
                </a:cubicBezTo>
                <a:cubicBezTo>
                  <a:pt x="2250" y="1668"/>
                  <a:pt x="2082" y="1500"/>
                  <a:pt x="1875" y="1500"/>
                </a:cubicBezTo>
                <a:close/>
                <a:moveTo>
                  <a:pt x="2463" y="2463"/>
                </a:moveTo>
                <a:cubicBezTo>
                  <a:pt x="2918" y="2918"/>
                  <a:pt x="2918" y="2918"/>
                  <a:pt x="2918" y="2918"/>
                </a:cubicBezTo>
                <a:moveTo>
                  <a:pt x="832" y="832"/>
                </a:moveTo>
                <a:cubicBezTo>
                  <a:pt x="1287" y="1287"/>
                  <a:pt x="1287" y="1287"/>
                  <a:pt x="1287" y="128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9" name="speedometer" title="Icon of a spedometer showing medium speed">
            <a:extLst>
              <a:ext uri="{FF2B5EF4-FFF2-40B4-BE49-F238E27FC236}">
                <a16:creationId xmlns:a16="http://schemas.microsoft.com/office/drawing/2014/main" id="{02AABAAA-60C8-4383-B5D0-536FE9E943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803" y="4902839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0" name="speedometer_3" title="Icon of a spedometer showing slow speed">
            <a:extLst>
              <a:ext uri="{FF2B5EF4-FFF2-40B4-BE49-F238E27FC236}">
                <a16:creationId xmlns:a16="http://schemas.microsoft.com/office/drawing/2014/main" id="{EE85E055-6670-4709-8F78-C800A1CC4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557" y="4902839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1" name="speedometer_2" title="Icon of a spedometer showing fast speed">
            <a:extLst>
              <a:ext uri="{FF2B5EF4-FFF2-40B4-BE49-F238E27FC236}">
                <a16:creationId xmlns:a16="http://schemas.microsoft.com/office/drawing/2014/main" id="{529E1CB3-3468-499F-B1CF-A49354E994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049" y="4902839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2" name="Processing_E9F5" title="Icon of two interlocked gears">
            <a:extLst>
              <a:ext uri="{FF2B5EF4-FFF2-40B4-BE49-F238E27FC236}">
                <a16:creationId xmlns:a16="http://schemas.microsoft.com/office/drawing/2014/main" id="{0C90F0DF-CA11-49CD-8A28-C7A6E60C83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6888" y="4902839"/>
            <a:ext cx="411706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3" name="PageEdit_EFB8" title="Icon of a document with a pencil on top of it">
            <a:extLst>
              <a:ext uri="{FF2B5EF4-FFF2-40B4-BE49-F238E27FC236}">
                <a16:creationId xmlns:a16="http://schemas.microsoft.com/office/drawing/2014/main" id="{CDEAB4D7-E233-48C1-AC63-00A353E88B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929" y="4069492"/>
            <a:ext cx="336300" cy="358570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5" name="MeetingPlanner_EBF2" title="Icon of a person in front of a calendar">
            <a:extLst>
              <a:ext uri="{FF2B5EF4-FFF2-40B4-BE49-F238E27FC236}">
                <a16:creationId xmlns:a16="http://schemas.microsoft.com/office/drawing/2014/main" id="{B1EED22D-E514-49D0-BE3C-21C97DD823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857" y="4902839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6" name="FolderOpen_E838" title="Icon of an open folder">
            <a:extLst>
              <a:ext uri="{FF2B5EF4-FFF2-40B4-BE49-F238E27FC236}">
                <a16:creationId xmlns:a16="http://schemas.microsoft.com/office/drawing/2014/main" id="{6E0E9FC7-F4B4-402B-B699-71E3A62EC136}"/>
              </a:ext>
            </a:extLst>
          </p:cNvPr>
          <p:cNvSpPr>
            <a:spLocks noChangeAspect="1"/>
          </p:cNvSpPr>
          <p:nvPr/>
        </p:nvSpPr>
        <p:spPr bwMode="auto">
          <a:xfrm>
            <a:off x="9287233" y="4069492"/>
            <a:ext cx="260014" cy="358570"/>
          </a:xfrm>
          <a:custGeom>
            <a:avLst/>
            <a:gdLst>
              <a:gd name="T0" fmla="*/ 0 w 2750"/>
              <a:gd name="T1" fmla="*/ 0 h 3792"/>
              <a:gd name="T2" fmla="*/ 963 w 2750"/>
              <a:gd name="T3" fmla="*/ 963 h 3792"/>
              <a:gd name="T4" fmla="*/ 1000 w 2750"/>
              <a:gd name="T5" fmla="*/ 1052 h 3792"/>
              <a:gd name="T6" fmla="*/ 1000 w 2750"/>
              <a:gd name="T7" fmla="*/ 2313 h 3792"/>
              <a:gd name="T8" fmla="*/ 875 w 2750"/>
              <a:gd name="T9" fmla="*/ 2625 h 3792"/>
              <a:gd name="T10" fmla="*/ 750 w 2750"/>
              <a:gd name="T11" fmla="*/ 2938 h 3792"/>
              <a:gd name="T12" fmla="*/ 750 w 2750"/>
              <a:gd name="T13" fmla="*/ 3625 h 3792"/>
              <a:gd name="T14" fmla="*/ 537 w 2750"/>
              <a:gd name="T15" fmla="*/ 3713 h 3792"/>
              <a:gd name="T16" fmla="*/ 0 w 2750"/>
              <a:gd name="T17" fmla="*/ 3177 h 3792"/>
              <a:gd name="T18" fmla="*/ 0 w 2750"/>
              <a:gd name="T19" fmla="*/ 0 h 3792"/>
              <a:gd name="T20" fmla="*/ 2375 w 2750"/>
              <a:gd name="T21" fmla="*/ 0 h 3792"/>
              <a:gd name="T22" fmla="*/ 2500 w 2750"/>
              <a:gd name="T23" fmla="*/ 125 h 3792"/>
              <a:gd name="T24" fmla="*/ 2500 w 2750"/>
              <a:gd name="T25" fmla="*/ 1937 h 3792"/>
              <a:gd name="T26" fmla="*/ 2625 w 2750"/>
              <a:gd name="T27" fmla="*/ 2250 h 3792"/>
              <a:gd name="T28" fmla="*/ 2750 w 2750"/>
              <a:gd name="T29" fmla="*/ 2562 h 3792"/>
              <a:gd name="T30" fmla="*/ 2750 w 2750"/>
              <a:gd name="T31" fmla="*/ 3125 h 3792"/>
              <a:gd name="T32" fmla="*/ 2625 w 2750"/>
              <a:gd name="T33" fmla="*/ 3250 h 3792"/>
              <a:gd name="T34" fmla="*/ 750 w 2750"/>
              <a:gd name="T35" fmla="*/ 3250 h 3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3792">
                <a:moveTo>
                  <a:pt x="0" y="0"/>
                </a:moveTo>
                <a:cubicBezTo>
                  <a:pt x="963" y="963"/>
                  <a:pt x="963" y="963"/>
                  <a:pt x="963" y="963"/>
                </a:cubicBezTo>
                <a:cubicBezTo>
                  <a:pt x="987" y="987"/>
                  <a:pt x="1000" y="1019"/>
                  <a:pt x="1000" y="1052"/>
                </a:cubicBezTo>
                <a:cubicBezTo>
                  <a:pt x="1000" y="2313"/>
                  <a:pt x="1000" y="2313"/>
                  <a:pt x="1000" y="2313"/>
                </a:cubicBezTo>
                <a:cubicBezTo>
                  <a:pt x="1000" y="2435"/>
                  <a:pt x="952" y="2545"/>
                  <a:pt x="875" y="2625"/>
                </a:cubicBezTo>
                <a:cubicBezTo>
                  <a:pt x="798" y="2705"/>
                  <a:pt x="750" y="2815"/>
                  <a:pt x="750" y="2938"/>
                </a:cubicBezTo>
                <a:cubicBezTo>
                  <a:pt x="750" y="3625"/>
                  <a:pt x="750" y="3625"/>
                  <a:pt x="750" y="3625"/>
                </a:cubicBezTo>
                <a:cubicBezTo>
                  <a:pt x="750" y="3736"/>
                  <a:pt x="615" y="3792"/>
                  <a:pt x="537" y="3713"/>
                </a:cubicBezTo>
                <a:cubicBezTo>
                  <a:pt x="0" y="3177"/>
                  <a:pt x="0" y="3177"/>
                  <a:pt x="0" y="3177"/>
                </a:cubicBezTo>
                <a:cubicBezTo>
                  <a:pt x="0" y="0"/>
                  <a:pt x="0" y="0"/>
                  <a:pt x="0" y="0"/>
                </a:cubicBezTo>
                <a:cubicBezTo>
                  <a:pt x="2375" y="0"/>
                  <a:pt x="2375" y="0"/>
                  <a:pt x="2375" y="0"/>
                </a:cubicBezTo>
                <a:cubicBezTo>
                  <a:pt x="2444" y="0"/>
                  <a:pt x="2500" y="56"/>
                  <a:pt x="2500" y="125"/>
                </a:cubicBezTo>
                <a:cubicBezTo>
                  <a:pt x="2500" y="1937"/>
                  <a:pt x="2500" y="1937"/>
                  <a:pt x="2500" y="1937"/>
                </a:cubicBezTo>
                <a:cubicBezTo>
                  <a:pt x="2500" y="2060"/>
                  <a:pt x="2548" y="2170"/>
                  <a:pt x="2625" y="2250"/>
                </a:cubicBezTo>
                <a:cubicBezTo>
                  <a:pt x="2702" y="2330"/>
                  <a:pt x="2750" y="2440"/>
                  <a:pt x="2750" y="2562"/>
                </a:cubicBezTo>
                <a:cubicBezTo>
                  <a:pt x="2750" y="3125"/>
                  <a:pt x="2750" y="3125"/>
                  <a:pt x="2750" y="3125"/>
                </a:cubicBezTo>
                <a:cubicBezTo>
                  <a:pt x="2750" y="3194"/>
                  <a:pt x="2694" y="3250"/>
                  <a:pt x="2625" y="3250"/>
                </a:cubicBezTo>
                <a:cubicBezTo>
                  <a:pt x="750" y="3250"/>
                  <a:pt x="750" y="3250"/>
                  <a:pt x="750" y="3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7" name="FolderHorizontal_F12B" title="Icon of a folder">
            <a:extLst>
              <a:ext uri="{FF2B5EF4-FFF2-40B4-BE49-F238E27FC236}">
                <a16:creationId xmlns:a16="http://schemas.microsoft.com/office/drawing/2014/main" id="{D4FE4FC4-2EE7-48F5-B848-3344A4D0D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380" y="4084325"/>
            <a:ext cx="448212" cy="328906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8" name="file" title="Icon of a file cabinet">
            <a:extLst>
              <a:ext uri="{FF2B5EF4-FFF2-40B4-BE49-F238E27FC236}">
                <a16:creationId xmlns:a16="http://schemas.microsoft.com/office/drawing/2014/main" id="{A286DF32-0F02-454F-9169-233205889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7009" y="4069492"/>
            <a:ext cx="305448" cy="358570"/>
          </a:xfrm>
          <a:custGeom>
            <a:avLst/>
            <a:gdLst>
              <a:gd name="T0" fmla="*/ 416 w 506"/>
              <a:gd name="T1" fmla="*/ 424 h 594"/>
              <a:gd name="T2" fmla="*/ 416 w 506"/>
              <a:gd name="T3" fmla="*/ 594 h 594"/>
              <a:gd name="T4" fmla="*/ 0 w 506"/>
              <a:gd name="T5" fmla="*/ 594 h 594"/>
              <a:gd name="T6" fmla="*/ 0 w 506"/>
              <a:gd name="T7" fmla="*/ 0 h 594"/>
              <a:gd name="T8" fmla="*/ 416 w 506"/>
              <a:gd name="T9" fmla="*/ 0 h 594"/>
              <a:gd name="T10" fmla="*/ 416 w 506"/>
              <a:gd name="T11" fmla="*/ 424 h 594"/>
              <a:gd name="T12" fmla="*/ 416 w 506"/>
              <a:gd name="T13" fmla="*/ 594 h 594"/>
              <a:gd name="T14" fmla="*/ 506 w 506"/>
              <a:gd name="T15" fmla="*/ 532 h 594"/>
              <a:gd name="T16" fmla="*/ 506 w 506"/>
              <a:gd name="T17" fmla="*/ 65 h 594"/>
              <a:gd name="T18" fmla="*/ 416 w 506"/>
              <a:gd name="T19" fmla="*/ 0 h 594"/>
              <a:gd name="T20" fmla="*/ 0 w 506"/>
              <a:gd name="T21" fmla="*/ 296 h 594"/>
              <a:gd name="T22" fmla="*/ 416 w 506"/>
              <a:gd name="T23" fmla="*/ 296 h 594"/>
              <a:gd name="T24" fmla="*/ 113 w 506"/>
              <a:gd name="T25" fmla="*/ 388 h 594"/>
              <a:gd name="T26" fmla="*/ 298 w 506"/>
              <a:gd name="T27" fmla="*/ 388 h 594"/>
              <a:gd name="T28" fmla="*/ 113 w 506"/>
              <a:gd name="T29" fmla="*/ 94 h 594"/>
              <a:gd name="T30" fmla="*/ 298 w 506"/>
              <a:gd name="T31" fmla="*/ 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594">
                <a:moveTo>
                  <a:pt x="416" y="424"/>
                </a:moveTo>
                <a:lnTo>
                  <a:pt x="416" y="594"/>
                </a:lnTo>
                <a:lnTo>
                  <a:pt x="0" y="594"/>
                </a:lnTo>
                <a:lnTo>
                  <a:pt x="0" y="0"/>
                </a:lnTo>
                <a:lnTo>
                  <a:pt x="416" y="0"/>
                </a:lnTo>
                <a:lnTo>
                  <a:pt x="416" y="424"/>
                </a:lnTo>
                <a:moveTo>
                  <a:pt x="416" y="594"/>
                </a:moveTo>
                <a:lnTo>
                  <a:pt x="506" y="532"/>
                </a:lnTo>
                <a:lnTo>
                  <a:pt x="506" y="65"/>
                </a:lnTo>
                <a:lnTo>
                  <a:pt x="416" y="0"/>
                </a:lnTo>
                <a:moveTo>
                  <a:pt x="0" y="296"/>
                </a:moveTo>
                <a:lnTo>
                  <a:pt x="416" y="296"/>
                </a:lnTo>
                <a:moveTo>
                  <a:pt x="113" y="388"/>
                </a:moveTo>
                <a:lnTo>
                  <a:pt x="298" y="388"/>
                </a:lnTo>
                <a:moveTo>
                  <a:pt x="113" y="94"/>
                </a:moveTo>
                <a:lnTo>
                  <a:pt x="298" y="9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9" name="Directory" title="Icon of an address book or directory">
            <a:extLst>
              <a:ext uri="{FF2B5EF4-FFF2-40B4-BE49-F238E27FC236}">
                <a16:creationId xmlns:a16="http://schemas.microsoft.com/office/drawing/2014/main" id="{DFFEF5BA-C734-4AF1-87F2-D79038FAC6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3194" y="5799265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0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8F6D4EE6-89C8-44A9-ABAE-04AB1FB9A7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278" y="4902839"/>
            <a:ext cx="358144" cy="358570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1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8261A177-42A6-402D-BD6E-0F4410E99A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0028" y="4069492"/>
            <a:ext cx="310627" cy="358570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2" name="Copy_E8C8" title="Icon of two documents stacked together">
            <a:extLst>
              <a:ext uri="{FF2B5EF4-FFF2-40B4-BE49-F238E27FC236}">
                <a16:creationId xmlns:a16="http://schemas.microsoft.com/office/drawing/2014/main" id="{E6CB6C34-0926-4DBF-BB8A-36F46161CB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8694" y="4069492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3" name="CompanyDirectory_EF0D" title="Icon of a directory or logbook">
            <a:extLst>
              <a:ext uri="{FF2B5EF4-FFF2-40B4-BE49-F238E27FC236}">
                <a16:creationId xmlns:a16="http://schemas.microsoft.com/office/drawing/2014/main" id="{8ED9C08F-B334-4FCA-AB0A-4E8723D136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1750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4" name="CompanyDirectory_EF0D_bidi" title="Icon of a directory or logbook">
            <a:extLst>
              <a:ext uri="{FF2B5EF4-FFF2-40B4-BE49-F238E27FC236}">
                <a16:creationId xmlns:a16="http://schemas.microsoft.com/office/drawing/2014/main" id="{F68F4E18-A7B4-490C-A062-D0852A61CDE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22996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5" name="Calendar" title="Icon of a calendar">
            <a:extLst>
              <a:ext uri="{FF2B5EF4-FFF2-40B4-BE49-F238E27FC236}">
                <a16:creationId xmlns:a16="http://schemas.microsoft.com/office/drawing/2014/main" id="{FA0DE34B-81E5-49C5-8549-53161DD59C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8473" y="4902839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6" name="BulletedList_E8FD" title="Icon of a bulleted list">
            <a:extLst>
              <a:ext uri="{FF2B5EF4-FFF2-40B4-BE49-F238E27FC236}">
                <a16:creationId xmlns:a16="http://schemas.microsoft.com/office/drawing/2014/main" id="{60F61FCD-6E30-4B02-909B-9C9F31503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73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7" name="BulletedList_E8FD_bidi" title="Icon of a bulleted list">
            <a:extLst>
              <a:ext uri="{FF2B5EF4-FFF2-40B4-BE49-F238E27FC236}">
                <a16:creationId xmlns:a16="http://schemas.microsoft.com/office/drawing/2014/main" id="{B3CAF7EA-669C-4000-B418-B22C5F7D65D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53619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5600724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rop" title="Icon of a crop symbol">
            <a:extLst>
              <a:ext uri="{FF2B5EF4-FFF2-40B4-BE49-F238E27FC236}">
                <a16:creationId xmlns:a16="http://schemas.microsoft.com/office/drawing/2014/main" id="{0618DA31-261D-411F-80FD-86E18A4736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5956" y="1295387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2" name="film" title="Icon of a filmstrip">
            <a:extLst>
              <a:ext uri="{FF2B5EF4-FFF2-40B4-BE49-F238E27FC236}">
                <a16:creationId xmlns:a16="http://schemas.microsoft.com/office/drawing/2014/main" id="{AEFD98D5-DDA7-4101-9938-B49B754760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7476" y="1295387"/>
            <a:ext cx="445496" cy="358570"/>
          </a:xfrm>
          <a:custGeom>
            <a:avLst/>
            <a:gdLst>
              <a:gd name="T0" fmla="*/ 246 w 246"/>
              <a:gd name="T1" fmla="*/ 95 h 198"/>
              <a:gd name="T2" fmla="*/ 246 w 246"/>
              <a:gd name="T3" fmla="*/ 198 h 198"/>
              <a:gd name="T4" fmla="*/ 0 w 246"/>
              <a:gd name="T5" fmla="*/ 198 h 198"/>
              <a:gd name="T6" fmla="*/ 0 w 246"/>
              <a:gd name="T7" fmla="*/ 0 h 198"/>
              <a:gd name="T8" fmla="*/ 246 w 246"/>
              <a:gd name="T9" fmla="*/ 0 h 198"/>
              <a:gd name="T10" fmla="*/ 246 w 246"/>
              <a:gd name="T11" fmla="*/ 95 h 198"/>
              <a:gd name="T12" fmla="*/ 33 w 246"/>
              <a:gd name="T13" fmla="*/ 36 h 198"/>
              <a:gd name="T14" fmla="*/ 33 w 246"/>
              <a:gd name="T15" fmla="*/ 54 h 198"/>
              <a:gd name="T16" fmla="*/ 33 w 246"/>
              <a:gd name="T17" fmla="*/ 0 h 198"/>
              <a:gd name="T18" fmla="*/ 33 w 246"/>
              <a:gd name="T19" fmla="*/ 17 h 198"/>
              <a:gd name="T20" fmla="*/ 33 w 246"/>
              <a:gd name="T21" fmla="*/ 72 h 198"/>
              <a:gd name="T22" fmla="*/ 33 w 246"/>
              <a:gd name="T23" fmla="*/ 89 h 198"/>
              <a:gd name="T24" fmla="*/ 33 w 246"/>
              <a:gd name="T25" fmla="*/ 108 h 198"/>
              <a:gd name="T26" fmla="*/ 33 w 246"/>
              <a:gd name="T27" fmla="*/ 126 h 198"/>
              <a:gd name="T28" fmla="*/ 33 w 246"/>
              <a:gd name="T29" fmla="*/ 144 h 198"/>
              <a:gd name="T30" fmla="*/ 33 w 246"/>
              <a:gd name="T31" fmla="*/ 161 h 198"/>
              <a:gd name="T32" fmla="*/ 33 w 246"/>
              <a:gd name="T33" fmla="*/ 180 h 198"/>
              <a:gd name="T34" fmla="*/ 33 w 246"/>
              <a:gd name="T35" fmla="*/ 198 h 198"/>
              <a:gd name="T36" fmla="*/ 214 w 246"/>
              <a:gd name="T37" fmla="*/ 36 h 198"/>
              <a:gd name="T38" fmla="*/ 214 w 246"/>
              <a:gd name="T39" fmla="*/ 54 h 198"/>
              <a:gd name="T40" fmla="*/ 214 w 246"/>
              <a:gd name="T41" fmla="*/ 0 h 198"/>
              <a:gd name="T42" fmla="*/ 214 w 246"/>
              <a:gd name="T43" fmla="*/ 17 h 198"/>
              <a:gd name="T44" fmla="*/ 214 w 246"/>
              <a:gd name="T45" fmla="*/ 72 h 198"/>
              <a:gd name="T46" fmla="*/ 214 w 246"/>
              <a:gd name="T47" fmla="*/ 89 h 198"/>
              <a:gd name="T48" fmla="*/ 214 w 246"/>
              <a:gd name="T49" fmla="*/ 108 h 198"/>
              <a:gd name="T50" fmla="*/ 214 w 246"/>
              <a:gd name="T51" fmla="*/ 126 h 198"/>
              <a:gd name="T52" fmla="*/ 214 w 246"/>
              <a:gd name="T53" fmla="*/ 144 h 198"/>
              <a:gd name="T54" fmla="*/ 214 w 246"/>
              <a:gd name="T55" fmla="*/ 161 h 198"/>
              <a:gd name="T56" fmla="*/ 214 w 246"/>
              <a:gd name="T57" fmla="*/ 180 h 198"/>
              <a:gd name="T58" fmla="*/ 214 w 246"/>
              <a:gd name="T59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6" h="198">
                <a:moveTo>
                  <a:pt x="246" y="95"/>
                </a:moveTo>
                <a:lnTo>
                  <a:pt x="246" y="198"/>
                </a:lnTo>
                <a:lnTo>
                  <a:pt x="0" y="198"/>
                </a:lnTo>
                <a:lnTo>
                  <a:pt x="0" y="0"/>
                </a:lnTo>
                <a:lnTo>
                  <a:pt x="246" y="0"/>
                </a:lnTo>
                <a:lnTo>
                  <a:pt x="246" y="95"/>
                </a:lnTo>
                <a:moveTo>
                  <a:pt x="33" y="36"/>
                </a:moveTo>
                <a:lnTo>
                  <a:pt x="33" y="54"/>
                </a:lnTo>
                <a:moveTo>
                  <a:pt x="33" y="0"/>
                </a:moveTo>
                <a:lnTo>
                  <a:pt x="33" y="17"/>
                </a:lnTo>
                <a:moveTo>
                  <a:pt x="33" y="72"/>
                </a:moveTo>
                <a:lnTo>
                  <a:pt x="33" y="89"/>
                </a:lnTo>
                <a:moveTo>
                  <a:pt x="33" y="108"/>
                </a:moveTo>
                <a:lnTo>
                  <a:pt x="33" y="126"/>
                </a:lnTo>
                <a:moveTo>
                  <a:pt x="33" y="144"/>
                </a:moveTo>
                <a:lnTo>
                  <a:pt x="33" y="161"/>
                </a:lnTo>
                <a:moveTo>
                  <a:pt x="33" y="180"/>
                </a:moveTo>
                <a:lnTo>
                  <a:pt x="33" y="198"/>
                </a:lnTo>
                <a:moveTo>
                  <a:pt x="214" y="36"/>
                </a:moveTo>
                <a:lnTo>
                  <a:pt x="214" y="54"/>
                </a:lnTo>
                <a:moveTo>
                  <a:pt x="214" y="0"/>
                </a:moveTo>
                <a:lnTo>
                  <a:pt x="214" y="17"/>
                </a:lnTo>
                <a:moveTo>
                  <a:pt x="214" y="72"/>
                </a:moveTo>
                <a:lnTo>
                  <a:pt x="214" y="89"/>
                </a:lnTo>
                <a:moveTo>
                  <a:pt x="214" y="108"/>
                </a:moveTo>
                <a:lnTo>
                  <a:pt x="214" y="126"/>
                </a:lnTo>
                <a:moveTo>
                  <a:pt x="214" y="144"/>
                </a:moveTo>
                <a:lnTo>
                  <a:pt x="214" y="161"/>
                </a:lnTo>
                <a:moveTo>
                  <a:pt x="214" y="180"/>
                </a:moveTo>
                <a:lnTo>
                  <a:pt x="214" y="1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3" name="camera_2" title="Icon of a camera connected to a remote">
            <a:extLst>
              <a:ext uri="{FF2B5EF4-FFF2-40B4-BE49-F238E27FC236}">
                <a16:creationId xmlns:a16="http://schemas.microsoft.com/office/drawing/2014/main" id="{C8E74ECE-7450-475D-ACFD-D7DAE328C6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5215" y="1295387"/>
            <a:ext cx="427526" cy="358570"/>
          </a:xfrm>
          <a:custGeom>
            <a:avLst/>
            <a:gdLst>
              <a:gd name="T0" fmla="*/ 87 w 343"/>
              <a:gd name="T1" fmla="*/ 19 h 286"/>
              <a:gd name="T2" fmla="*/ 155 w 343"/>
              <a:gd name="T3" fmla="*/ 19 h 286"/>
              <a:gd name="T4" fmla="*/ 174 w 343"/>
              <a:gd name="T5" fmla="*/ 0 h 286"/>
              <a:gd name="T6" fmla="*/ 256 w 343"/>
              <a:gd name="T7" fmla="*/ 0 h 286"/>
              <a:gd name="T8" fmla="*/ 275 w 343"/>
              <a:gd name="T9" fmla="*/ 19 h 286"/>
              <a:gd name="T10" fmla="*/ 343 w 343"/>
              <a:gd name="T11" fmla="*/ 19 h 286"/>
              <a:gd name="T12" fmla="*/ 343 w 343"/>
              <a:gd name="T13" fmla="*/ 205 h 286"/>
              <a:gd name="T14" fmla="*/ 87 w 343"/>
              <a:gd name="T15" fmla="*/ 205 h 286"/>
              <a:gd name="T16" fmla="*/ 87 w 343"/>
              <a:gd name="T17" fmla="*/ 19 h 286"/>
              <a:gd name="T18" fmla="*/ 215 w 343"/>
              <a:gd name="T19" fmla="*/ 172 h 286"/>
              <a:gd name="T20" fmla="*/ 275 w 343"/>
              <a:gd name="T21" fmla="*/ 112 h 286"/>
              <a:gd name="T22" fmla="*/ 215 w 343"/>
              <a:gd name="T23" fmla="*/ 52 h 286"/>
              <a:gd name="T24" fmla="*/ 155 w 343"/>
              <a:gd name="T25" fmla="*/ 112 h 286"/>
              <a:gd name="T26" fmla="*/ 215 w 343"/>
              <a:gd name="T27" fmla="*/ 172 h 286"/>
              <a:gd name="T28" fmla="*/ 120 w 343"/>
              <a:gd name="T29" fmla="*/ 57 h 286"/>
              <a:gd name="T30" fmla="*/ 124 w 343"/>
              <a:gd name="T31" fmla="*/ 52 h 286"/>
              <a:gd name="T32" fmla="*/ 120 w 343"/>
              <a:gd name="T33" fmla="*/ 47 h 286"/>
              <a:gd name="T34" fmla="*/ 115 w 343"/>
              <a:gd name="T35" fmla="*/ 52 h 286"/>
              <a:gd name="T36" fmla="*/ 120 w 343"/>
              <a:gd name="T37" fmla="*/ 57 h 286"/>
              <a:gd name="T38" fmla="*/ 26 w 343"/>
              <a:gd name="T39" fmla="*/ 128 h 286"/>
              <a:gd name="T40" fmla="*/ 26 w 343"/>
              <a:gd name="T41" fmla="*/ 205 h 286"/>
              <a:gd name="T42" fmla="*/ 106 w 343"/>
              <a:gd name="T43" fmla="*/ 286 h 286"/>
              <a:gd name="T44" fmla="*/ 187 w 343"/>
              <a:gd name="T45" fmla="*/ 205 h 286"/>
              <a:gd name="T46" fmla="*/ 0 w 343"/>
              <a:gd name="T47" fmla="*/ 128 h 286"/>
              <a:gd name="T48" fmla="*/ 48 w 343"/>
              <a:gd name="T49" fmla="*/ 128 h 286"/>
              <a:gd name="T50" fmla="*/ 48 w 343"/>
              <a:gd name="T51" fmla="*/ 19 h 286"/>
              <a:gd name="T52" fmla="*/ 0 w 343"/>
              <a:gd name="T53" fmla="*/ 19 h 286"/>
              <a:gd name="T54" fmla="*/ 0 w 343"/>
              <a:gd name="T55" fmla="*/ 128 h 286"/>
              <a:gd name="T56" fmla="*/ 0 w 343"/>
              <a:gd name="T57" fmla="*/ 60 h 286"/>
              <a:gd name="T58" fmla="*/ 48 w 343"/>
              <a:gd name="T59" fmla="*/ 6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3" h="286">
                <a:moveTo>
                  <a:pt x="87" y="19"/>
                </a:moveTo>
                <a:cubicBezTo>
                  <a:pt x="155" y="19"/>
                  <a:pt x="155" y="19"/>
                  <a:pt x="155" y="19"/>
                </a:cubicBezTo>
                <a:cubicBezTo>
                  <a:pt x="174" y="0"/>
                  <a:pt x="174" y="0"/>
                  <a:pt x="174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19"/>
                  <a:pt x="275" y="19"/>
                  <a:pt x="275" y="19"/>
                </a:cubicBezTo>
                <a:cubicBezTo>
                  <a:pt x="343" y="19"/>
                  <a:pt x="343" y="19"/>
                  <a:pt x="343" y="19"/>
                </a:cubicBezTo>
                <a:cubicBezTo>
                  <a:pt x="343" y="205"/>
                  <a:pt x="343" y="205"/>
                  <a:pt x="343" y="205"/>
                </a:cubicBezTo>
                <a:cubicBezTo>
                  <a:pt x="87" y="205"/>
                  <a:pt x="87" y="205"/>
                  <a:pt x="87" y="205"/>
                </a:cubicBezTo>
                <a:lnTo>
                  <a:pt x="87" y="19"/>
                </a:lnTo>
                <a:close/>
                <a:moveTo>
                  <a:pt x="215" y="172"/>
                </a:moveTo>
                <a:cubicBezTo>
                  <a:pt x="248" y="172"/>
                  <a:pt x="275" y="145"/>
                  <a:pt x="275" y="112"/>
                </a:cubicBezTo>
                <a:cubicBezTo>
                  <a:pt x="275" y="79"/>
                  <a:pt x="248" y="52"/>
                  <a:pt x="215" y="52"/>
                </a:cubicBezTo>
                <a:cubicBezTo>
                  <a:pt x="182" y="52"/>
                  <a:pt x="155" y="79"/>
                  <a:pt x="155" y="112"/>
                </a:cubicBezTo>
                <a:cubicBezTo>
                  <a:pt x="155" y="145"/>
                  <a:pt x="182" y="172"/>
                  <a:pt x="215" y="172"/>
                </a:cubicBezTo>
                <a:close/>
                <a:moveTo>
                  <a:pt x="120" y="57"/>
                </a:moveTo>
                <a:cubicBezTo>
                  <a:pt x="122" y="57"/>
                  <a:pt x="124" y="55"/>
                  <a:pt x="124" y="52"/>
                </a:cubicBezTo>
                <a:cubicBezTo>
                  <a:pt x="124" y="50"/>
                  <a:pt x="122" y="47"/>
                  <a:pt x="120" y="47"/>
                </a:cubicBezTo>
                <a:cubicBezTo>
                  <a:pt x="117" y="47"/>
                  <a:pt x="115" y="50"/>
                  <a:pt x="115" y="52"/>
                </a:cubicBezTo>
                <a:cubicBezTo>
                  <a:pt x="115" y="55"/>
                  <a:pt x="117" y="57"/>
                  <a:pt x="120" y="57"/>
                </a:cubicBezTo>
                <a:close/>
                <a:moveTo>
                  <a:pt x="26" y="128"/>
                </a:moveTo>
                <a:cubicBezTo>
                  <a:pt x="26" y="205"/>
                  <a:pt x="26" y="205"/>
                  <a:pt x="26" y="205"/>
                </a:cubicBezTo>
                <a:cubicBezTo>
                  <a:pt x="26" y="250"/>
                  <a:pt x="62" y="286"/>
                  <a:pt x="106" y="286"/>
                </a:cubicBezTo>
                <a:cubicBezTo>
                  <a:pt x="151" y="286"/>
                  <a:pt x="187" y="249"/>
                  <a:pt x="187" y="205"/>
                </a:cubicBezTo>
                <a:moveTo>
                  <a:pt x="0" y="128"/>
                </a:moveTo>
                <a:cubicBezTo>
                  <a:pt x="48" y="128"/>
                  <a:pt x="48" y="128"/>
                  <a:pt x="48" y="128"/>
                </a:cubicBezTo>
                <a:cubicBezTo>
                  <a:pt x="48" y="19"/>
                  <a:pt x="48" y="19"/>
                  <a:pt x="48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128"/>
                </a:lnTo>
                <a:close/>
                <a:moveTo>
                  <a:pt x="0" y="60"/>
                </a:moveTo>
                <a:cubicBezTo>
                  <a:pt x="48" y="60"/>
                  <a:pt x="48" y="60"/>
                  <a:pt x="48" y="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5" name="camera_3" title="Icon of a camera with a looping arrow below it">
            <a:extLst>
              <a:ext uri="{FF2B5EF4-FFF2-40B4-BE49-F238E27FC236}">
                <a16:creationId xmlns:a16="http://schemas.microsoft.com/office/drawing/2014/main" id="{3613D1D7-138B-4AD6-BC3F-9AB8AB6B11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7438" y="1295387"/>
            <a:ext cx="380586" cy="358570"/>
          </a:xfrm>
          <a:custGeom>
            <a:avLst/>
            <a:gdLst>
              <a:gd name="T0" fmla="*/ 111 w 333"/>
              <a:gd name="T1" fmla="*/ 23 h 315"/>
              <a:gd name="T2" fmla="*/ 135 w 333"/>
              <a:gd name="T3" fmla="*/ 0 h 315"/>
              <a:gd name="T4" fmla="*/ 196 w 333"/>
              <a:gd name="T5" fmla="*/ 0 h 315"/>
              <a:gd name="T6" fmla="*/ 220 w 333"/>
              <a:gd name="T7" fmla="*/ 24 h 315"/>
              <a:gd name="T8" fmla="*/ 266 w 333"/>
              <a:gd name="T9" fmla="*/ 24 h 315"/>
              <a:gd name="T10" fmla="*/ 266 w 333"/>
              <a:gd name="T11" fmla="*/ 174 h 315"/>
              <a:gd name="T12" fmla="*/ 67 w 333"/>
              <a:gd name="T13" fmla="*/ 174 h 315"/>
              <a:gd name="T14" fmla="*/ 67 w 333"/>
              <a:gd name="T15" fmla="*/ 24 h 315"/>
              <a:gd name="T16" fmla="*/ 111 w 333"/>
              <a:gd name="T17" fmla="*/ 23 h 315"/>
              <a:gd name="T18" fmla="*/ 136 w 333"/>
              <a:gd name="T19" fmla="*/ 98 h 315"/>
              <a:gd name="T20" fmla="*/ 136 w 333"/>
              <a:gd name="T21" fmla="*/ 98 h 315"/>
              <a:gd name="T22" fmla="*/ 167 w 333"/>
              <a:gd name="T23" fmla="*/ 129 h 315"/>
              <a:gd name="T24" fmla="*/ 167 w 333"/>
              <a:gd name="T25" fmla="*/ 129 h 315"/>
              <a:gd name="T26" fmla="*/ 198 w 333"/>
              <a:gd name="T27" fmla="*/ 98 h 315"/>
              <a:gd name="T28" fmla="*/ 198 w 333"/>
              <a:gd name="T29" fmla="*/ 98 h 315"/>
              <a:gd name="T30" fmla="*/ 167 w 333"/>
              <a:gd name="T31" fmla="*/ 66 h 315"/>
              <a:gd name="T32" fmla="*/ 167 w 333"/>
              <a:gd name="T33" fmla="*/ 66 h 315"/>
              <a:gd name="T34" fmla="*/ 136 w 333"/>
              <a:gd name="T35" fmla="*/ 98 h 315"/>
              <a:gd name="T36" fmla="*/ 66 w 333"/>
              <a:gd name="T37" fmla="*/ 106 h 315"/>
              <a:gd name="T38" fmla="*/ 0 w 333"/>
              <a:gd name="T39" fmla="*/ 183 h 315"/>
              <a:gd name="T40" fmla="*/ 79 w 333"/>
              <a:gd name="T41" fmla="*/ 262 h 315"/>
              <a:gd name="T42" fmla="*/ 165 w 333"/>
              <a:gd name="T43" fmla="*/ 262 h 315"/>
              <a:gd name="T44" fmla="*/ 254 w 333"/>
              <a:gd name="T45" fmla="*/ 262 h 315"/>
              <a:gd name="T46" fmla="*/ 333 w 333"/>
              <a:gd name="T47" fmla="*/ 183 h 315"/>
              <a:gd name="T48" fmla="*/ 266 w 333"/>
              <a:gd name="T49" fmla="*/ 106 h 315"/>
              <a:gd name="T50" fmla="*/ 112 w 333"/>
              <a:gd name="T51" fmla="*/ 315 h 315"/>
              <a:gd name="T52" fmla="*/ 165 w 333"/>
              <a:gd name="T53" fmla="*/ 262 h 315"/>
              <a:gd name="T54" fmla="*/ 112 w 333"/>
              <a:gd name="T55" fmla="*/ 20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15">
                <a:moveTo>
                  <a:pt x="111" y="23"/>
                </a:moveTo>
                <a:cubicBezTo>
                  <a:pt x="135" y="0"/>
                  <a:pt x="135" y="0"/>
                  <a:pt x="13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66" y="24"/>
                  <a:pt x="266" y="24"/>
                  <a:pt x="266" y="24"/>
                </a:cubicBezTo>
                <a:cubicBezTo>
                  <a:pt x="266" y="174"/>
                  <a:pt x="266" y="174"/>
                  <a:pt x="266" y="174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24"/>
                  <a:pt x="67" y="24"/>
                  <a:pt x="67" y="24"/>
                </a:cubicBezTo>
                <a:lnTo>
                  <a:pt x="111" y="23"/>
                </a:lnTo>
                <a:close/>
                <a:moveTo>
                  <a:pt x="136" y="98"/>
                </a:moveTo>
                <a:cubicBezTo>
                  <a:pt x="136" y="98"/>
                  <a:pt x="136" y="98"/>
                  <a:pt x="136" y="98"/>
                </a:cubicBezTo>
                <a:cubicBezTo>
                  <a:pt x="136" y="115"/>
                  <a:pt x="150" y="129"/>
                  <a:pt x="167" y="129"/>
                </a:cubicBezTo>
                <a:cubicBezTo>
                  <a:pt x="167" y="129"/>
                  <a:pt x="167" y="129"/>
                  <a:pt x="167" y="129"/>
                </a:cubicBezTo>
                <a:cubicBezTo>
                  <a:pt x="184" y="129"/>
                  <a:pt x="198" y="115"/>
                  <a:pt x="198" y="98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8" y="81"/>
                  <a:pt x="184" y="66"/>
                  <a:pt x="167" y="66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150" y="66"/>
                  <a:pt x="136" y="81"/>
                  <a:pt x="136" y="98"/>
                </a:cubicBezTo>
                <a:close/>
                <a:moveTo>
                  <a:pt x="66" y="106"/>
                </a:moveTo>
                <a:cubicBezTo>
                  <a:pt x="29" y="113"/>
                  <a:pt x="0" y="145"/>
                  <a:pt x="0" y="183"/>
                </a:cubicBezTo>
                <a:cubicBezTo>
                  <a:pt x="0" y="227"/>
                  <a:pt x="36" y="262"/>
                  <a:pt x="79" y="262"/>
                </a:cubicBezTo>
                <a:cubicBezTo>
                  <a:pt x="165" y="262"/>
                  <a:pt x="165" y="262"/>
                  <a:pt x="165" y="262"/>
                </a:cubicBezTo>
                <a:moveTo>
                  <a:pt x="254" y="262"/>
                </a:moveTo>
                <a:cubicBezTo>
                  <a:pt x="298" y="262"/>
                  <a:pt x="333" y="227"/>
                  <a:pt x="333" y="183"/>
                </a:cubicBezTo>
                <a:cubicBezTo>
                  <a:pt x="333" y="145"/>
                  <a:pt x="303" y="113"/>
                  <a:pt x="266" y="106"/>
                </a:cubicBezTo>
                <a:moveTo>
                  <a:pt x="112" y="315"/>
                </a:moveTo>
                <a:cubicBezTo>
                  <a:pt x="165" y="262"/>
                  <a:pt x="165" y="262"/>
                  <a:pt x="165" y="262"/>
                </a:cubicBezTo>
                <a:cubicBezTo>
                  <a:pt x="112" y="209"/>
                  <a:pt x="112" y="209"/>
                  <a:pt x="112" y="2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6" name="video_2" title="Icon of a video camera">
            <a:extLst>
              <a:ext uri="{FF2B5EF4-FFF2-40B4-BE49-F238E27FC236}">
                <a16:creationId xmlns:a16="http://schemas.microsoft.com/office/drawing/2014/main" id="{0D74C08D-84B7-418D-81EE-7E560AB34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9621" y="1360974"/>
            <a:ext cx="493034" cy="227399"/>
          </a:xfrm>
          <a:custGeom>
            <a:avLst/>
            <a:gdLst>
              <a:gd name="T0" fmla="*/ 0 w 245"/>
              <a:gd name="T1" fmla="*/ 62 h 113"/>
              <a:gd name="T2" fmla="*/ 0 w 245"/>
              <a:gd name="T3" fmla="*/ 0 h 113"/>
              <a:gd name="T4" fmla="*/ 178 w 245"/>
              <a:gd name="T5" fmla="*/ 0 h 113"/>
              <a:gd name="T6" fmla="*/ 178 w 245"/>
              <a:gd name="T7" fmla="*/ 113 h 113"/>
              <a:gd name="T8" fmla="*/ 0 w 245"/>
              <a:gd name="T9" fmla="*/ 113 h 113"/>
              <a:gd name="T10" fmla="*/ 0 w 245"/>
              <a:gd name="T11" fmla="*/ 62 h 113"/>
              <a:gd name="T12" fmla="*/ 178 w 245"/>
              <a:gd name="T13" fmla="*/ 73 h 113"/>
              <a:gd name="T14" fmla="*/ 245 w 245"/>
              <a:gd name="T15" fmla="*/ 108 h 113"/>
              <a:gd name="T16" fmla="*/ 245 w 245"/>
              <a:gd name="T17" fmla="*/ 0 h 113"/>
              <a:gd name="T18" fmla="*/ 178 w 245"/>
              <a:gd name="T19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113">
                <a:moveTo>
                  <a:pt x="0" y="62"/>
                </a:moveTo>
                <a:lnTo>
                  <a:pt x="0" y="0"/>
                </a:lnTo>
                <a:lnTo>
                  <a:pt x="178" y="0"/>
                </a:lnTo>
                <a:lnTo>
                  <a:pt x="178" y="113"/>
                </a:lnTo>
                <a:lnTo>
                  <a:pt x="0" y="113"/>
                </a:lnTo>
                <a:lnTo>
                  <a:pt x="0" y="62"/>
                </a:lnTo>
                <a:moveTo>
                  <a:pt x="178" y="73"/>
                </a:moveTo>
                <a:lnTo>
                  <a:pt x="245" y="108"/>
                </a:lnTo>
                <a:lnTo>
                  <a:pt x="245" y="0"/>
                </a:lnTo>
                <a:lnTo>
                  <a:pt x="178" y="3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7" name="camera" title="Icon of a camera">
            <a:extLst>
              <a:ext uri="{FF2B5EF4-FFF2-40B4-BE49-F238E27FC236}">
                <a16:creationId xmlns:a16="http://schemas.microsoft.com/office/drawing/2014/main" id="{4A411B52-D1AF-4294-8EF1-3BC4D67D59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2145" y="1295387"/>
            <a:ext cx="448681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48" name="camera_4" title="Icon of a security camera">
            <a:extLst>
              <a:ext uri="{FF2B5EF4-FFF2-40B4-BE49-F238E27FC236}">
                <a16:creationId xmlns:a16="http://schemas.microsoft.com/office/drawing/2014/main" id="{C30AD594-5458-4075-BD76-54FD18E830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5689" y="1295387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9" name="SecurityCamera_EB35" title="Icon of a security camera">
            <a:extLst>
              <a:ext uri="{FF2B5EF4-FFF2-40B4-BE49-F238E27FC236}">
                <a16:creationId xmlns:a16="http://schemas.microsoft.com/office/drawing/2014/main" id="{6078EBEE-5650-448E-848C-64E50EADD5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9717" y="1295387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1" name="PhotoCollection_E7AA" title="Icon of a stacked photo of a landscape">
            <a:extLst>
              <a:ext uri="{FF2B5EF4-FFF2-40B4-BE49-F238E27FC236}">
                <a16:creationId xmlns:a16="http://schemas.microsoft.com/office/drawing/2014/main" id="{FC7B53BF-9865-4636-9363-36A532488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9351" y="1295387"/>
            <a:ext cx="469287" cy="358570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2" name="Photo2_EB9F" title="Icon of a photo of a landscape">
            <a:extLst>
              <a:ext uri="{FF2B5EF4-FFF2-40B4-BE49-F238E27FC236}">
                <a16:creationId xmlns:a16="http://schemas.microsoft.com/office/drawing/2014/main" id="{C57E5EB7-FC35-405E-887E-64CDD5C8E1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457" y="1295387"/>
            <a:ext cx="488581" cy="358570"/>
          </a:xfrm>
          <a:custGeom>
            <a:avLst/>
            <a:gdLst>
              <a:gd name="T0" fmla="*/ 3752 w 3752"/>
              <a:gd name="T1" fmla="*/ 2752 h 2752"/>
              <a:gd name="T2" fmla="*/ 0 w 3752"/>
              <a:gd name="T3" fmla="*/ 2752 h 2752"/>
              <a:gd name="T4" fmla="*/ 0 w 3752"/>
              <a:gd name="T5" fmla="*/ 0 h 2752"/>
              <a:gd name="T6" fmla="*/ 3752 w 3752"/>
              <a:gd name="T7" fmla="*/ 0 h 2752"/>
              <a:gd name="T8" fmla="*/ 3752 w 3752"/>
              <a:gd name="T9" fmla="*/ 2752 h 2752"/>
              <a:gd name="T10" fmla="*/ 2951 w 3752"/>
              <a:gd name="T11" fmla="*/ 751 h 2752"/>
              <a:gd name="T12" fmla="*/ 3002 w 3752"/>
              <a:gd name="T13" fmla="*/ 801 h 2752"/>
              <a:gd name="T14" fmla="*/ 3052 w 3752"/>
              <a:gd name="T15" fmla="*/ 751 h 2752"/>
              <a:gd name="T16" fmla="*/ 3002 w 3752"/>
              <a:gd name="T17" fmla="*/ 700 h 2752"/>
              <a:gd name="T18" fmla="*/ 2951 w 3752"/>
              <a:gd name="T19" fmla="*/ 751 h 2752"/>
              <a:gd name="T20" fmla="*/ 3002 w 3752"/>
              <a:gd name="T21" fmla="*/ 2752 h 2752"/>
              <a:gd name="T22" fmla="*/ 1000 w 3752"/>
              <a:gd name="T23" fmla="*/ 751 h 2752"/>
              <a:gd name="T24" fmla="*/ 0 w 3752"/>
              <a:gd name="T25" fmla="*/ 1751 h 2752"/>
              <a:gd name="T26" fmla="*/ 3752 w 3752"/>
              <a:gd name="T27" fmla="*/ 2502 h 2752"/>
              <a:gd name="T28" fmla="*/ 2752 w 3752"/>
              <a:gd name="T29" fmla="*/ 1501 h 2752"/>
              <a:gd name="T30" fmla="*/ 2251 w 3752"/>
              <a:gd name="T31" fmla="*/ 200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2" h="2752">
                <a:moveTo>
                  <a:pt x="3752" y="2752"/>
                </a:moveTo>
                <a:cubicBezTo>
                  <a:pt x="0" y="2752"/>
                  <a:pt x="0" y="2752"/>
                  <a:pt x="0" y="2752"/>
                </a:cubicBezTo>
                <a:cubicBezTo>
                  <a:pt x="0" y="0"/>
                  <a:pt x="0" y="0"/>
                  <a:pt x="0" y="0"/>
                </a:cubicBezTo>
                <a:cubicBezTo>
                  <a:pt x="3752" y="0"/>
                  <a:pt x="3752" y="0"/>
                  <a:pt x="3752" y="0"/>
                </a:cubicBezTo>
                <a:lnTo>
                  <a:pt x="3752" y="2752"/>
                </a:lnTo>
                <a:close/>
                <a:moveTo>
                  <a:pt x="2951" y="751"/>
                </a:moveTo>
                <a:cubicBezTo>
                  <a:pt x="2951" y="778"/>
                  <a:pt x="2974" y="801"/>
                  <a:pt x="3002" y="801"/>
                </a:cubicBezTo>
                <a:cubicBezTo>
                  <a:pt x="3030" y="801"/>
                  <a:pt x="3052" y="778"/>
                  <a:pt x="3052" y="751"/>
                </a:cubicBezTo>
                <a:cubicBezTo>
                  <a:pt x="3052" y="723"/>
                  <a:pt x="3030" y="700"/>
                  <a:pt x="3002" y="700"/>
                </a:cubicBezTo>
                <a:cubicBezTo>
                  <a:pt x="2974" y="700"/>
                  <a:pt x="2951" y="723"/>
                  <a:pt x="2951" y="751"/>
                </a:cubicBezTo>
                <a:close/>
                <a:moveTo>
                  <a:pt x="3002" y="2752"/>
                </a:moveTo>
                <a:cubicBezTo>
                  <a:pt x="1000" y="751"/>
                  <a:pt x="1000" y="751"/>
                  <a:pt x="1000" y="751"/>
                </a:cubicBezTo>
                <a:cubicBezTo>
                  <a:pt x="0" y="1751"/>
                  <a:pt x="0" y="1751"/>
                  <a:pt x="0" y="1751"/>
                </a:cubicBezTo>
                <a:moveTo>
                  <a:pt x="3752" y="2502"/>
                </a:moveTo>
                <a:cubicBezTo>
                  <a:pt x="2752" y="1501"/>
                  <a:pt x="2752" y="1501"/>
                  <a:pt x="2752" y="1501"/>
                </a:cubicBezTo>
                <a:cubicBezTo>
                  <a:pt x="2251" y="2001"/>
                  <a:pt x="2251" y="2001"/>
                  <a:pt x="2251" y="200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3" name="speech_4" title="Icon of a chat bubble with a video camera in it">
            <a:extLst>
              <a:ext uri="{FF2B5EF4-FFF2-40B4-BE49-F238E27FC236}">
                <a16:creationId xmlns:a16="http://schemas.microsoft.com/office/drawing/2014/main" id="{AB791143-6235-4A32-B8FD-F594E6E5F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1295387"/>
            <a:ext cx="401384" cy="358570"/>
          </a:xfrm>
          <a:custGeom>
            <a:avLst/>
            <a:gdLst>
              <a:gd name="T0" fmla="*/ 298 w 525"/>
              <a:gd name="T1" fmla="*/ 357 h 469"/>
              <a:gd name="T2" fmla="*/ 186 w 525"/>
              <a:gd name="T3" fmla="*/ 357 h 469"/>
              <a:gd name="T4" fmla="*/ 74 w 525"/>
              <a:gd name="T5" fmla="*/ 469 h 469"/>
              <a:gd name="T6" fmla="*/ 74 w 525"/>
              <a:gd name="T7" fmla="*/ 357 h 469"/>
              <a:gd name="T8" fmla="*/ 0 w 525"/>
              <a:gd name="T9" fmla="*/ 357 h 469"/>
              <a:gd name="T10" fmla="*/ 0 w 525"/>
              <a:gd name="T11" fmla="*/ 0 h 469"/>
              <a:gd name="T12" fmla="*/ 525 w 525"/>
              <a:gd name="T13" fmla="*/ 0 h 469"/>
              <a:gd name="T14" fmla="*/ 525 w 525"/>
              <a:gd name="T15" fmla="*/ 295 h 469"/>
              <a:gd name="T16" fmla="*/ 292 w 525"/>
              <a:gd name="T17" fmla="*/ 357 h 469"/>
              <a:gd name="T18" fmla="*/ 292 w 525"/>
              <a:gd name="T19" fmla="*/ 357 h 469"/>
              <a:gd name="T20" fmla="*/ 298 w 525"/>
              <a:gd name="T21" fmla="*/ 357 h 469"/>
              <a:gd name="T22" fmla="*/ 525 w 525"/>
              <a:gd name="T23" fmla="*/ 357 h 469"/>
              <a:gd name="T24" fmla="*/ 525 w 525"/>
              <a:gd name="T25" fmla="*/ 295 h 469"/>
              <a:gd name="T26" fmla="*/ 319 w 525"/>
              <a:gd name="T27" fmla="*/ 148 h 469"/>
              <a:gd name="T28" fmla="*/ 319 w 525"/>
              <a:gd name="T29" fmla="*/ 100 h 469"/>
              <a:gd name="T30" fmla="*/ 131 w 525"/>
              <a:gd name="T31" fmla="*/ 100 h 469"/>
              <a:gd name="T32" fmla="*/ 131 w 525"/>
              <a:gd name="T33" fmla="*/ 251 h 469"/>
              <a:gd name="T34" fmla="*/ 319 w 525"/>
              <a:gd name="T35" fmla="*/ 251 h 469"/>
              <a:gd name="T36" fmla="*/ 319 w 525"/>
              <a:gd name="T37" fmla="*/ 148 h 469"/>
              <a:gd name="T38" fmla="*/ 319 w 525"/>
              <a:gd name="T39" fmla="*/ 206 h 469"/>
              <a:gd name="T40" fmla="*/ 393 w 525"/>
              <a:gd name="T41" fmla="*/ 247 h 469"/>
              <a:gd name="T42" fmla="*/ 393 w 525"/>
              <a:gd name="T43" fmla="*/ 110 h 469"/>
              <a:gd name="T44" fmla="*/ 319 w 525"/>
              <a:gd name="T45" fmla="*/ 14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5" h="469">
                <a:moveTo>
                  <a:pt x="298" y="357"/>
                </a:moveTo>
                <a:lnTo>
                  <a:pt x="186" y="357"/>
                </a:lnTo>
                <a:lnTo>
                  <a:pt x="74" y="469"/>
                </a:lnTo>
                <a:lnTo>
                  <a:pt x="74" y="357"/>
                </a:lnTo>
                <a:lnTo>
                  <a:pt x="0" y="357"/>
                </a:lnTo>
                <a:lnTo>
                  <a:pt x="0" y="0"/>
                </a:lnTo>
                <a:lnTo>
                  <a:pt x="525" y="0"/>
                </a:lnTo>
                <a:lnTo>
                  <a:pt x="525" y="295"/>
                </a:lnTo>
                <a:moveTo>
                  <a:pt x="292" y="357"/>
                </a:moveTo>
                <a:lnTo>
                  <a:pt x="292" y="357"/>
                </a:lnTo>
                <a:moveTo>
                  <a:pt x="298" y="357"/>
                </a:moveTo>
                <a:lnTo>
                  <a:pt x="525" y="357"/>
                </a:lnTo>
                <a:lnTo>
                  <a:pt x="525" y="295"/>
                </a:lnTo>
                <a:moveTo>
                  <a:pt x="319" y="148"/>
                </a:moveTo>
                <a:lnTo>
                  <a:pt x="319" y="100"/>
                </a:lnTo>
                <a:lnTo>
                  <a:pt x="131" y="100"/>
                </a:lnTo>
                <a:lnTo>
                  <a:pt x="131" y="251"/>
                </a:lnTo>
                <a:lnTo>
                  <a:pt x="319" y="251"/>
                </a:lnTo>
                <a:lnTo>
                  <a:pt x="319" y="148"/>
                </a:lnTo>
                <a:moveTo>
                  <a:pt x="319" y="206"/>
                </a:moveTo>
                <a:lnTo>
                  <a:pt x="393" y="247"/>
                </a:lnTo>
                <a:lnTo>
                  <a:pt x="393" y="110"/>
                </a:lnTo>
                <a:lnTo>
                  <a:pt x="319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4" name="CellPhone_Video" title="Icon of a cellphone with a play symbol on the screen">
            <a:extLst>
              <a:ext uri="{FF2B5EF4-FFF2-40B4-BE49-F238E27FC236}">
                <a16:creationId xmlns:a16="http://schemas.microsoft.com/office/drawing/2014/main" id="{B4194682-8D03-4AA6-8ED9-830C1B36E1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18841" y="1272977"/>
            <a:ext cx="242073" cy="403391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9" name="shield_3" title="Icon of a shield with an exclamation point inside">
            <a:extLst>
              <a:ext uri="{FF2B5EF4-FFF2-40B4-BE49-F238E27FC236}">
                <a16:creationId xmlns:a16="http://schemas.microsoft.com/office/drawing/2014/main" id="{1690B5B6-D6C9-4D3D-BC9A-5BB59D19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2748" y="2242295"/>
            <a:ext cx="351279" cy="356026"/>
          </a:xfrm>
          <a:custGeom>
            <a:avLst/>
            <a:gdLst>
              <a:gd name="T0" fmla="*/ 55 w 322"/>
              <a:gd name="T1" fmla="*/ 246 h 329"/>
              <a:gd name="T2" fmla="*/ 4 w 322"/>
              <a:gd name="T3" fmla="*/ 101 h 329"/>
              <a:gd name="T4" fmla="*/ 4 w 322"/>
              <a:gd name="T5" fmla="*/ 44 h 329"/>
              <a:gd name="T6" fmla="*/ 72 w 322"/>
              <a:gd name="T7" fmla="*/ 34 h 329"/>
              <a:gd name="T8" fmla="*/ 161 w 322"/>
              <a:gd name="T9" fmla="*/ 0 h 329"/>
              <a:gd name="T10" fmla="*/ 250 w 322"/>
              <a:gd name="T11" fmla="*/ 34 h 329"/>
              <a:gd name="T12" fmla="*/ 318 w 322"/>
              <a:gd name="T13" fmla="*/ 44 h 329"/>
              <a:gd name="T14" fmla="*/ 318 w 322"/>
              <a:gd name="T15" fmla="*/ 101 h 329"/>
              <a:gd name="T16" fmla="*/ 267 w 322"/>
              <a:gd name="T17" fmla="*/ 246 h 329"/>
              <a:gd name="T18" fmla="*/ 161 w 322"/>
              <a:gd name="T19" fmla="*/ 329 h 329"/>
              <a:gd name="T20" fmla="*/ 55 w 322"/>
              <a:gd name="T21" fmla="*/ 246 h 329"/>
              <a:gd name="T22" fmla="*/ 161 w 322"/>
              <a:gd name="T23" fmla="*/ 53 h 329"/>
              <a:gd name="T24" fmla="*/ 161 w 322"/>
              <a:gd name="T25" fmla="*/ 207 h 329"/>
              <a:gd name="T26" fmla="*/ 161 w 322"/>
              <a:gd name="T27" fmla="*/ 231 h 329"/>
              <a:gd name="T28" fmla="*/ 161 w 322"/>
              <a:gd name="T29" fmla="*/ 25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29">
                <a:moveTo>
                  <a:pt x="55" y="246"/>
                </a:moveTo>
                <a:cubicBezTo>
                  <a:pt x="0" y="179"/>
                  <a:pt x="4" y="101"/>
                  <a:pt x="4" y="101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38" y="45"/>
                  <a:pt x="72" y="34"/>
                </a:cubicBezTo>
                <a:cubicBezTo>
                  <a:pt x="107" y="22"/>
                  <a:pt x="124" y="0"/>
                  <a:pt x="161" y="0"/>
                </a:cubicBezTo>
                <a:cubicBezTo>
                  <a:pt x="198" y="0"/>
                  <a:pt x="215" y="22"/>
                  <a:pt x="250" y="34"/>
                </a:cubicBezTo>
                <a:cubicBezTo>
                  <a:pt x="284" y="45"/>
                  <a:pt x="318" y="44"/>
                  <a:pt x="318" y="44"/>
                </a:cubicBezTo>
                <a:cubicBezTo>
                  <a:pt x="318" y="101"/>
                  <a:pt x="318" y="101"/>
                  <a:pt x="318" y="101"/>
                </a:cubicBezTo>
                <a:cubicBezTo>
                  <a:pt x="318" y="101"/>
                  <a:pt x="322" y="179"/>
                  <a:pt x="267" y="246"/>
                </a:cubicBezTo>
                <a:cubicBezTo>
                  <a:pt x="234" y="286"/>
                  <a:pt x="161" y="329"/>
                  <a:pt x="161" y="329"/>
                </a:cubicBezTo>
                <a:cubicBezTo>
                  <a:pt x="161" y="329"/>
                  <a:pt x="88" y="286"/>
                  <a:pt x="55" y="246"/>
                </a:cubicBezTo>
                <a:close/>
                <a:moveTo>
                  <a:pt x="161" y="53"/>
                </a:moveTo>
                <a:cubicBezTo>
                  <a:pt x="161" y="207"/>
                  <a:pt x="161" y="207"/>
                  <a:pt x="161" y="207"/>
                </a:cubicBezTo>
                <a:moveTo>
                  <a:pt x="161" y="231"/>
                </a:moveTo>
                <a:cubicBezTo>
                  <a:pt x="161" y="251"/>
                  <a:pt x="161" y="251"/>
                  <a:pt x="16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94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F4EEAD71-D3D5-4829-90A0-07BE839577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7798" y="224102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8" name="Shield_EA18" title="Icon of a shield">
            <a:extLst>
              <a:ext uri="{FF2B5EF4-FFF2-40B4-BE49-F238E27FC236}">
                <a16:creationId xmlns:a16="http://schemas.microsoft.com/office/drawing/2014/main" id="{20DBA728-E15A-43B7-92C7-A9E2B54C124F}"/>
              </a:ext>
            </a:extLst>
          </p:cNvPr>
          <p:cNvSpPr>
            <a:spLocks noChangeAspect="1"/>
          </p:cNvSpPr>
          <p:nvPr/>
        </p:nvSpPr>
        <p:spPr bwMode="auto">
          <a:xfrm>
            <a:off x="6424077" y="2241022"/>
            <a:ext cx="336791" cy="358570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server_2" title="Icon of a server with a padlock in the lower right corner">
            <a:extLst>
              <a:ext uri="{FF2B5EF4-FFF2-40B4-BE49-F238E27FC236}">
                <a16:creationId xmlns:a16="http://schemas.microsoft.com/office/drawing/2014/main" id="{F8737CB9-00AD-4E00-9D78-6D6A2F986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5372" y="2241022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camera_4" title="Icon of a security camera">
            <a:extLst>
              <a:ext uri="{FF2B5EF4-FFF2-40B4-BE49-F238E27FC236}">
                <a16:creationId xmlns:a16="http://schemas.microsoft.com/office/drawing/2014/main" id="{4BDBD906-EFC2-4CE9-9436-8675EAC957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2241022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0" name="SecurityCamera_EB35" title="Icon of a security camera">
            <a:extLst>
              <a:ext uri="{FF2B5EF4-FFF2-40B4-BE49-F238E27FC236}">
                <a16:creationId xmlns:a16="http://schemas.microsoft.com/office/drawing/2014/main" id="{10BD3C18-6882-4215-A0A3-DE26B2BA1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2241022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4" name="safe" title="Icon of a locked safe">
            <a:extLst>
              <a:ext uri="{FF2B5EF4-FFF2-40B4-BE49-F238E27FC236}">
                <a16:creationId xmlns:a16="http://schemas.microsoft.com/office/drawing/2014/main" id="{0DA39A70-DB3D-4A72-914C-0E8DEAB2FA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9580" y="2241022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8" name="key" title="Icon of a key">
            <a:extLst>
              <a:ext uri="{FF2B5EF4-FFF2-40B4-BE49-F238E27FC236}">
                <a16:creationId xmlns:a16="http://schemas.microsoft.com/office/drawing/2014/main" id="{343B2DB7-A13A-4711-999B-8E2F30A024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787" y="2241022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2" name="Lock" title="Icon of a padlock">
            <a:extLst>
              <a:ext uri="{FF2B5EF4-FFF2-40B4-BE49-F238E27FC236}">
                <a16:creationId xmlns:a16="http://schemas.microsoft.com/office/drawing/2014/main" id="{A9D29B27-D2C2-40F5-BEFE-7C37AE6F4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5898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Lock_2" title="Icon of an unlocked padlock">
            <a:extLst>
              <a:ext uri="{FF2B5EF4-FFF2-40B4-BE49-F238E27FC236}">
                <a16:creationId xmlns:a16="http://schemas.microsoft.com/office/drawing/2014/main" id="{1D46A231-DD89-4307-8A6D-2280AF9A61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7144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Fingerprint_E928" title="Icon of a fingerprint">
            <a:extLst>
              <a:ext uri="{FF2B5EF4-FFF2-40B4-BE49-F238E27FC236}">
                <a16:creationId xmlns:a16="http://schemas.microsoft.com/office/drawing/2014/main" id="{A8FDC0C3-4DAD-456D-BF6E-41C3D61B7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6317" y="2241022"/>
            <a:ext cx="266631" cy="358570"/>
          </a:xfrm>
          <a:custGeom>
            <a:avLst/>
            <a:gdLst>
              <a:gd name="T0" fmla="*/ 1116 w 2414"/>
              <a:gd name="T1" fmla="*/ 1998 h 3246"/>
              <a:gd name="T2" fmla="*/ 117 w 2414"/>
              <a:gd name="T3" fmla="*/ 2996 h 3246"/>
              <a:gd name="T4" fmla="*/ 2115 w 2414"/>
              <a:gd name="T5" fmla="*/ 250 h 3246"/>
              <a:gd name="T6" fmla="*/ 1116 w 2414"/>
              <a:gd name="T7" fmla="*/ 0 h 3246"/>
              <a:gd name="T8" fmla="*/ 117 w 2414"/>
              <a:gd name="T9" fmla="*/ 250 h 3246"/>
              <a:gd name="T10" fmla="*/ 2414 w 2414"/>
              <a:gd name="T11" fmla="*/ 1248 h 3246"/>
              <a:gd name="T12" fmla="*/ 1116 w 2414"/>
              <a:gd name="T13" fmla="*/ 499 h 3246"/>
              <a:gd name="T14" fmla="*/ 0 w 2414"/>
              <a:gd name="T15" fmla="*/ 999 h 3246"/>
              <a:gd name="T16" fmla="*/ 1677 w 2414"/>
              <a:gd name="T17" fmla="*/ 3246 h 3246"/>
              <a:gd name="T18" fmla="*/ 2115 w 2414"/>
              <a:gd name="T19" fmla="*/ 1998 h 3246"/>
              <a:gd name="T20" fmla="*/ 1116 w 2414"/>
              <a:gd name="T21" fmla="*/ 999 h 3246"/>
              <a:gd name="T22" fmla="*/ 117 w 2414"/>
              <a:gd name="T23" fmla="*/ 1998 h 3246"/>
              <a:gd name="T24" fmla="*/ 946 w 2414"/>
              <a:gd name="T25" fmla="*/ 3246 h 3246"/>
              <a:gd name="T26" fmla="*/ 1616 w 2414"/>
              <a:gd name="T27" fmla="*/ 1998 h 3246"/>
              <a:gd name="T28" fmla="*/ 1116 w 2414"/>
              <a:gd name="T29" fmla="*/ 1498 h 3246"/>
              <a:gd name="T30" fmla="*/ 617 w 2414"/>
              <a:gd name="T31" fmla="*/ 1998 h 3246"/>
              <a:gd name="T32" fmla="*/ 117 w 2414"/>
              <a:gd name="T33" fmla="*/ 2497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4" h="3246">
                <a:moveTo>
                  <a:pt x="1116" y="1998"/>
                </a:moveTo>
                <a:cubicBezTo>
                  <a:pt x="1116" y="2550"/>
                  <a:pt x="669" y="2996"/>
                  <a:pt x="117" y="2996"/>
                </a:cubicBezTo>
                <a:moveTo>
                  <a:pt x="2115" y="250"/>
                </a:moveTo>
                <a:cubicBezTo>
                  <a:pt x="1819" y="91"/>
                  <a:pt x="1479" y="0"/>
                  <a:pt x="1116" y="0"/>
                </a:cubicBezTo>
                <a:cubicBezTo>
                  <a:pt x="754" y="0"/>
                  <a:pt x="413" y="91"/>
                  <a:pt x="117" y="250"/>
                </a:cubicBezTo>
                <a:moveTo>
                  <a:pt x="2414" y="1248"/>
                </a:moveTo>
                <a:cubicBezTo>
                  <a:pt x="2155" y="801"/>
                  <a:pt x="1671" y="499"/>
                  <a:pt x="1116" y="499"/>
                </a:cubicBezTo>
                <a:cubicBezTo>
                  <a:pt x="673" y="499"/>
                  <a:pt x="274" y="692"/>
                  <a:pt x="0" y="999"/>
                </a:cubicBezTo>
                <a:moveTo>
                  <a:pt x="1677" y="3246"/>
                </a:moveTo>
                <a:cubicBezTo>
                  <a:pt x="1951" y="2904"/>
                  <a:pt x="2115" y="2470"/>
                  <a:pt x="2115" y="1998"/>
                </a:cubicBezTo>
                <a:cubicBezTo>
                  <a:pt x="2115" y="1446"/>
                  <a:pt x="1668" y="999"/>
                  <a:pt x="1116" y="999"/>
                </a:cubicBezTo>
                <a:cubicBezTo>
                  <a:pt x="565" y="999"/>
                  <a:pt x="117" y="1446"/>
                  <a:pt x="117" y="1998"/>
                </a:cubicBezTo>
                <a:moveTo>
                  <a:pt x="946" y="3246"/>
                </a:moveTo>
                <a:cubicBezTo>
                  <a:pt x="1350" y="2978"/>
                  <a:pt x="1616" y="2519"/>
                  <a:pt x="1616" y="1998"/>
                </a:cubicBezTo>
                <a:cubicBezTo>
                  <a:pt x="1616" y="1722"/>
                  <a:pt x="1392" y="1498"/>
                  <a:pt x="1116" y="1498"/>
                </a:cubicBezTo>
                <a:cubicBezTo>
                  <a:pt x="840" y="1498"/>
                  <a:pt x="617" y="1722"/>
                  <a:pt x="617" y="1998"/>
                </a:cubicBezTo>
                <a:cubicBezTo>
                  <a:pt x="617" y="2274"/>
                  <a:pt x="393" y="2497"/>
                  <a:pt x="117" y="2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biometrics" title="Icon of the Windows Hello logo">
            <a:extLst>
              <a:ext uri="{FF2B5EF4-FFF2-40B4-BE49-F238E27FC236}">
                <a16:creationId xmlns:a16="http://schemas.microsoft.com/office/drawing/2014/main" id="{362080E9-6320-4843-AC7C-EB67E46DB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3633" y="2241022"/>
            <a:ext cx="494493" cy="358570"/>
          </a:xfrm>
          <a:custGeom>
            <a:avLst/>
            <a:gdLst>
              <a:gd name="T0" fmla="*/ 99 w 334"/>
              <a:gd name="T1" fmla="*/ 175 h 242"/>
              <a:gd name="T2" fmla="*/ 167 w 334"/>
              <a:gd name="T3" fmla="*/ 107 h 242"/>
              <a:gd name="T4" fmla="*/ 235 w 334"/>
              <a:gd name="T5" fmla="*/ 175 h 242"/>
              <a:gd name="T6" fmla="*/ 167 w 334"/>
              <a:gd name="T7" fmla="*/ 242 h 242"/>
              <a:gd name="T8" fmla="*/ 99 w 334"/>
              <a:gd name="T9" fmla="*/ 175 h 242"/>
              <a:gd name="T10" fmla="*/ 334 w 334"/>
              <a:gd name="T11" fmla="*/ 125 h 242"/>
              <a:gd name="T12" fmla="*/ 167 w 334"/>
              <a:gd name="T13" fmla="*/ 0 h 242"/>
              <a:gd name="T14" fmla="*/ 0 w 334"/>
              <a:gd name="T15" fmla="*/ 125 h 242"/>
              <a:gd name="T16" fmla="*/ 35 w 334"/>
              <a:gd name="T17" fmla="*/ 135 h 242"/>
              <a:gd name="T18" fmla="*/ 167 w 334"/>
              <a:gd name="T19" fmla="*/ 37 h 242"/>
              <a:gd name="T20" fmla="*/ 298 w 334"/>
              <a:gd name="T21" fmla="*/ 134 h 242"/>
              <a:gd name="T22" fmla="*/ 334 w 334"/>
              <a:gd name="T23" fmla="*/ 12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242">
                <a:moveTo>
                  <a:pt x="99" y="175"/>
                </a:moveTo>
                <a:cubicBezTo>
                  <a:pt x="99" y="137"/>
                  <a:pt x="130" y="107"/>
                  <a:pt x="167" y="107"/>
                </a:cubicBezTo>
                <a:cubicBezTo>
                  <a:pt x="204" y="107"/>
                  <a:pt x="235" y="137"/>
                  <a:pt x="235" y="175"/>
                </a:cubicBezTo>
                <a:cubicBezTo>
                  <a:pt x="235" y="212"/>
                  <a:pt x="204" y="242"/>
                  <a:pt x="167" y="242"/>
                </a:cubicBezTo>
                <a:cubicBezTo>
                  <a:pt x="130" y="242"/>
                  <a:pt x="99" y="212"/>
                  <a:pt x="99" y="175"/>
                </a:cubicBezTo>
                <a:close/>
                <a:moveTo>
                  <a:pt x="334" y="125"/>
                </a:moveTo>
                <a:cubicBezTo>
                  <a:pt x="313" y="53"/>
                  <a:pt x="246" y="0"/>
                  <a:pt x="167" y="0"/>
                </a:cubicBezTo>
                <a:cubicBezTo>
                  <a:pt x="88" y="0"/>
                  <a:pt x="21" y="53"/>
                  <a:pt x="0" y="12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52" y="78"/>
                  <a:pt x="105" y="37"/>
                  <a:pt x="167" y="37"/>
                </a:cubicBezTo>
                <a:cubicBezTo>
                  <a:pt x="229" y="37"/>
                  <a:pt x="281" y="78"/>
                  <a:pt x="298" y="134"/>
                </a:cubicBezTo>
                <a:lnTo>
                  <a:pt x="334" y="12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8CD35FA4-877C-425C-BBDE-D6F9A5AEAA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3814" y="3023519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9" name="History_E81C" title="Icon of a clock with an arrow around it pointing counterclockwise">
            <a:extLst>
              <a:ext uri="{FF2B5EF4-FFF2-40B4-BE49-F238E27FC236}">
                <a16:creationId xmlns:a16="http://schemas.microsoft.com/office/drawing/2014/main" id="{5B9EBABD-8AE9-4574-A90C-DDB35035C9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5060" y="3023518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40" name="clock_10" title="Icon of an hourglass">
            <a:extLst>
              <a:ext uri="{FF2B5EF4-FFF2-40B4-BE49-F238E27FC236}">
                <a16:creationId xmlns:a16="http://schemas.microsoft.com/office/drawing/2014/main" id="{9DADAB90-428F-4399-8A08-1C3D80EAA4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0377" y="303701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4" name="MeetingPlanner_EBF2" title="Icon of a person in front of a calendar">
            <a:extLst>
              <a:ext uri="{FF2B5EF4-FFF2-40B4-BE49-F238E27FC236}">
                <a16:creationId xmlns:a16="http://schemas.microsoft.com/office/drawing/2014/main" id="{F55461B4-6187-485D-80C7-8A7BE11280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3037011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0" name="Calendar" title="Icon of a calendar">
            <a:extLst>
              <a:ext uri="{FF2B5EF4-FFF2-40B4-BE49-F238E27FC236}">
                <a16:creationId xmlns:a16="http://schemas.microsoft.com/office/drawing/2014/main" id="{4E219596-CD8E-484D-9E34-FA4683DB1E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4075" y="3037011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6" name="Stopwatch_E916" title="Icon of a stopwatch">
            <a:extLst>
              <a:ext uri="{FF2B5EF4-FFF2-40B4-BE49-F238E27FC236}">
                <a16:creationId xmlns:a16="http://schemas.microsoft.com/office/drawing/2014/main" id="{F11919F8-EECB-4D40-8FE6-A0CFF75147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922" y="3037011"/>
            <a:ext cx="310726" cy="358570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4" name="Calendar_4" title="Icon of an empty calendar">
            <a:extLst>
              <a:ext uri="{FF2B5EF4-FFF2-40B4-BE49-F238E27FC236}">
                <a16:creationId xmlns:a16="http://schemas.microsoft.com/office/drawing/2014/main" id="{FBCE8D9A-5CBC-49F4-9B7B-28DFE9D00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2829" y="3037011"/>
            <a:ext cx="374214" cy="358570"/>
          </a:xfrm>
          <a:custGeom>
            <a:avLst/>
            <a:gdLst>
              <a:gd name="T0" fmla="*/ 598 w 598"/>
              <a:gd name="T1" fmla="*/ 330 h 573"/>
              <a:gd name="T2" fmla="*/ 598 w 598"/>
              <a:gd name="T3" fmla="*/ 573 h 573"/>
              <a:gd name="T4" fmla="*/ 0 w 598"/>
              <a:gd name="T5" fmla="*/ 573 h 573"/>
              <a:gd name="T6" fmla="*/ 0 w 598"/>
              <a:gd name="T7" fmla="*/ 59 h 573"/>
              <a:gd name="T8" fmla="*/ 598 w 598"/>
              <a:gd name="T9" fmla="*/ 59 h 573"/>
              <a:gd name="T10" fmla="*/ 598 w 598"/>
              <a:gd name="T11" fmla="*/ 330 h 573"/>
              <a:gd name="T12" fmla="*/ 0 w 598"/>
              <a:gd name="T13" fmla="*/ 176 h 573"/>
              <a:gd name="T14" fmla="*/ 598 w 598"/>
              <a:gd name="T15" fmla="*/ 176 h 573"/>
              <a:gd name="T16" fmla="*/ 120 w 598"/>
              <a:gd name="T17" fmla="*/ 0 h 573"/>
              <a:gd name="T18" fmla="*/ 120 w 598"/>
              <a:gd name="T19" fmla="*/ 121 h 573"/>
              <a:gd name="T20" fmla="*/ 477 w 598"/>
              <a:gd name="T21" fmla="*/ 0 h 573"/>
              <a:gd name="T22" fmla="*/ 477 w 598"/>
              <a:gd name="T23" fmla="*/ 12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73">
                <a:moveTo>
                  <a:pt x="598" y="330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30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88" name="AlarmClock_E919" title="Icon of an alarm clock">
            <a:extLst>
              <a:ext uri="{FF2B5EF4-FFF2-40B4-BE49-F238E27FC236}">
                <a16:creationId xmlns:a16="http://schemas.microsoft.com/office/drawing/2014/main" id="{5867FEE1-68BA-465A-97D9-DE5A1420DD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9562" y="303701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9" name="Alarm" title="Icon of a bell">
            <a:extLst>
              <a:ext uri="{FF2B5EF4-FFF2-40B4-BE49-F238E27FC236}">
                <a16:creationId xmlns:a16="http://schemas.microsoft.com/office/drawing/2014/main" id="{CE921D8E-1573-4DAA-BBB3-BEAF69EE2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9000" y="3037011"/>
            <a:ext cx="327552" cy="358570"/>
          </a:xfrm>
          <a:custGeom>
            <a:avLst/>
            <a:gdLst>
              <a:gd name="T0" fmla="*/ 200 w 298"/>
              <a:gd name="T1" fmla="*/ 275 h 325"/>
              <a:gd name="T2" fmla="*/ 151 w 298"/>
              <a:gd name="T3" fmla="*/ 325 h 325"/>
              <a:gd name="T4" fmla="*/ 101 w 298"/>
              <a:gd name="T5" fmla="*/ 275 h 325"/>
              <a:gd name="T6" fmla="*/ 262 w 298"/>
              <a:gd name="T7" fmla="*/ 275 h 325"/>
              <a:gd name="T8" fmla="*/ 262 w 298"/>
              <a:gd name="T9" fmla="*/ 111 h 325"/>
              <a:gd name="T10" fmla="*/ 151 w 298"/>
              <a:gd name="T11" fmla="*/ 0 h 325"/>
              <a:gd name="T12" fmla="*/ 39 w 298"/>
              <a:gd name="T13" fmla="*/ 111 h 325"/>
              <a:gd name="T14" fmla="*/ 39 w 298"/>
              <a:gd name="T15" fmla="*/ 274 h 325"/>
              <a:gd name="T16" fmla="*/ 0 w 298"/>
              <a:gd name="T17" fmla="*/ 275 h 325"/>
              <a:gd name="T18" fmla="*/ 298 w 298"/>
              <a:gd name="T19" fmla="*/ 27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325">
                <a:moveTo>
                  <a:pt x="200" y="275"/>
                </a:moveTo>
                <a:cubicBezTo>
                  <a:pt x="200" y="303"/>
                  <a:pt x="178" y="325"/>
                  <a:pt x="151" y="325"/>
                </a:cubicBezTo>
                <a:cubicBezTo>
                  <a:pt x="123" y="325"/>
                  <a:pt x="101" y="303"/>
                  <a:pt x="101" y="275"/>
                </a:cubicBezTo>
                <a:moveTo>
                  <a:pt x="262" y="275"/>
                </a:moveTo>
                <a:cubicBezTo>
                  <a:pt x="262" y="111"/>
                  <a:pt x="262" y="111"/>
                  <a:pt x="262" y="111"/>
                </a:cubicBezTo>
                <a:cubicBezTo>
                  <a:pt x="262" y="50"/>
                  <a:pt x="212" y="0"/>
                  <a:pt x="151" y="0"/>
                </a:cubicBezTo>
                <a:cubicBezTo>
                  <a:pt x="89" y="0"/>
                  <a:pt x="39" y="50"/>
                  <a:pt x="39" y="111"/>
                </a:cubicBezTo>
                <a:cubicBezTo>
                  <a:pt x="39" y="274"/>
                  <a:pt x="39" y="274"/>
                  <a:pt x="39" y="274"/>
                </a:cubicBezTo>
                <a:moveTo>
                  <a:pt x="0" y="275"/>
                </a:moveTo>
                <a:cubicBezTo>
                  <a:pt x="298" y="275"/>
                  <a:pt x="298" y="275"/>
                  <a:pt x="298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0" name="Alarm_2" title="Icon of a bell with three signal lines coming out of it">
            <a:extLst>
              <a:ext uri="{FF2B5EF4-FFF2-40B4-BE49-F238E27FC236}">
                <a16:creationId xmlns:a16="http://schemas.microsoft.com/office/drawing/2014/main" id="{B6A42825-C63E-4E06-9208-52E8E8B1BD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311" y="3037011"/>
            <a:ext cx="363424" cy="358570"/>
          </a:xfrm>
          <a:custGeom>
            <a:avLst/>
            <a:gdLst>
              <a:gd name="T0" fmla="*/ 200 w 338"/>
              <a:gd name="T1" fmla="*/ 283 h 333"/>
              <a:gd name="T2" fmla="*/ 151 w 338"/>
              <a:gd name="T3" fmla="*/ 333 h 333"/>
              <a:gd name="T4" fmla="*/ 101 w 338"/>
              <a:gd name="T5" fmla="*/ 283 h 333"/>
              <a:gd name="T6" fmla="*/ 262 w 338"/>
              <a:gd name="T7" fmla="*/ 198 h 333"/>
              <a:gd name="T8" fmla="*/ 262 w 338"/>
              <a:gd name="T9" fmla="*/ 283 h 333"/>
              <a:gd name="T10" fmla="*/ 213 w 338"/>
              <a:gd name="T11" fmla="*/ 27 h 333"/>
              <a:gd name="T12" fmla="*/ 151 w 338"/>
              <a:gd name="T13" fmla="*/ 8 h 333"/>
              <a:gd name="T14" fmla="*/ 39 w 338"/>
              <a:gd name="T15" fmla="*/ 119 h 333"/>
              <a:gd name="T16" fmla="*/ 39 w 338"/>
              <a:gd name="T17" fmla="*/ 282 h 333"/>
              <a:gd name="T18" fmla="*/ 0 w 338"/>
              <a:gd name="T19" fmla="*/ 283 h 333"/>
              <a:gd name="T20" fmla="*/ 298 w 338"/>
              <a:gd name="T21" fmla="*/ 283 h 333"/>
              <a:gd name="T22" fmla="*/ 205 w 338"/>
              <a:gd name="T23" fmla="*/ 145 h 333"/>
              <a:gd name="T24" fmla="*/ 222 w 338"/>
              <a:gd name="T25" fmla="*/ 105 h 333"/>
              <a:gd name="T26" fmla="*/ 205 w 338"/>
              <a:gd name="T27" fmla="*/ 66 h 333"/>
              <a:gd name="T28" fmla="*/ 253 w 338"/>
              <a:gd name="T29" fmla="*/ 177 h 333"/>
              <a:gd name="T30" fmla="*/ 279 w 338"/>
              <a:gd name="T31" fmla="*/ 105 h 333"/>
              <a:gd name="T32" fmla="*/ 252 w 338"/>
              <a:gd name="T33" fmla="*/ 33 h 333"/>
              <a:gd name="T34" fmla="*/ 302 w 338"/>
              <a:gd name="T35" fmla="*/ 211 h 333"/>
              <a:gd name="T36" fmla="*/ 338 w 338"/>
              <a:gd name="T37" fmla="*/ 105 h 333"/>
              <a:gd name="T38" fmla="*/ 302 w 338"/>
              <a:gd name="T3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333">
                <a:moveTo>
                  <a:pt x="200" y="283"/>
                </a:moveTo>
                <a:cubicBezTo>
                  <a:pt x="200" y="311"/>
                  <a:pt x="178" y="333"/>
                  <a:pt x="151" y="333"/>
                </a:cubicBezTo>
                <a:cubicBezTo>
                  <a:pt x="123" y="333"/>
                  <a:pt x="101" y="311"/>
                  <a:pt x="101" y="283"/>
                </a:cubicBezTo>
                <a:moveTo>
                  <a:pt x="262" y="198"/>
                </a:moveTo>
                <a:cubicBezTo>
                  <a:pt x="262" y="283"/>
                  <a:pt x="262" y="283"/>
                  <a:pt x="262" y="283"/>
                </a:cubicBezTo>
                <a:moveTo>
                  <a:pt x="213" y="27"/>
                </a:moveTo>
                <a:cubicBezTo>
                  <a:pt x="195" y="15"/>
                  <a:pt x="174" y="8"/>
                  <a:pt x="151" y="8"/>
                </a:cubicBezTo>
                <a:cubicBezTo>
                  <a:pt x="89" y="8"/>
                  <a:pt x="39" y="58"/>
                  <a:pt x="39" y="119"/>
                </a:cubicBezTo>
                <a:cubicBezTo>
                  <a:pt x="39" y="282"/>
                  <a:pt x="39" y="282"/>
                  <a:pt x="39" y="282"/>
                </a:cubicBezTo>
                <a:moveTo>
                  <a:pt x="0" y="283"/>
                </a:moveTo>
                <a:cubicBezTo>
                  <a:pt x="298" y="283"/>
                  <a:pt x="298" y="283"/>
                  <a:pt x="298" y="283"/>
                </a:cubicBezTo>
                <a:moveTo>
                  <a:pt x="205" y="145"/>
                </a:moveTo>
                <a:cubicBezTo>
                  <a:pt x="216" y="135"/>
                  <a:pt x="222" y="121"/>
                  <a:pt x="222" y="105"/>
                </a:cubicBezTo>
                <a:cubicBezTo>
                  <a:pt x="222" y="90"/>
                  <a:pt x="215" y="76"/>
                  <a:pt x="205" y="66"/>
                </a:cubicBezTo>
                <a:moveTo>
                  <a:pt x="253" y="177"/>
                </a:moveTo>
                <a:cubicBezTo>
                  <a:pt x="269" y="157"/>
                  <a:pt x="279" y="133"/>
                  <a:pt x="279" y="105"/>
                </a:cubicBezTo>
                <a:cubicBezTo>
                  <a:pt x="279" y="78"/>
                  <a:pt x="269" y="52"/>
                  <a:pt x="252" y="33"/>
                </a:cubicBezTo>
                <a:moveTo>
                  <a:pt x="302" y="211"/>
                </a:moveTo>
                <a:cubicBezTo>
                  <a:pt x="324" y="182"/>
                  <a:pt x="338" y="145"/>
                  <a:pt x="338" y="105"/>
                </a:cubicBezTo>
                <a:cubicBezTo>
                  <a:pt x="338" y="66"/>
                  <a:pt x="324" y="29"/>
                  <a:pt x="302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1" name="Clock_E917" title="Icon of a clock">
            <a:extLst>
              <a:ext uri="{FF2B5EF4-FFF2-40B4-BE49-F238E27FC236}">
                <a16:creationId xmlns:a16="http://schemas.microsoft.com/office/drawing/2014/main" id="{5F4DD79D-9F7B-4C43-ADF9-BC906AF1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399" y="303701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2" name="globe_4" title="Icon of the earth">
            <a:extLst>
              <a:ext uri="{FF2B5EF4-FFF2-40B4-BE49-F238E27FC236}">
                <a16:creationId xmlns:a16="http://schemas.microsoft.com/office/drawing/2014/main" id="{3616A101-6990-4BF8-BD57-796F885EB2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502" y="4993683"/>
            <a:ext cx="35412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3" name="POI_ECAF" title="Icon of a map location marker">
            <a:extLst>
              <a:ext uri="{FF2B5EF4-FFF2-40B4-BE49-F238E27FC236}">
                <a16:creationId xmlns:a16="http://schemas.microsoft.com/office/drawing/2014/main" id="{CA4587CC-5941-4CD0-B3CE-DE023CE21B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1768" y="4993683"/>
            <a:ext cx="224084" cy="358570"/>
          </a:xfrm>
          <a:custGeom>
            <a:avLst/>
            <a:gdLst>
              <a:gd name="T0" fmla="*/ 2132 w 2244"/>
              <a:gd name="T1" fmla="*/ 1570 h 3590"/>
              <a:gd name="T2" fmla="*/ 1122 w 2244"/>
              <a:gd name="T3" fmla="*/ 3590 h 3590"/>
              <a:gd name="T4" fmla="*/ 112 w 2244"/>
              <a:gd name="T5" fmla="*/ 1570 h 3590"/>
              <a:gd name="T6" fmla="*/ 0 w 2244"/>
              <a:gd name="T7" fmla="*/ 1122 h 3590"/>
              <a:gd name="T8" fmla="*/ 1122 w 2244"/>
              <a:gd name="T9" fmla="*/ 0 h 3590"/>
              <a:gd name="T10" fmla="*/ 2244 w 2244"/>
              <a:gd name="T11" fmla="*/ 1122 h 3590"/>
              <a:gd name="T12" fmla="*/ 2132 w 2244"/>
              <a:gd name="T13" fmla="*/ 1570 h 3590"/>
              <a:gd name="T14" fmla="*/ 1122 w 2244"/>
              <a:gd name="T15" fmla="*/ 504 h 3590"/>
              <a:gd name="T16" fmla="*/ 501 w 2244"/>
              <a:gd name="T17" fmla="*/ 1125 h 3590"/>
              <a:gd name="T18" fmla="*/ 1122 w 2244"/>
              <a:gd name="T19" fmla="*/ 1746 h 3590"/>
              <a:gd name="T20" fmla="*/ 1743 w 2244"/>
              <a:gd name="T21" fmla="*/ 1125 h 3590"/>
              <a:gd name="T22" fmla="*/ 1122 w 2244"/>
              <a:gd name="T23" fmla="*/ 50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4" h="3590">
                <a:moveTo>
                  <a:pt x="2132" y="1570"/>
                </a:moveTo>
                <a:cubicBezTo>
                  <a:pt x="1122" y="3590"/>
                  <a:pt x="1122" y="3590"/>
                  <a:pt x="1122" y="3590"/>
                </a:cubicBezTo>
                <a:cubicBezTo>
                  <a:pt x="112" y="1570"/>
                  <a:pt x="112" y="1570"/>
                  <a:pt x="112" y="1570"/>
                </a:cubicBezTo>
                <a:cubicBezTo>
                  <a:pt x="41" y="1432"/>
                  <a:pt x="0" y="1281"/>
                  <a:pt x="0" y="1122"/>
                </a:cubicBezTo>
                <a:cubicBezTo>
                  <a:pt x="0" y="502"/>
                  <a:pt x="502" y="0"/>
                  <a:pt x="1122" y="0"/>
                </a:cubicBezTo>
                <a:cubicBezTo>
                  <a:pt x="1742" y="0"/>
                  <a:pt x="2244" y="502"/>
                  <a:pt x="2244" y="1122"/>
                </a:cubicBezTo>
                <a:cubicBezTo>
                  <a:pt x="2244" y="1281"/>
                  <a:pt x="2203" y="1432"/>
                  <a:pt x="2132" y="1570"/>
                </a:cubicBezTo>
                <a:close/>
                <a:moveTo>
                  <a:pt x="1122" y="504"/>
                </a:moveTo>
                <a:cubicBezTo>
                  <a:pt x="779" y="504"/>
                  <a:pt x="501" y="782"/>
                  <a:pt x="501" y="1125"/>
                </a:cubicBezTo>
                <a:cubicBezTo>
                  <a:pt x="501" y="1468"/>
                  <a:pt x="779" y="1746"/>
                  <a:pt x="1122" y="1746"/>
                </a:cubicBezTo>
                <a:cubicBezTo>
                  <a:pt x="1465" y="1746"/>
                  <a:pt x="1743" y="1468"/>
                  <a:pt x="1743" y="1125"/>
                </a:cubicBezTo>
                <a:cubicBezTo>
                  <a:pt x="1743" y="782"/>
                  <a:pt x="1465" y="504"/>
                  <a:pt x="1122" y="5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4" name="location_5" title="Icon of a pin">
            <a:extLst>
              <a:ext uri="{FF2B5EF4-FFF2-40B4-BE49-F238E27FC236}">
                <a16:creationId xmlns:a16="http://schemas.microsoft.com/office/drawing/2014/main" id="{55BBAF5A-C14A-46F0-B181-B464202EE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2555" y="4993683"/>
            <a:ext cx="127492" cy="358570"/>
          </a:xfrm>
          <a:custGeom>
            <a:avLst/>
            <a:gdLst>
              <a:gd name="T0" fmla="*/ 0 w 116"/>
              <a:gd name="T1" fmla="*/ 58 h 330"/>
              <a:gd name="T2" fmla="*/ 58 w 116"/>
              <a:gd name="T3" fmla="*/ 0 h 330"/>
              <a:gd name="T4" fmla="*/ 116 w 116"/>
              <a:gd name="T5" fmla="*/ 58 h 330"/>
              <a:gd name="T6" fmla="*/ 58 w 116"/>
              <a:gd name="T7" fmla="*/ 116 h 330"/>
              <a:gd name="T8" fmla="*/ 0 w 116"/>
              <a:gd name="T9" fmla="*/ 58 h 330"/>
              <a:gd name="T10" fmla="*/ 58 w 116"/>
              <a:gd name="T11" fmla="*/ 116 h 330"/>
              <a:gd name="T12" fmla="*/ 58 w 116"/>
              <a:gd name="T13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330">
                <a:moveTo>
                  <a:pt x="0" y="58"/>
                </a:move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lose/>
                <a:moveTo>
                  <a:pt x="58" y="116"/>
                </a:moveTo>
                <a:cubicBezTo>
                  <a:pt x="58" y="330"/>
                  <a:pt x="58" y="330"/>
                  <a:pt x="58" y="3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5" name="location_3" title="Icon of a map with a pin in it">
            <a:extLst>
              <a:ext uri="{FF2B5EF4-FFF2-40B4-BE49-F238E27FC236}">
                <a16:creationId xmlns:a16="http://schemas.microsoft.com/office/drawing/2014/main" id="{8F16F2D9-5F7B-4036-8BBE-FF1F5095AB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1652" y="4993683"/>
            <a:ext cx="426806" cy="358570"/>
          </a:xfrm>
          <a:custGeom>
            <a:avLst/>
            <a:gdLst>
              <a:gd name="T0" fmla="*/ 84 w 360"/>
              <a:gd name="T1" fmla="*/ 109 h 302"/>
              <a:gd name="T2" fmla="*/ 276 w 360"/>
              <a:gd name="T3" fmla="*/ 109 h 302"/>
              <a:gd name="T4" fmla="*/ 360 w 360"/>
              <a:gd name="T5" fmla="*/ 302 h 302"/>
              <a:gd name="T6" fmla="*/ 0 w 360"/>
              <a:gd name="T7" fmla="*/ 302 h 302"/>
              <a:gd name="T8" fmla="*/ 84 w 360"/>
              <a:gd name="T9" fmla="*/ 109 h 302"/>
              <a:gd name="T10" fmla="*/ 180 w 360"/>
              <a:gd name="T11" fmla="*/ 72 h 302"/>
              <a:gd name="T12" fmla="*/ 216 w 360"/>
              <a:gd name="T13" fmla="*/ 36 h 302"/>
              <a:gd name="T14" fmla="*/ 180 w 360"/>
              <a:gd name="T15" fmla="*/ 0 h 302"/>
              <a:gd name="T16" fmla="*/ 144 w 360"/>
              <a:gd name="T17" fmla="*/ 36 h 302"/>
              <a:gd name="T18" fmla="*/ 180 w 360"/>
              <a:gd name="T19" fmla="*/ 72 h 302"/>
              <a:gd name="T20" fmla="*/ 180 w 360"/>
              <a:gd name="T21" fmla="*/ 72 h 302"/>
              <a:gd name="T22" fmla="*/ 180 w 360"/>
              <a:gd name="T23" fmla="*/ 216 h 302"/>
              <a:gd name="T24" fmla="*/ 36 w 360"/>
              <a:gd name="T25" fmla="*/ 218 h 302"/>
              <a:gd name="T26" fmla="*/ 323 w 360"/>
              <a:gd name="T27" fmla="*/ 218 h 302"/>
              <a:gd name="T28" fmla="*/ 111 w 360"/>
              <a:gd name="T29" fmla="*/ 218 h 302"/>
              <a:gd name="T30" fmla="*/ 94 w 360"/>
              <a:gd name="T31" fmla="*/ 302 h 302"/>
              <a:gd name="T32" fmla="*/ 267 w 360"/>
              <a:gd name="T33" fmla="*/ 302 h 302"/>
              <a:gd name="T34" fmla="*/ 222 w 360"/>
              <a:gd name="T35" fmla="*/ 109 h 302"/>
              <a:gd name="T36" fmla="*/ 236 w 360"/>
              <a:gd name="T37" fmla="*/ 169 h 302"/>
              <a:gd name="T38" fmla="*/ 302 w 360"/>
              <a:gd name="T39" fmla="*/ 1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302">
                <a:moveTo>
                  <a:pt x="84" y="109"/>
                </a:moveTo>
                <a:cubicBezTo>
                  <a:pt x="276" y="109"/>
                  <a:pt x="276" y="109"/>
                  <a:pt x="276" y="109"/>
                </a:cubicBezTo>
                <a:cubicBezTo>
                  <a:pt x="360" y="302"/>
                  <a:pt x="360" y="302"/>
                  <a:pt x="360" y="302"/>
                </a:cubicBezTo>
                <a:cubicBezTo>
                  <a:pt x="0" y="302"/>
                  <a:pt x="0" y="302"/>
                  <a:pt x="0" y="302"/>
                </a:cubicBezTo>
                <a:lnTo>
                  <a:pt x="84" y="109"/>
                </a:lnTo>
                <a:close/>
                <a:moveTo>
                  <a:pt x="180" y="72"/>
                </a:moveTo>
                <a:cubicBezTo>
                  <a:pt x="200" y="72"/>
                  <a:pt x="216" y="56"/>
                  <a:pt x="216" y="36"/>
                </a:cubicBezTo>
                <a:cubicBezTo>
                  <a:pt x="216" y="16"/>
                  <a:pt x="200" y="0"/>
                  <a:pt x="180" y="0"/>
                </a:cubicBezTo>
                <a:cubicBezTo>
                  <a:pt x="160" y="0"/>
                  <a:pt x="144" y="16"/>
                  <a:pt x="144" y="36"/>
                </a:cubicBezTo>
                <a:cubicBezTo>
                  <a:pt x="144" y="56"/>
                  <a:pt x="160" y="72"/>
                  <a:pt x="180" y="72"/>
                </a:cubicBezTo>
                <a:close/>
                <a:moveTo>
                  <a:pt x="180" y="72"/>
                </a:moveTo>
                <a:cubicBezTo>
                  <a:pt x="180" y="216"/>
                  <a:pt x="180" y="216"/>
                  <a:pt x="180" y="216"/>
                </a:cubicBezTo>
                <a:moveTo>
                  <a:pt x="36" y="218"/>
                </a:moveTo>
                <a:cubicBezTo>
                  <a:pt x="323" y="218"/>
                  <a:pt x="323" y="218"/>
                  <a:pt x="323" y="218"/>
                </a:cubicBezTo>
                <a:moveTo>
                  <a:pt x="111" y="218"/>
                </a:moveTo>
                <a:cubicBezTo>
                  <a:pt x="94" y="302"/>
                  <a:pt x="94" y="302"/>
                  <a:pt x="94" y="302"/>
                </a:cubicBezTo>
                <a:moveTo>
                  <a:pt x="267" y="302"/>
                </a:moveTo>
                <a:cubicBezTo>
                  <a:pt x="222" y="109"/>
                  <a:pt x="222" y="109"/>
                  <a:pt x="222" y="109"/>
                </a:cubicBezTo>
                <a:moveTo>
                  <a:pt x="236" y="169"/>
                </a:moveTo>
                <a:cubicBezTo>
                  <a:pt x="302" y="169"/>
                  <a:pt x="302" y="169"/>
                  <a:pt x="302" y="1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6" name="Cycling_EAC7" title="Icon of a person riding a bicycle">
            <a:extLst>
              <a:ext uri="{FF2B5EF4-FFF2-40B4-BE49-F238E27FC236}">
                <a16:creationId xmlns:a16="http://schemas.microsoft.com/office/drawing/2014/main" id="{262A2240-3AAB-42CD-AFDB-9A528C3B68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3485" y="4097256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7" name="car_3" title="Icon of a car with signal lines on top">
            <a:extLst>
              <a:ext uri="{FF2B5EF4-FFF2-40B4-BE49-F238E27FC236}">
                <a16:creationId xmlns:a16="http://schemas.microsoft.com/office/drawing/2014/main" id="{07FB8AB0-3E3E-46B6-9E4A-3178DAD7AD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14421" y="4091390"/>
            <a:ext cx="493034" cy="370304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8" name="Truck" title="Icon of a truck with a storage trailer">
            <a:extLst>
              <a:ext uri="{FF2B5EF4-FFF2-40B4-BE49-F238E27FC236}">
                <a16:creationId xmlns:a16="http://schemas.microsoft.com/office/drawing/2014/main" id="{C8A3B0DC-B40A-4251-9D40-BB5653BE65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3451" y="4132946"/>
            <a:ext cx="627497" cy="287192"/>
          </a:xfrm>
          <a:custGeom>
            <a:avLst/>
            <a:gdLst>
              <a:gd name="T0" fmla="*/ 294 w 360"/>
              <a:gd name="T1" fmla="*/ 148 h 163"/>
              <a:gd name="T2" fmla="*/ 309 w 360"/>
              <a:gd name="T3" fmla="*/ 133 h 163"/>
              <a:gd name="T4" fmla="*/ 324 w 360"/>
              <a:gd name="T5" fmla="*/ 148 h 163"/>
              <a:gd name="T6" fmla="*/ 309 w 360"/>
              <a:gd name="T7" fmla="*/ 163 h 163"/>
              <a:gd name="T8" fmla="*/ 294 w 360"/>
              <a:gd name="T9" fmla="*/ 148 h 163"/>
              <a:gd name="T10" fmla="*/ 80 w 360"/>
              <a:gd name="T11" fmla="*/ 163 h 163"/>
              <a:gd name="T12" fmla="*/ 95 w 360"/>
              <a:gd name="T13" fmla="*/ 148 h 163"/>
              <a:gd name="T14" fmla="*/ 80 w 360"/>
              <a:gd name="T15" fmla="*/ 133 h 163"/>
              <a:gd name="T16" fmla="*/ 65 w 360"/>
              <a:gd name="T17" fmla="*/ 148 h 163"/>
              <a:gd name="T18" fmla="*/ 80 w 360"/>
              <a:gd name="T19" fmla="*/ 163 h 163"/>
              <a:gd name="T20" fmla="*/ 346 w 360"/>
              <a:gd name="T21" fmla="*/ 148 h 163"/>
              <a:gd name="T22" fmla="*/ 346 w 360"/>
              <a:gd name="T23" fmla="*/ 110 h 163"/>
              <a:gd name="T24" fmla="*/ 333 w 360"/>
              <a:gd name="T25" fmla="*/ 97 h 163"/>
              <a:gd name="T26" fmla="*/ 207 w 360"/>
              <a:gd name="T27" fmla="*/ 97 h 163"/>
              <a:gd name="T28" fmla="*/ 95 w 360"/>
              <a:gd name="T29" fmla="*/ 148 h 163"/>
              <a:gd name="T30" fmla="*/ 294 w 360"/>
              <a:gd name="T31" fmla="*/ 148 h 163"/>
              <a:gd name="T32" fmla="*/ 324 w 360"/>
              <a:gd name="T33" fmla="*/ 148 h 163"/>
              <a:gd name="T34" fmla="*/ 360 w 360"/>
              <a:gd name="T35" fmla="*/ 148 h 163"/>
              <a:gd name="T36" fmla="*/ 207 w 360"/>
              <a:gd name="T37" fmla="*/ 148 h 163"/>
              <a:gd name="T38" fmla="*/ 207 w 360"/>
              <a:gd name="T39" fmla="*/ 0 h 163"/>
              <a:gd name="T40" fmla="*/ 22 w 360"/>
              <a:gd name="T41" fmla="*/ 0 h 163"/>
              <a:gd name="T42" fmla="*/ 22 w 360"/>
              <a:gd name="T43" fmla="*/ 148 h 163"/>
              <a:gd name="T44" fmla="*/ 65 w 360"/>
              <a:gd name="T45" fmla="*/ 148 h 163"/>
              <a:gd name="T46" fmla="*/ 295 w 360"/>
              <a:gd name="T47" fmla="*/ 97 h 163"/>
              <a:gd name="T48" fmla="*/ 251 w 360"/>
              <a:gd name="T49" fmla="*/ 52 h 163"/>
              <a:gd name="T50" fmla="*/ 207 w 360"/>
              <a:gd name="T51" fmla="*/ 52 h 163"/>
              <a:gd name="T52" fmla="*/ 22 w 360"/>
              <a:gd name="T53" fmla="*/ 133 h 163"/>
              <a:gd name="T54" fmla="*/ 0 w 360"/>
              <a:gd name="T55" fmla="*/ 1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0" h="163">
                <a:moveTo>
                  <a:pt x="294" y="148"/>
                </a:moveTo>
                <a:cubicBezTo>
                  <a:pt x="294" y="139"/>
                  <a:pt x="301" y="133"/>
                  <a:pt x="309" y="133"/>
                </a:cubicBezTo>
                <a:cubicBezTo>
                  <a:pt x="317" y="133"/>
                  <a:pt x="324" y="139"/>
                  <a:pt x="324" y="148"/>
                </a:cubicBezTo>
                <a:cubicBezTo>
                  <a:pt x="324" y="156"/>
                  <a:pt x="317" y="163"/>
                  <a:pt x="309" y="163"/>
                </a:cubicBezTo>
                <a:cubicBezTo>
                  <a:pt x="301" y="163"/>
                  <a:pt x="294" y="156"/>
                  <a:pt x="294" y="148"/>
                </a:cubicBezTo>
                <a:close/>
                <a:moveTo>
                  <a:pt x="80" y="163"/>
                </a:moveTo>
                <a:cubicBezTo>
                  <a:pt x="88" y="163"/>
                  <a:pt x="95" y="156"/>
                  <a:pt x="95" y="148"/>
                </a:cubicBezTo>
                <a:cubicBezTo>
                  <a:pt x="95" y="139"/>
                  <a:pt x="88" y="133"/>
                  <a:pt x="80" y="133"/>
                </a:cubicBezTo>
                <a:cubicBezTo>
                  <a:pt x="72" y="133"/>
                  <a:pt x="65" y="139"/>
                  <a:pt x="65" y="148"/>
                </a:cubicBezTo>
                <a:cubicBezTo>
                  <a:pt x="65" y="156"/>
                  <a:pt x="72" y="163"/>
                  <a:pt x="80" y="163"/>
                </a:cubicBezTo>
                <a:close/>
                <a:moveTo>
                  <a:pt x="346" y="148"/>
                </a:moveTo>
                <a:cubicBezTo>
                  <a:pt x="346" y="110"/>
                  <a:pt x="346" y="110"/>
                  <a:pt x="346" y="110"/>
                </a:cubicBezTo>
                <a:cubicBezTo>
                  <a:pt x="346" y="103"/>
                  <a:pt x="340" y="97"/>
                  <a:pt x="333" y="97"/>
                </a:cubicBezTo>
                <a:cubicBezTo>
                  <a:pt x="207" y="97"/>
                  <a:pt x="207" y="97"/>
                  <a:pt x="207" y="97"/>
                </a:cubicBezTo>
                <a:moveTo>
                  <a:pt x="95" y="148"/>
                </a:moveTo>
                <a:cubicBezTo>
                  <a:pt x="294" y="148"/>
                  <a:pt x="294" y="148"/>
                  <a:pt x="294" y="148"/>
                </a:cubicBezTo>
                <a:moveTo>
                  <a:pt x="324" y="148"/>
                </a:moveTo>
                <a:cubicBezTo>
                  <a:pt x="360" y="148"/>
                  <a:pt x="360" y="148"/>
                  <a:pt x="360" y="148"/>
                </a:cubicBezTo>
                <a:moveTo>
                  <a:pt x="207" y="148"/>
                </a:moveTo>
                <a:cubicBezTo>
                  <a:pt x="207" y="0"/>
                  <a:pt x="207" y="0"/>
                  <a:pt x="20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48"/>
                  <a:pt x="22" y="148"/>
                  <a:pt x="22" y="148"/>
                </a:cubicBezTo>
                <a:cubicBezTo>
                  <a:pt x="65" y="148"/>
                  <a:pt x="65" y="148"/>
                  <a:pt x="65" y="148"/>
                </a:cubicBezTo>
                <a:moveTo>
                  <a:pt x="295" y="97"/>
                </a:moveTo>
                <a:cubicBezTo>
                  <a:pt x="251" y="52"/>
                  <a:pt x="251" y="52"/>
                  <a:pt x="251" y="52"/>
                </a:cubicBezTo>
                <a:cubicBezTo>
                  <a:pt x="207" y="52"/>
                  <a:pt x="207" y="52"/>
                  <a:pt x="207" y="52"/>
                </a:cubicBezTo>
                <a:moveTo>
                  <a:pt x="22" y="133"/>
                </a:moveTo>
                <a:cubicBezTo>
                  <a:pt x="0" y="133"/>
                  <a:pt x="0" y="133"/>
                  <a:pt x="0" y="13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9" name="Train2_EA0E" title="Icon of a train">
            <a:extLst>
              <a:ext uri="{FF2B5EF4-FFF2-40B4-BE49-F238E27FC236}">
                <a16:creationId xmlns:a16="http://schemas.microsoft.com/office/drawing/2014/main" id="{47558042-8652-4896-A2C9-FBCDFB4903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5090" y="4097256"/>
            <a:ext cx="277440" cy="358570"/>
          </a:xfrm>
          <a:custGeom>
            <a:avLst/>
            <a:gdLst>
              <a:gd name="T0" fmla="*/ 2996 w 2996"/>
              <a:gd name="T1" fmla="*/ 3872 h 3872"/>
              <a:gd name="T2" fmla="*/ 2369 w 2996"/>
              <a:gd name="T3" fmla="*/ 3245 h 3872"/>
              <a:gd name="T4" fmla="*/ 621 w 2996"/>
              <a:gd name="T5" fmla="*/ 3251 h 3872"/>
              <a:gd name="T6" fmla="*/ 0 w 2996"/>
              <a:gd name="T7" fmla="*/ 3872 h 3872"/>
              <a:gd name="T8" fmla="*/ 1867 w 2996"/>
              <a:gd name="T9" fmla="*/ 1624 h 3872"/>
              <a:gd name="T10" fmla="*/ 1492 w 2996"/>
              <a:gd name="T11" fmla="*/ 1998 h 3872"/>
              <a:gd name="T12" fmla="*/ 1117 w 2996"/>
              <a:gd name="T13" fmla="*/ 1624 h 3872"/>
              <a:gd name="T14" fmla="*/ 1492 w 2996"/>
              <a:gd name="T15" fmla="*/ 1249 h 3872"/>
              <a:gd name="T16" fmla="*/ 1867 w 2996"/>
              <a:gd name="T17" fmla="*/ 1624 h 3872"/>
              <a:gd name="T18" fmla="*/ 1492 w 2996"/>
              <a:gd name="T19" fmla="*/ 0 h 3872"/>
              <a:gd name="T20" fmla="*/ 1492 w 2996"/>
              <a:gd name="T21" fmla="*/ 749 h 3872"/>
              <a:gd name="T22" fmla="*/ 480 w 2996"/>
              <a:gd name="T23" fmla="*/ 999 h 3872"/>
              <a:gd name="T24" fmla="*/ 1492 w 2996"/>
              <a:gd name="T25" fmla="*/ 749 h 3872"/>
              <a:gd name="T26" fmla="*/ 2504 w 2996"/>
              <a:gd name="T27" fmla="*/ 999 h 3872"/>
              <a:gd name="T28" fmla="*/ 368 w 2996"/>
              <a:gd name="T29" fmla="*/ 2748 h 3872"/>
              <a:gd name="T30" fmla="*/ 2616 w 2996"/>
              <a:gd name="T31" fmla="*/ 2748 h 3872"/>
              <a:gd name="T32" fmla="*/ 1492 w 2996"/>
              <a:gd name="T33" fmla="*/ 2748 h 3872"/>
              <a:gd name="T34" fmla="*/ 1492 w 2996"/>
              <a:gd name="T35" fmla="*/ 3539 h 3872"/>
              <a:gd name="T36" fmla="*/ 2117 w 2996"/>
              <a:gd name="T37" fmla="*/ 2748 h 3872"/>
              <a:gd name="T38" fmla="*/ 2117 w 2996"/>
              <a:gd name="T39" fmla="*/ 3330 h 3872"/>
              <a:gd name="T40" fmla="*/ 867 w 2996"/>
              <a:gd name="T41" fmla="*/ 2748 h 3872"/>
              <a:gd name="T42" fmla="*/ 867 w 2996"/>
              <a:gd name="T43" fmla="*/ 3330 h 3872"/>
              <a:gd name="T44" fmla="*/ 2445 w 2996"/>
              <a:gd name="T45" fmla="*/ 3221 h 3872"/>
              <a:gd name="T46" fmla="*/ 1492 w 2996"/>
              <a:gd name="T47" fmla="*/ 3539 h 3872"/>
              <a:gd name="T48" fmla="*/ 539 w 2996"/>
              <a:gd name="T49" fmla="*/ 3221 h 3872"/>
              <a:gd name="T50" fmla="*/ 368 w 2996"/>
              <a:gd name="T51" fmla="*/ 2984 h 3872"/>
              <a:gd name="T52" fmla="*/ 368 w 2996"/>
              <a:gd name="T53" fmla="*/ 1249 h 3872"/>
              <a:gd name="T54" fmla="*/ 493 w 2996"/>
              <a:gd name="T55" fmla="*/ 874 h 3872"/>
              <a:gd name="T56" fmla="*/ 493 w 2996"/>
              <a:gd name="T57" fmla="*/ 414 h 3872"/>
              <a:gd name="T58" fmla="*/ 682 w 2996"/>
              <a:gd name="T59" fmla="*/ 171 h 3872"/>
              <a:gd name="T60" fmla="*/ 1242 w 2996"/>
              <a:gd name="T61" fmla="*/ 31 h 3872"/>
              <a:gd name="T62" fmla="*/ 1363 w 2996"/>
              <a:gd name="T63" fmla="*/ 8 h 3872"/>
              <a:gd name="T64" fmla="*/ 1492 w 2996"/>
              <a:gd name="T65" fmla="*/ 0 h 3872"/>
              <a:gd name="T66" fmla="*/ 1621 w 2996"/>
              <a:gd name="T67" fmla="*/ 8 h 3872"/>
              <a:gd name="T68" fmla="*/ 1742 w 2996"/>
              <a:gd name="T69" fmla="*/ 31 h 3872"/>
              <a:gd name="T70" fmla="*/ 2302 w 2996"/>
              <a:gd name="T71" fmla="*/ 171 h 3872"/>
              <a:gd name="T72" fmla="*/ 2491 w 2996"/>
              <a:gd name="T73" fmla="*/ 414 h 3872"/>
              <a:gd name="T74" fmla="*/ 2491 w 2996"/>
              <a:gd name="T75" fmla="*/ 874 h 3872"/>
              <a:gd name="T76" fmla="*/ 2616 w 2996"/>
              <a:gd name="T77" fmla="*/ 1249 h 3872"/>
              <a:gd name="T78" fmla="*/ 2616 w 2996"/>
              <a:gd name="T79" fmla="*/ 2984 h 3872"/>
              <a:gd name="T80" fmla="*/ 2445 w 2996"/>
              <a:gd name="T81" fmla="*/ 3221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96" h="3872">
                <a:moveTo>
                  <a:pt x="2996" y="3872"/>
                </a:moveTo>
                <a:cubicBezTo>
                  <a:pt x="2369" y="3245"/>
                  <a:pt x="2369" y="3245"/>
                  <a:pt x="2369" y="3245"/>
                </a:cubicBezTo>
                <a:moveTo>
                  <a:pt x="621" y="3251"/>
                </a:moveTo>
                <a:cubicBezTo>
                  <a:pt x="0" y="3872"/>
                  <a:pt x="0" y="3872"/>
                  <a:pt x="0" y="3872"/>
                </a:cubicBezTo>
                <a:moveTo>
                  <a:pt x="1867" y="1624"/>
                </a:moveTo>
                <a:cubicBezTo>
                  <a:pt x="1867" y="1831"/>
                  <a:pt x="1699" y="1998"/>
                  <a:pt x="1492" y="1998"/>
                </a:cubicBezTo>
                <a:cubicBezTo>
                  <a:pt x="1285" y="1998"/>
                  <a:pt x="1117" y="1831"/>
                  <a:pt x="1117" y="1624"/>
                </a:cubicBezTo>
                <a:cubicBezTo>
                  <a:pt x="1117" y="1417"/>
                  <a:pt x="1285" y="1249"/>
                  <a:pt x="1492" y="1249"/>
                </a:cubicBezTo>
                <a:cubicBezTo>
                  <a:pt x="1699" y="1249"/>
                  <a:pt x="1867" y="1417"/>
                  <a:pt x="1867" y="1624"/>
                </a:cubicBezTo>
                <a:close/>
                <a:moveTo>
                  <a:pt x="1492" y="0"/>
                </a:moveTo>
                <a:cubicBezTo>
                  <a:pt x="1492" y="749"/>
                  <a:pt x="1492" y="749"/>
                  <a:pt x="1492" y="749"/>
                </a:cubicBezTo>
                <a:moveTo>
                  <a:pt x="480" y="999"/>
                </a:moveTo>
                <a:cubicBezTo>
                  <a:pt x="1492" y="749"/>
                  <a:pt x="1492" y="749"/>
                  <a:pt x="1492" y="749"/>
                </a:cubicBezTo>
                <a:cubicBezTo>
                  <a:pt x="2504" y="999"/>
                  <a:pt x="2504" y="999"/>
                  <a:pt x="2504" y="999"/>
                </a:cubicBezTo>
                <a:moveTo>
                  <a:pt x="368" y="2748"/>
                </a:moveTo>
                <a:cubicBezTo>
                  <a:pt x="2616" y="2748"/>
                  <a:pt x="2616" y="2748"/>
                  <a:pt x="2616" y="2748"/>
                </a:cubicBezTo>
                <a:moveTo>
                  <a:pt x="1492" y="2748"/>
                </a:moveTo>
                <a:cubicBezTo>
                  <a:pt x="1492" y="3539"/>
                  <a:pt x="1492" y="3539"/>
                  <a:pt x="1492" y="3539"/>
                </a:cubicBezTo>
                <a:moveTo>
                  <a:pt x="2117" y="2748"/>
                </a:moveTo>
                <a:cubicBezTo>
                  <a:pt x="2117" y="3330"/>
                  <a:pt x="2117" y="3330"/>
                  <a:pt x="2117" y="3330"/>
                </a:cubicBezTo>
                <a:moveTo>
                  <a:pt x="867" y="2748"/>
                </a:moveTo>
                <a:cubicBezTo>
                  <a:pt x="867" y="3330"/>
                  <a:pt x="867" y="3330"/>
                  <a:pt x="867" y="3330"/>
                </a:cubicBezTo>
                <a:moveTo>
                  <a:pt x="2445" y="3221"/>
                </a:moveTo>
                <a:cubicBezTo>
                  <a:pt x="1492" y="3539"/>
                  <a:pt x="1492" y="3539"/>
                  <a:pt x="1492" y="3539"/>
                </a:cubicBezTo>
                <a:cubicBezTo>
                  <a:pt x="539" y="3221"/>
                  <a:pt x="539" y="3221"/>
                  <a:pt x="539" y="3221"/>
                </a:cubicBezTo>
                <a:cubicBezTo>
                  <a:pt x="437" y="3187"/>
                  <a:pt x="368" y="3092"/>
                  <a:pt x="368" y="2984"/>
                </a:cubicBezTo>
                <a:cubicBezTo>
                  <a:pt x="368" y="1249"/>
                  <a:pt x="368" y="1249"/>
                  <a:pt x="368" y="1249"/>
                </a:cubicBezTo>
                <a:cubicBezTo>
                  <a:pt x="493" y="874"/>
                  <a:pt x="493" y="874"/>
                  <a:pt x="493" y="874"/>
                </a:cubicBezTo>
                <a:cubicBezTo>
                  <a:pt x="493" y="414"/>
                  <a:pt x="493" y="414"/>
                  <a:pt x="493" y="414"/>
                </a:cubicBezTo>
                <a:cubicBezTo>
                  <a:pt x="493" y="299"/>
                  <a:pt x="571" y="199"/>
                  <a:pt x="682" y="171"/>
                </a:cubicBezTo>
                <a:cubicBezTo>
                  <a:pt x="1242" y="31"/>
                  <a:pt x="1242" y="31"/>
                  <a:pt x="1242" y="31"/>
                </a:cubicBezTo>
                <a:cubicBezTo>
                  <a:pt x="1281" y="21"/>
                  <a:pt x="1321" y="13"/>
                  <a:pt x="1363" y="8"/>
                </a:cubicBezTo>
                <a:cubicBezTo>
                  <a:pt x="1404" y="3"/>
                  <a:pt x="1448" y="0"/>
                  <a:pt x="1492" y="0"/>
                </a:cubicBezTo>
                <a:cubicBezTo>
                  <a:pt x="1536" y="0"/>
                  <a:pt x="1580" y="3"/>
                  <a:pt x="1621" y="8"/>
                </a:cubicBezTo>
                <a:cubicBezTo>
                  <a:pt x="1663" y="13"/>
                  <a:pt x="1703" y="21"/>
                  <a:pt x="1742" y="31"/>
                </a:cubicBezTo>
                <a:cubicBezTo>
                  <a:pt x="2302" y="171"/>
                  <a:pt x="2302" y="171"/>
                  <a:pt x="2302" y="171"/>
                </a:cubicBezTo>
                <a:cubicBezTo>
                  <a:pt x="2413" y="199"/>
                  <a:pt x="2491" y="299"/>
                  <a:pt x="2491" y="414"/>
                </a:cubicBezTo>
                <a:cubicBezTo>
                  <a:pt x="2491" y="874"/>
                  <a:pt x="2491" y="874"/>
                  <a:pt x="2491" y="874"/>
                </a:cubicBezTo>
                <a:cubicBezTo>
                  <a:pt x="2616" y="1249"/>
                  <a:pt x="2616" y="1249"/>
                  <a:pt x="2616" y="1249"/>
                </a:cubicBezTo>
                <a:cubicBezTo>
                  <a:pt x="2616" y="2984"/>
                  <a:pt x="2616" y="2984"/>
                  <a:pt x="2616" y="2984"/>
                </a:cubicBezTo>
                <a:cubicBezTo>
                  <a:pt x="2616" y="3092"/>
                  <a:pt x="2547" y="3187"/>
                  <a:pt x="2445" y="32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Train_E7C0" title="Icon of passenger train">
            <a:extLst>
              <a:ext uri="{FF2B5EF4-FFF2-40B4-BE49-F238E27FC236}">
                <a16:creationId xmlns:a16="http://schemas.microsoft.com/office/drawing/2014/main" id="{A97F5CA3-3C4C-4745-B3AC-993AA63B2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6421" y="4097256"/>
            <a:ext cx="277268" cy="358570"/>
          </a:xfrm>
          <a:custGeom>
            <a:avLst/>
            <a:gdLst>
              <a:gd name="T0" fmla="*/ 2867 w 2996"/>
              <a:gd name="T1" fmla="*/ 3000 h 3875"/>
              <a:gd name="T2" fmla="*/ 2617 w 2996"/>
              <a:gd name="T3" fmla="*/ 3250 h 3875"/>
              <a:gd name="T4" fmla="*/ 367 w 2996"/>
              <a:gd name="T5" fmla="*/ 3250 h 3875"/>
              <a:gd name="T6" fmla="*/ 117 w 2996"/>
              <a:gd name="T7" fmla="*/ 3000 h 3875"/>
              <a:gd name="T8" fmla="*/ 117 w 2996"/>
              <a:gd name="T9" fmla="*/ 250 h 3875"/>
              <a:gd name="T10" fmla="*/ 367 w 2996"/>
              <a:gd name="T11" fmla="*/ 0 h 3875"/>
              <a:gd name="T12" fmla="*/ 2617 w 2996"/>
              <a:gd name="T13" fmla="*/ 0 h 3875"/>
              <a:gd name="T14" fmla="*/ 2867 w 2996"/>
              <a:gd name="T15" fmla="*/ 250 h 3875"/>
              <a:gd name="T16" fmla="*/ 2867 w 2996"/>
              <a:gd name="T17" fmla="*/ 3000 h 3875"/>
              <a:gd name="T18" fmla="*/ 617 w 2996"/>
              <a:gd name="T19" fmla="*/ 2875 h 3875"/>
              <a:gd name="T20" fmla="*/ 742 w 2996"/>
              <a:gd name="T21" fmla="*/ 2750 h 3875"/>
              <a:gd name="T22" fmla="*/ 617 w 2996"/>
              <a:gd name="T23" fmla="*/ 2625 h 3875"/>
              <a:gd name="T24" fmla="*/ 492 w 2996"/>
              <a:gd name="T25" fmla="*/ 2750 h 3875"/>
              <a:gd name="T26" fmla="*/ 617 w 2996"/>
              <a:gd name="T27" fmla="*/ 2875 h 3875"/>
              <a:gd name="T28" fmla="*/ 2367 w 2996"/>
              <a:gd name="T29" fmla="*/ 2875 h 3875"/>
              <a:gd name="T30" fmla="*/ 2492 w 2996"/>
              <a:gd name="T31" fmla="*/ 2750 h 3875"/>
              <a:gd name="T32" fmla="*/ 2367 w 2996"/>
              <a:gd name="T33" fmla="*/ 2625 h 3875"/>
              <a:gd name="T34" fmla="*/ 2242 w 2996"/>
              <a:gd name="T35" fmla="*/ 2750 h 3875"/>
              <a:gd name="T36" fmla="*/ 2367 w 2996"/>
              <a:gd name="T37" fmla="*/ 2875 h 3875"/>
              <a:gd name="T38" fmla="*/ 117 w 2996"/>
              <a:gd name="T39" fmla="*/ 2250 h 3875"/>
              <a:gd name="T40" fmla="*/ 2867 w 2996"/>
              <a:gd name="T41" fmla="*/ 2250 h 3875"/>
              <a:gd name="T42" fmla="*/ 117 w 2996"/>
              <a:gd name="T43" fmla="*/ 1000 h 3875"/>
              <a:gd name="T44" fmla="*/ 2867 w 2996"/>
              <a:gd name="T45" fmla="*/ 1000 h 3875"/>
              <a:gd name="T46" fmla="*/ 992 w 2996"/>
              <a:gd name="T47" fmla="*/ 500 h 3875"/>
              <a:gd name="T48" fmla="*/ 1992 w 2996"/>
              <a:gd name="T49" fmla="*/ 500 h 3875"/>
              <a:gd name="T50" fmla="*/ 2996 w 2996"/>
              <a:gd name="T51" fmla="*/ 3875 h 3875"/>
              <a:gd name="T52" fmla="*/ 2369 w 2996"/>
              <a:gd name="T53" fmla="*/ 3248 h 3875"/>
              <a:gd name="T54" fmla="*/ 621 w 2996"/>
              <a:gd name="T55" fmla="*/ 3254 h 3875"/>
              <a:gd name="T56" fmla="*/ 0 w 2996"/>
              <a:gd name="T57" fmla="*/ 3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96" h="3875">
                <a:moveTo>
                  <a:pt x="2867" y="3000"/>
                </a:moveTo>
                <a:cubicBezTo>
                  <a:pt x="2867" y="3138"/>
                  <a:pt x="2755" y="3250"/>
                  <a:pt x="2617" y="3250"/>
                </a:cubicBezTo>
                <a:cubicBezTo>
                  <a:pt x="367" y="3250"/>
                  <a:pt x="367" y="3250"/>
                  <a:pt x="367" y="3250"/>
                </a:cubicBezTo>
                <a:cubicBezTo>
                  <a:pt x="229" y="3250"/>
                  <a:pt x="117" y="3138"/>
                  <a:pt x="117" y="3000"/>
                </a:cubicBezTo>
                <a:cubicBezTo>
                  <a:pt x="117" y="250"/>
                  <a:pt x="117" y="250"/>
                  <a:pt x="117" y="250"/>
                </a:cubicBezTo>
                <a:cubicBezTo>
                  <a:pt x="117" y="112"/>
                  <a:pt x="229" y="0"/>
                  <a:pt x="367" y="0"/>
                </a:cubicBezTo>
                <a:cubicBezTo>
                  <a:pt x="2617" y="0"/>
                  <a:pt x="2617" y="0"/>
                  <a:pt x="2617" y="0"/>
                </a:cubicBezTo>
                <a:cubicBezTo>
                  <a:pt x="2755" y="0"/>
                  <a:pt x="2867" y="112"/>
                  <a:pt x="2867" y="250"/>
                </a:cubicBezTo>
                <a:lnTo>
                  <a:pt x="2867" y="3000"/>
                </a:lnTo>
                <a:close/>
                <a:moveTo>
                  <a:pt x="617" y="2875"/>
                </a:moveTo>
                <a:cubicBezTo>
                  <a:pt x="686" y="2875"/>
                  <a:pt x="742" y="2819"/>
                  <a:pt x="742" y="2750"/>
                </a:cubicBezTo>
                <a:cubicBezTo>
                  <a:pt x="742" y="2681"/>
                  <a:pt x="686" y="2625"/>
                  <a:pt x="617" y="2625"/>
                </a:cubicBezTo>
                <a:cubicBezTo>
                  <a:pt x="548" y="2625"/>
                  <a:pt x="492" y="2681"/>
                  <a:pt x="492" y="2750"/>
                </a:cubicBezTo>
                <a:cubicBezTo>
                  <a:pt x="492" y="2819"/>
                  <a:pt x="548" y="2875"/>
                  <a:pt x="617" y="2875"/>
                </a:cubicBezTo>
                <a:close/>
                <a:moveTo>
                  <a:pt x="2367" y="2875"/>
                </a:moveTo>
                <a:cubicBezTo>
                  <a:pt x="2436" y="2875"/>
                  <a:pt x="2492" y="2819"/>
                  <a:pt x="2492" y="2750"/>
                </a:cubicBezTo>
                <a:cubicBezTo>
                  <a:pt x="2492" y="2681"/>
                  <a:pt x="2436" y="2625"/>
                  <a:pt x="2367" y="2625"/>
                </a:cubicBezTo>
                <a:cubicBezTo>
                  <a:pt x="2298" y="2625"/>
                  <a:pt x="2242" y="2681"/>
                  <a:pt x="2242" y="2750"/>
                </a:cubicBezTo>
                <a:cubicBezTo>
                  <a:pt x="2242" y="2819"/>
                  <a:pt x="2298" y="2875"/>
                  <a:pt x="2367" y="2875"/>
                </a:cubicBezTo>
                <a:close/>
                <a:moveTo>
                  <a:pt x="117" y="2250"/>
                </a:moveTo>
                <a:cubicBezTo>
                  <a:pt x="2867" y="2250"/>
                  <a:pt x="2867" y="2250"/>
                  <a:pt x="2867" y="2250"/>
                </a:cubicBezTo>
                <a:moveTo>
                  <a:pt x="117" y="1000"/>
                </a:moveTo>
                <a:cubicBezTo>
                  <a:pt x="2867" y="1000"/>
                  <a:pt x="2867" y="1000"/>
                  <a:pt x="2867" y="1000"/>
                </a:cubicBezTo>
                <a:moveTo>
                  <a:pt x="992" y="500"/>
                </a:moveTo>
                <a:cubicBezTo>
                  <a:pt x="1992" y="500"/>
                  <a:pt x="1992" y="500"/>
                  <a:pt x="1992" y="500"/>
                </a:cubicBezTo>
                <a:moveTo>
                  <a:pt x="2996" y="3875"/>
                </a:moveTo>
                <a:cubicBezTo>
                  <a:pt x="2369" y="3248"/>
                  <a:pt x="2369" y="3248"/>
                  <a:pt x="2369" y="3248"/>
                </a:cubicBezTo>
                <a:moveTo>
                  <a:pt x="621" y="3254"/>
                </a:moveTo>
                <a:cubicBezTo>
                  <a:pt x="0" y="3875"/>
                  <a:pt x="0" y="3875"/>
                  <a:pt x="0" y="3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1" name="Steam_engine" title="Icon of a steam engine train">
            <a:extLst>
              <a:ext uri="{FF2B5EF4-FFF2-40B4-BE49-F238E27FC236}">
                <a16:creationId xmlns:a16="http://schemas.microsoft.com/office/drawing/2014/main" id="{BBBAE7C5-CA17-4F39-8398-3DBA492DC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041" y="4097256"/>
            <a:ext cx="203046" cy="358570"/>
          </a:xfrm>
          <a:custGeom>
            <a:avLst/>
            <a:gdLst>
              <a:gd name="T0" fmla="*/ 156 w 238"/>
              <a:gd name="T1" fmla="*/ 297 h 422"/>
              <a:gd name="T2" fmla="*/ 120 w 238"/>
              <a:gd name="T3" fmla="*/ 333 h 422"/>
              <a:gd name="T4" fmla="*/ 84 w 238"/>
              <a:gd name="T5" fmla="*/ 297 h 422"/>
              <a:gd name="T6" fmla="*/ 120 w 238"/>
              <a:gd name="T7" fmla="*/ 261 h 422"/>
              <a:gd name="T8" fmla="*/ 156 w 238"/>
              <a:gd name="T9" fmla="*/ 297 h 422"/>
              <a:gd name="T10" fmla="*/ 120 w 238"/>
              <a:gd name="T11" fmla="*/ 205 h 422"/>
              <a:gd name="T12" fmla="*/ 28 w 238"/>
              <a:gd name="T13" fmla="*/ 297 h 422"/>
              <a:gd name="T14" fmla="*/ 120 w 238"/>
              <a:gd name="T15" fmla="*/ 388 h 422"/>
              <a:gd name="T16" fmla="*/ 212 w 238"/>
              <a:gd name="T17" fmla="*/ 297 h 422"/>
              <a:gd name="T18" fmla="*/ 120 w 238"/>
              <a:gd name="T19" fmla="*/ 205 h 422"/>
              <a:gd name="T20" fmla="*/ 64 w 238"/>
              <a:gd name="T21" fmla="*/ 369 h 422"/>
              <a:gd name="T22" fmla="*/ 0 w 238"/>
              <a:gd name="T23" fmla="*/ 422 h 422"/>
              <a:gd name="T24" fmla="*/ 238 w 238"/>
              <a:gd name="T25" fmla="*/ 422 h 422"/>
              <a:gd name="T26" fmla="*/ 176 w 238"/>
              <a:gd name="T27" fmla="*/ 369 h 422"/>
              <a:gd name="T28" fmla="*/ 98 w 238"/>
              <a:gd name="T29" fmla="*/ 102 h 422"/>
              <a:gd name="T30" fmla="*/ 48 w 238"/>
              <a:gd name="T31" fmla="*/ 102 h 422"/>
              <a:gd name="T32" fmla="*/ 48 w 238"/>
              <a:gd name="T33" fmla="*/ 239 h 422"/>
              <a:gd name="T34" fmla="*/ 191 w 238"/>
              <a:gd name="T35" fmla="*/ 239 h 422"/>
              <a:gd name="T36" fmla="*/ 191 w 238"/>
              <a:gd name="T37" fmla="*/ 102 h 422"/>
              <a:gd name="T38" fmla="*/ 166 w 238"/>
              <a:gd name="T39" fmla="*/ 102 h 422"/>
              <a:gd name="T40" fmla="*/ 142 w 238"/>
              <a:gd name="T41" fmla="*/ 208 h 422"/>
              <a:gd name="T42" fmla="*/ 142 w 238"/>
              <a:gd name="T43" fmla="*/ 151 h 422"/>
              <a:gd name="T44" fmla="*/ 97 w 238"/>
              <a:gd name="T45" fmla="*/ 151 h 422"/>
              <a:gd name="T46" fmla="*/ 97 w 238"/>
              <a:gd name="T47" fmla="*/ 208 h 422"/>
              <a:gd name="T48" fmla="*/ 48 w 238"/>
              <a:gd name="T49" fmla="*/ 102 h 422"/>
              <a:gd name="T50" fmla="*/ 17 w 238"/>
              <a:gd name="T51" fmla="*/ 102 h 422"/>
              <a:gd name="T52" fmla="*/ 221 w 238"/>
              <a:gd name="T53" fmla="*/ 102 h 422"/>
              <a:gd name="T54" fmla="*/ 191 w 238"/>
              <a:gd name="T55" fmla="*/ 102 h 422"/>
              <a:gd name="T56" fmla="*/ 138 w 238"/>
              <a:gd name="T57" fmla="*/ 131 h 422"/>
              <a:gd name="T58" fmla="*/ 146 w 238"/>
              <a:gd name="T59" fmla="*/ 114 h 422"/>
              <a:gd name="T60" fmla="*/ 176 w 238"/>
              <a:gd name="T61" fmla="*/ 76 h 422"/>
              <a:gd name="T62" fmla="*/ 137 w 238"/>
              <a:gd name="T63" fmla="*/ 36 h 422"/>
              <a:gd name="T64" fmla="*/ 99 w 238"/>
              <a:gd name="T65" fmla="*/ 0 h 422"/>
              <a:gd name="T66" fmla="*/ 62 w 238"/>
              <a:gd name="T67" fmla="*/ 38 h 422"/>
              <a:gd name="T68" fmla="*/ 97 w 238"/>
              <a:gd name="T69" fmla="*/ 75 h 422"/>
              <a:gd name="T70" fmla="*/ 97 w 238"/>
              <a:gd name="T71" fmla="*/ 76 h 422"/>
              <a:gd name="T72" fmla="*/ 102 w 238"/>
              <a:gd name="T73" fmla="*/ 96 h 422"/>
              <a:gd name="T74" fmla="*/ 95 w 238"/>
              <a:gd name="T75" fmla="*/ 113 h 422"/>
              <a:gd name="T76" fmla="*/ 102 w 238"/>
              <a:gd name="T77" fmla="*/ 13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" h="422">
                <a:moveTo>
                  <a:pt x="156" y="297"/>
                </a:moveTo>
                <a:cubicBezTo>
                  <a:pt x="156" y="317"/>
                  <a:pt x="140" y="333"/>
                  <a:pt x="120" y="333"/>
                </a:cubicBezTo>
                <a:cubicBezTo>
                  <a:pt x="100" y="333"/>
                  <a:pt x="84" y="317"/>
                  <a:pt x="84" y="297"/>
                </a:cubicBezTo>
                <a:cubicBezTo>
                  <a:pt x="84" y="277"/>
                  <a:pt x="100" y="261"/>
                  <a:pt x="120" y="261"/>
                </a:cubicBezTo>
                <a:cubicBezTo>
                  <a:pt x="140" y="261"/>
                  <a:pt x="156" y="277"/>
                  <a:pt x="156" y="297"/>
                </a:cubicBezTo>
                <a:close/>
                <a:moveTo>
                  <a:pt x="120" y="205"/>
                </a:moveTo>
                <a:cubicBezTo>
                  <a:pt x="69" y="205"/>
                  <a:pt x="28" y="246"/>
                  <a:pt x="28" y="297"/>
                </a:cubicBezTo>
                <a:cubicBezTo>
                  <a:pt x="28" y="347"/>
                  <a:pt x="69" y="388"/>
                  <a:pt x="120" y="388"/>
                </a:cubicBezTo>
                <a:cubicBezTo>
                  <a:pt x="170" y="388"/>
                  <a:pt x="212" y="347"/>
                  <a:pt x="212" y="297"/>
                </a:cubicBezTo>
                <a:cubicBezTo>
                  <a:pt x="212" y="246"/>
                  <a:pt x="170" y="205"/>
                  <a:pt x="120" y="205"/>
                </a:cubicBezTo>
                <a:close/>
                <a:moveTo>
                  <a:pt x="64" y="369"/>
                </a:moveTo>
                <a:cubicBezTo>
                  <a:pt x="0" y="422"/>
                  <a:pt x="0" y="422"/>
                  <a:pt x="0" y="422"/>
                </a:cubicBezTo>
                <a:cubicBezTo>
                  <a:pt x="238" y="422"/>
                  <a:pt x="238" y="422"/>
                  <a:pt x="238" y="422"/>
                </a:cubicBezTo>
                <a:cubicBezTo>
                  <a:pt x="176" y="369"/>
                  <a:pt x="176" y="369"/>
                  <a:pt x="176" y="369"/>
                </a:cubicBezTo>
                <a:moveTo>
                  <a:pt x="98" y="102"/>
                </a:moveTo>
                <a:cubicBezTo>
                  <a:pt x="48" y="102"/>
                  <a:pt x="48" y="102"/>
                  <a:pt x="48" y="102"/>
                </a:cubicBezTo>
                <a:cubicBezTo>
                  <a:pt x="48" y="239"/>
                  <a:pt x="48" y="239"/>
                  <a:pt x="48" y="239"/>
                </a:cubicBezTo>
                <a:moveTo>
                  <a:pt x="191" y="239"/>
                </a:moveTo>
                <a:cubicBezTo>
                  <a:pt x="191" y="102"/>
                  <a:pt x="191" y="102"/>
                  <a:pt x="191" y="102"/>
                </a:cubicBezTo>
                <a:cubicBezTo>
                  <a:pt x="166" y="102"/>
                  <a:pt x="166" y="102"/>
                  <a:pt x="166" y="102"/>
                </a:cubicBezTo>
                <a:moveTo>
                  <a:pt x="142" y="208"/>
                </a:moveTo>
                <a:cubicBezTo>
                  <a:pt x="142" y="151"/>
                  <a:pt x="142" y="151"/>
                  <a:pt x="142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208"/>
                  <a:pt x="97" y="208"/>
                  <a:pt x="97" y="208"/>
                </a:cubicBezTo>
                <a:moveTo>
                  <a:pt x="48" y="102"/>
                </a:moveTo>
                <a:cubicBezTo>
                  <a:pt x="17" y="102"/>
                  <a:pt x="17" y="102"/>
                  <a:pt x="17" y="102"/>
                </a:cubicBezTo>
                <a:moveTo>
                  <a:pt x="221" y="102"/>
                </a:moveTo>
                <a:cubicBezTo>
                  <a:pt x="191" y="102"/>
                  <a:pt x="191" y="102"/>
                  <a:pt x="191" y="102"/>
                </a:cubicBezTo>
                <a:moveTo>
                  <a:pt x="138" y="131"/>
                </a:moveTo>
                <a:cubicBezTo>
                  <a:pt x="143" y="126"/>
                  <a:pt x="145" y="121"/>
                  <a:pt x="146" y="114"/>
                </a:cubicBezTo>
                <a:cubicBezTo>
                  <a:pt x="163" y="110"/>
                  <a:pt x="176" y="94"/>
                  <a:pt x="176" y="76"/>
                </a:cubicBezTo>
                <a:cubicBezTo>
                  <a:pt x="176" y="54"/>
                  <a:pt x="158" y="36"/>
                  <a:pt x="137" y="36"/>
                </a:cubicBezTo>
                <a:cubicBezTo>
                  <a:pt x="136" y="16"/>
                  <a:pt x="119" y="0"/>
                  <a:pt x="99" y="0"/>
                </a:cubicBezTo>
                <a:cubicBezTo>
                  <a:pt x="79" y="0"/>
                  <a:pt x="62" y="17"/>
                  <a:pt x="62" y="38"/>
                </a:cubicBezTo>
                <a:cubicBezTo>
                  <a:pt x="62" y="57"/>
                  <a:pt x="77" y="73"/>
                  <a:pt x="97" y="75"/>
                </a:cubicBezTo>
                <a:cubicBezTo>
                  <a:pt x="97" y="75"/>
                  <a:pt x="97" y="75"/>
                  <a:pt x="97" y="76"/>
                </a:cubicBezTo>
                <a:cubicBezTo>
                  <a:pt x="97" y="83"/>
                  <a:pt x="98" y="90"/>
                  <a:pt x="102" y="96"/>
                </a:cubicBezTo>
                <a:cubicBezTo>
                  <a:pt x="98" y="100"/>
                  <a:pt x="95" y="106"/>
                  <a:pt x="95" y="113"/>
                </a:cubicBezTo>
                <a:cubicBezTo>
                  <a:pt x="95" y="120"/>
                  <a:pt x="98" y="126"/>
                  <a:pt x="102" y="1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2" name="speedometer" title="Icon of a spedometer showing medium speed">
            <a:extLst>
              <a:ext uri="{FF2B5EF4-FFF2-40B4-BE49-F238E27FC236}">
                <a16:creationId xmlns:a16="http://schemas.microsoft.com/office/drawing/2014/main" id="{5518F5F9-A0B4-4401-B2FB-A99104DAA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0754" y="4993683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3" name="speedometer_3" title="Icon of a spedometer showing slow speed">
            <a:extLst>
              <a:ext uri="{FF2B5EF4-FFF2-40B4-BE49-F238E27FC236}">
                <a16:creationId xmlns:a16="http://schemas.microsoft.com/office/drawing/2014/main" id="{5B69173D-3360-4F40-8F56-1CD1F4F01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9508" y="4993683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4" name="speedometer_2" title="Icon of a spedometer showing fast speed">
            <a:extLst>
              <a:ext uri="{FF2B5EF4-FFF2-40B4-BE49-F238E27FC236}">
                <a16:creationId xmlns:a16="http://schemas.microsoft.com/office/drawing/2014/main" id="{478C8E75-C940-4386-9D00-383DA16F3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6669" y="4993683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5" name="Rocket" title="Icon of a rocket">
            <a:extLst>
              <a:ext uri="{FF2B5EF4-FFF2-40B4-BE49-F238E27FC236}">
                <a16:creationId xmlns:a16="http://schemas.microsoft.com/office/drawing/2014/main" id="{7F75A2AD-EA1B-44CE-B079-8A8692863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6292" y="4097256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6" name="Car" title="Icon of the front of a car">
            <a:extLst>
              <a:ext uri="{FF2B5EF4-FFF2-40B4-BE49-F238E27FC236}">
                <a16:creationId xmlns:a16="http://schemas.microsoft.com/office/drawing/2014/main" id="{9260BDAB-578E-4984-9C9A-F0CE8A2B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5485" y="4097256"/>
            <a:ext cx="465921" cy="358570"/>
          </a:xfrm>
          <a:custGeom>
            <a:avLst/>
            <a:gdLst>
              <a:gd name="T0" fmla="*/ 349 w 360"/>
              <a:gd name="T1" fmla="*/ 148 h 276"/>
              <a:gd name="T2" fmla="*/ 349 w 360"/>
              <a:gd name="T3" fmla="*/ 252 h 276"/>
              <a:gd name="T4" fmla="*/ 14 w 360"/>
              <a:gd name="T5" fmla="*/ 252 h 276"/>
              <a:gd name="T6" fmla="*/ 14 w 360"/>
              <a:gd name="T7" fmla="*/ 149 h 276"/>
              <a:gd name="T8" fmla="*/ 51 w 360"/>
              <a:gd name="T9" fmla="*/ 43 h 276"/>
              <a:gd name="T10" fmla="*/ 94 w 360"/>
              <a:gd name="T11" fmla="*/ 0 h 276"/>
              <a:gd name="T12" fmla="*/ 268 w 360"/>
              <a:gd name="T13" fmla="*/ 0 h 276"/>
              <a:gd name="T14" fmla="*/ 311 w 360"/>
              <a:gd name="T15" fmla="*/ 43 h 276"/>
              <a:gd name="T16" fmla="*/ 349 w 360"/>
              <a:gd name="T17" fmla="*/ 148 h 276"/>
              <a:gd name="T18" fmla="*/ 77 w 360"/>
              <a:gd name="T19" fmla="*/ 174 h 276"/>
              <a:gd name="T20" fmla="*/ 91 w 360"/>
              <a:gd name="T21" fmla="*/ 160 h 276"/>
              <a:gd name="T22" fmla="*/ 77 w 360"/>
              <a:gd name="T23" fmla="*/ 145 h 276"/>
              <a:gd name="T24" fmla="*/ 63 w 360"/>
              <a:gd name="T25" fmla="*/ 160 h 276"/>
              <a:gd name="T26" fmla="*/ 77 w 360"/>
              <a:gd name="T27" fmla="*/ 174 h 276"/>
              <a:gd name="T28" fmla="*/ 14 w 360"/>
              <a:gd name="T29" fmla="*/ 252 h 276"/>
              <a:gd name="T30" fmla="*/ 14 w 360"/>
              <a:gd name="T31" fmla="*/ 260 h 276"/>
              <a:gd name="T32" fmla="*/ 30 w 360"/>
              <a:gd name="T33" fmla="*/ 276 h 276"/>
              <a:gd name="T34" fmla="*/ 50 w 360"/>
              <a:gd name="T35" fmla="*/ 276 h 276"/>
              <a:gd name="T36" fmla="*/ 67 w 360"/>
              <a:gd name="T37" fmla="*/ 260 h 276"/>
              <a:gd name="T38" fmla="*/ 67 w 360"/>
              <a:gd name="T39" fmla="*/ 252 h 276"/>
              <a:gd name="T40" fmla="*/ 295 w 360"/>
              <a:gd name="T41" fmla="*/ 252 h 276"/>
              <a:gd name="T42" fmla="*/ 295 w 360"/>
              <a:gd name="T43" fmla="*/ 260 h 276"/>
              <a:gd name="T44" fmla="*/ 312 w 360"/>
              <a:gd name="T45" fmla="*/ 276 h 276"/>
              <a:gd name="T46" fmla="*/ 332 w 360"/>
              <a:gd name="T47" fmla="*/ 276 h 276"/>
              <a:gd name="T48" fmla="*/ 349 w 360"/>
              <a:gd name="T49" fmla="*/ 260 h 276"/>
              <a:gd name="T50" fmla="*/ 349 w 360"/>
              <a:gd name="T51" fmla="*/ 252 h 276"/>
              <a:gd name="T52" fmla="*/ 283 w 360"/>
              <a:gd name="T53" fmla="*/ 174 h 276"/>
              <a:gd name="T54" fmla="*/ 297 w 360"/>
              <a:gd name="T55" fmla="*/ 160 h 276"/>
              <a:gd name="T56" fmla="*/ 283 w 360"/>
              <a:gd name="T57" fmla="*/ 145 h 276"/>
              <a:gd name="T58" fmla="*/ 268 w 360"/>
              <a:gd name="T59" fmla="*/ 160 h 276"/>
              <a:gd name="T60" fmla="*/ 283 w 360"/>
              <a:gd name="T61" fmla="*/ 174 h 276"/>
              <a:gd name="T62" fmla="*/ 245 w 360"/>
              <a:gd name="T63" fmla="*/ 252 h 276"/>
              <a:gd name="T64" fmla="*/ 245 w 360"/>
              <a:gd name="T65" fmla="*/ 222 h 276"/>
              <a:gd name="T66" fmla="*/ 229 w 360"/>
              <a:gd name="T67" fmla="*/ 197 h 276"/>
              <a:gd name="T68" fmla="*/ 133 w 360"/>
              <a:gd name="T69" fmla="*/ 197 h 276"/>
              <a:gd name="T70" fmla="*/ 117 w 360"/>
              <a:gd name="T71" fmla="*/ 222 h 276"/>
              <a:gd name="T72" fmla="*/ 117 w 360"/>
              <a:gd name="T73" fmla="*/ 252 h 276"/>
              <a:gd name="T74" fmla="*/ 0 w 360"/>
              <a:gd name="T75" fmla="*/ 75 h 276"/>
              <a:gd name="T76" fmla="*/ 16 w 360"/>
              <a:gd name="T77" fmla="*/ 75 h 276"/>
              <a:gd name="T78" fmla="*/ 32 w 360"/>
              <a:gd name="T79" fmla="*/ 96 h 276"/>
              <a:gd name="T80" fmla="*/ 330 w 360"/>
              <a:gd name="T81" fmla="*/ 96 h 276"/>
              <a:gd name="T82" fmla="*/ 345 w 360"/>
              <a:gd name="T83" fmla="*/ 75 h 276"/>
              <a:gd name="T84" fmla="*/ 360 w 360"/>
              <a:gd name="T85" fmla="*/ 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" h="276">
                <a:moveTo>
                  <a:pt x="349" y="148"/>
                </a:moveTo>
                <a:cubicBezTo>
                  <a:pt x="349" y="252"/>
                  <a:pt x="349" y="252"/>
                  <a:pt x="349" y="252"/>
                </a:cubicBezTo>
                <a:cubicBezTo>
                  <a:pt x="14" y="252"/>
                  <a:pt x="14" y="252"/>
                  <a:pt x="14" y="252"/>
                </a:cubicBezTo>
                <a:cubicBezTo>
                  <a:pt x="14" y="149"/>
                  <a:pt x="14" y="149"/>
                  <a:pt x="14" y="149"/>
                </a:cubicBezTo>
                <a:cubicBezTo>
                  <a:pt x="51" y="43"/>
                  <a:pt x="51" y="43"/>
                  <a:pt x="51" y="43"/>
                </a:cubicBezTo>
                <a:cubicBezTo>
                  <a:pt x="59" y="19"/>
                  <a:pt x="70" y="0"/>
                  <a:pt x="9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2" y="0"/>
                  <a:pt x="304" y="19"/>
                  <a:pt x="311" y="43"/>
                </a:cubicBezTo>
                <a:lnTo>
                  <a:pt x="349" y="148"/>
                </a:lnTo>
                <a:close/>
                <a:moveTo>
                  <a:pt x="77" y="174"/>
                </a:moveTo>
                <a:cubicBezTo>
                  <a:pt x="85" y="174"/>
                  <a:pt x="91" y="167"/>
                  <a:pt x="91" y="160"/>
                </a:cubicBezTo>
                <a:cubicBezTo>
                  <a:pt x="91" y="152"/>
                  <a:pt x="85" y="145"/>
                  <a:pt x="77" y="145"/>
                </a:cubicBezTo>
                <a:cubicBezTo>
                  <a:pt x="69" y="145"/>
                  <a:pt x="63" y="152"/>
                  <a:pt x="63" y="160"/>
                </a:cubicBezTo>
                <a:cubicBezTo>
                  <a:pt x="63" y="167"/>
                  <a:pt x="69" y="174"/>
                  <a:pt x="77" y="174"/>
                </a:cubicBezTo>
                <a:close/>
                <a:moveTo>
                  <a:pt x="14" y="252"/>
                </a:moveTo>
                <a:cubicBezTo>
                  <a:pt x="14" y="260"/>
                  <a:pt x="14" y="260"/>
                  <a:pt x="14" y="260"/>
                </a:cubicBezTo>
                <a:cubicBezTo>
                  <a:pt x="14" y="269"/>
                  <a:pt x="21" y="276"/>
                  <a:pt x="30" y="276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59" y="276"/>
                  <a:pt x="67" y="269"/>
                  <a:pt x="67" y="260"/>
                </a:cubicBezTo>
                <a:cubicBezTo>
                  <a:pt x="67" y="252"/>
                  <a:pt x="67" y="252"/>
                  <a:pt x="67" y="252"/>
                </a:cubicBezTo>
                <a:moveTo>
                  <a:pt x="295" y="252"/>
                </a:moveTo>
                <a:cubicBezTo>
                  <a:pt x="295" y="260"/>
                  <a:pt x="295" y="260"/>
                  <a:pt x="295" y="260"/>
                </a:cubicBezTo>
                <a:cubicBezTo>
                  <a:pt x="295" y="269"/>
                  <a:pt x="303" y="276"/>
                  <a:pt x="312" y="276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41" y="276"/>
                  <a:pt x="349" y="269"/>
                  <a:pt x="349" y="260"/>
                </a:cubicBezTo>
                <a:cubicBezTo>
                  <a:pt x="349" y="252"/>
                  <a:pt x="349" y="252"/>
                  <a:pt x="349" y="252"/>
                </a:cubicBezTo>
                <a:moveTo>
                  <a:pt x="283" y="174"/>
                </a:moveTo>
                <a:cubicBezTo>
                  <a:pt x="290" y="174"/>
                  <a:pt x="297" y="167"/>
                  <a:pt x="297" y="160"/>
                </a:cubicBezTo>
                <a:cubicBezTo>
                  <a:pt x="297" y="152"/>
                  <a:pt x="290" y="145"/>
                  <a:pt x="283" y="145"/>
                </a:cubicBezTo>
                <a:cubicBezTo>
                  <a:pt x="275" y="145"/>
                  <a:pt x="268" y="152"/>
                  <a:pt x="268" y="160"/>
                </a:cubicBezTo>
                <a:cubicBezTo>
                  <a:pt x="268" y="167"/>
                  <a:pt x="275" y="174"/>
                  <a:pt x="283" y="174"/>
                </a:cubicBezTo>
                <a:close/>
                <a:moveTo>
                  <a:pt x="245" y="252"/>
                </a:moveTo>
                <a:cubicBezTo>
                  <a:pt x="245" y="222"/>
                  <a:pt x="245" y="222"/>
                  <a:pt x="245" y="222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133" y="197"/>
                  <a:pt x="133" y="197"/>
                  <a:pt x="133" y="197"/>
                </a:cubicBezTo>
                <a:cubicBezTo>
                  <a:pt x="117" y="222"/>
                  <a:pt x="117" y="222"/>
                  <a:pt x="117" y="222"/>
                </a:cubicBezTo>
                <a:cubicBezTo>
                  <a:pt x="117" y="252"/>
                  <a:pt x="117" y="252"/>
                  <a:pt x="117" y="252"/>
                </a:cubicBezTo>
                <a:moveTo>
                  <a:pt x="0" y="75"/>
                </a:moveTo>
                <a:cubicBezTo>
                  <a:pt x="16" y="75"/>
                  <a:pt x="16" y="75"/>
                  <a:pt x="16" y="75"/>
                </a:cubicBezTo>
                <a:cubicBezTo>
                  <a:pt x="32" y="96"/>
                  <a:pt x="32" y="96"/>
                  <a:pt x="32" y="96"/>
                </a:cubicBezTo>
                <a:cubicBezTo>
                  <a:pt x="330" y="96"/>
                  <a:pt x="330" y="96"/>
                  <a:pt x="330" y="96"/>
                </a:cubicBezTo>
                <a:cubicBezTo>
                  <a:pt x="345" y="75"/>
                  <a:pt x="345" y="75"/>
                  <a:pt x="345" y="75"/>
                </a:cubicBezTo>
                <a:cubicBezTo>
                  <a:pt x="360" y="75"/>
                  <a:pt x="360" y="75"/>
                  <a:pt x="360" y="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7" name="Car_4" title="Icon of the side of a car">
            <a:extLst>
              <a:ext uri="{FF2B5EF4-FFF2-40B4-BE49-F238E27FC236}">
                <a16:creationId xmlns:a16="http://schemas.microsoft.com/office/drawing/2014/main" id="{5B764C4B-3CA9-42F4-A87A-AF9D2E0624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3175" y="4126578"/>
            <a:ext cx="493034" cy="299929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8" name="Boat" title="Icon of a large boat">
            <a:extLst>
              <a:ext uri="{FF2B5EF4-FFF2-40B4-BE49-F238E27FC236}">
                <a16:creationId xmlns:a16="http://schemas.microsoft.com/office/drawing/2014/main" id="{34BBD5EE-936E-4F97-8E37-F0D6B78635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9350" y="4097256"/>
            <a:ext cx="413905" cy="358570"/>
          </a:xfrm>
          <a:custGeom>
            <a:avLst/>
            <a:gdLst>
              <a:gd name="T0" fmla="*/ 158 w 316"/>
              <a:gd name="T1" fmla="*/ 42 h 274"/>
              <a:gd name="T2" fmla="*/ 221 w 316"/>
              <a:gd name="T3" fmla="*/ 42 h 274"/>
              <a:gd name="T4" fmla="*/ 241 w 316"/>
              <a:gd name="T5" fmla="*/ 84 h 274"/>
              <a:gd name="T6" fmla="*/ 262 w 316"/>
              <a:gd name="T7" fmla="*/ 84 h 274"/>
              <a:gd name="T8" fmla="*/ 262 w 316"/>
              <a:gd name="T9" fmla="*/ 160 h 274"/>
              <a:gd name="T10" fmla="*/ 311 w 316"/>
              <a:gd name="T11" fmla="*/ 176 h 274"/>
              <a:gd name="T12" fmla="*/ 268 w 316"/>
              <a:gd name="T13" fmla="*/ 263 h 274"/>
              <a:gd name="T14" fmla="*/ 253 w 316"/>
              <a:gd name="T15" fmla="*/ 273 h 274"/>
              <a:gd name="T16" fmla="*/ 205 w 316"/>
              <a:gd name="T17" fmla="*/ 252 h 274"/>
              <a:gd name="T18" fmla="*/ 158 w 316"/>
              <a:gd name="T19" fmla="*/ 274 h 274"/>
              <a:gd name="T20" fmla="*/ 111 w 316"/>
              <a:gd name="T21" fmla="*/ 252 h 274"/>
              <a:gd name="T22" fmla="*/ 63 w 316"/>
              <a:gd name="T23" fmla="*/ 273 h 274"/>
              <a:gd name="T24" fmla="*/ 48 w 316"/>
              <a:gd name="T25" fmla="*/ 263 h 274"/>
              <a:gd name="T26" fmla="*/ 5 w 316"/>
              <a:gd name="T27" fmla="*/ 176 h 274"/>
              <a:gd name="T28" fmla="*/ 54 w 316"/>
              <a:gd name="T29" fmla="*/ 160 h 274"/>
              <a:gd name="T30" fmla="*/ 54 w 316"/>
              <a:gd name="T31" fmla="*/ 84 h 274"/>
              <a:gd name="T32" fmla="*/ 74 w 316"/>
              <a:gd name="T33" fmla="*/ 84 h 274"/>
              <a:gd name="T34" fmla="*/ 95 w 316"/>
              <a:gd name="T35" fmla="*/ 42 h 274"/>
              <a:gd name="T36" fmla="*/ 158 w 316"/>
              <a:gd name="T37" fmla="*/ 42 h 274"/>
              <a:gd name="T38" fmla="*/ 179 w 316"/>
              <a:gd name="T39" fmla="*/ 42 h 274"/>
              <a:gd name="T40" fmla="*/ 179 w 316"/>
              <a:gd name="T41" fmla="*/ 0 h 274"/>
              <a:gd name="T42" fmla="*/ 137 w 316"/>
              <a:gd name="T43" fmla="*/ 0 h 274"/>
              <a:gd name="T44" fmla="*/ 137 w 316"/>
              <a:gd name="T45" fmla="*/ 42 h 274"/>
              <a:gd name="T46" fmla="*/ 262 w 316"/>
              <a:gd name="T47" fmla="*/ 160 h 274"/>
              <a:gd name="T48" fmla="*/ 158 w 316"/>
              <a:gd name="T49" fmla="*/ 127 h 274"/>
              <a:gd name="T50" fmla="*/ 54 w 316"/>
              <a:gd name="T51" fmla="*/ 160 h 274"/>
              <a:gd name="T52" fmla="*/ 74 w 316"/>
              <a:gd name="T53" fmla="*/ 84 h 274"/>
              <a:gd name="T54" fmla="*/ 241 w 316"/>
              <a:gd name="T55" fmla="*/ 84 h 274"/>
              <a:gd name="T56" fmla="*/ 158 w 316"/>
              <a:gd name="T57" fmla="*/ 271 h 274"/>
              <a:gd name="T58" fmla="*/ 158 w 316"/>
              <a:gd name="T59" fmla="*/ 129 h 274"/>
              <a:gd name="T60" fmla="*/ 0 w 316"/>
              <a:gd name="T61" fmla="*/ 253 h 274"/>
              <a:gd name="T62" fmla="*/ 41 w 316"/>
              <a:gd name="T63" fmla="*/ 253 h 274"/>
              <a:gd name="T64" fmla="*/ 275 w 316"/>
              <a:gd name="T65" fmla="*/ 253 h 274"/>
              <a:gd name="T66" fmla="*/ 316 w 316"/>
              <a:gd name="T67" fmla="*/ 2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274">
                <a:moveTo>
                  <a:pt x="158" y="42"/>
                </a:moveTo>
                <a:cubicBezTo>
                  <a:pt x="221" y="42"/>
                  <a:pt x="221" y="42"/>
                  <a:pt x="221" y="42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62" y="84"/>
                  <a:pt x="262" y="84"/>
                  <a:pt x="262" y="84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68" y="263"/>
                  <a:pt x="268" y="263"/>
                  <a:pt x="268" y="263"/>
                </a:cubicBezTo>
                <a:cubicBezTo>
                  <a:pt x="268" y="263"/>
                  <a:pt x="264" y="273"/>
                  <a:pt x="253" y="273"/>
                </a:cubicBezTo>
                <a:cubicBezTo>
                  <a:pt x="232" y="273"/>
                  <a:pt x="226" y="252"/>
                  <a:pt x="205" y="252"/>
                </a:cubicBezTo>
                <a:cubicBezTo>
                  <a:pt x="188" y="252"/>
                  <a:pt x="177" y="274"/>
                  <a:pt x="158" y="274"/>
                </a:cubicBezTo>
                <a:cubicBezTo>
                  <a:pt x="139" y="274"/>
                  <a:pt x="128" y="252"/>
                  <a:pt x="111" y="252"/>
                </a:cubicBezTo>
                <a:cubicBezTo>
                  <a:pt x="90" y="252"/>
                  <a:pt x="84" y="273"/>
                  <a:pt x="63" y="273"/>
                </a:cubicBezTo>
                <a:cubicBezTo>
                  <a:pt x="52" y="273"/>
                  <a:pt x="48" y="263"/>
                  <a:pt x="48" y="263"/>
                </a:cubicBezTo>
                <a:cubicBezTo>
                  <a:pt x="5" y="176"/>
                  <a:pt x="5" y="176"/>
                  <a:pt x="5" y="176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4" y="84"/>
                  <a:pt x="54" y="84"/>
                  <a:pt x="5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5" y="42"/>
                  <a:pt x="95" y="42"/>
                  <a:pt x="95" y="42"/>
                </a:cubicBezTo>
                <a:cubicBezTo>
                  <a:pt x="158" y="42"/>
                  <a:pt x="158" y="42"/>
                  <a:pt x="158" y="42"/>
                </a:cubicBezTo>
                <a:moveTo>
                  <a:pt x="179" y="42"/>
                </a:moveTo>
                <a:cubicBezTo>
                  <a:pt x="179" y="0"/>
                  <a:pt x="179" y="0"/>
                  <a:pt x="17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42"/>
                  <a:pt x="137" y="42"/>
                  <a:pt x="137" y="42"/>
                </a:cubicBezTo>
                <a:moveTo>
                  <a:pt x="262" y="160"/>
                </a:moveTo>
                <a:cubicBezTo>
                  <a:pt x="158" y="127"/>
                  <a:pt x="158" y="127"/>
                  <a:pt x="158" y="127"/>
                </a:cubicBezTo>
                <a:cubicBezTo>
                  <a:pt x="54" y="160"/>
                  <a:pt x="54" y="160"/>
                  <a:pt x="54" y="160"/>
                </a:cubicBezTo>
                <a:moveTo>
                  <a:pt x="74" y="84"/>
                </a:moveTo>
                <a:cubicBezTo>
                  <a:pt x="241" y="84"/>
                  <a:pt x="241" y="84"/>
                  <a:pt x="241" y="84"/>
                </a:cubicBezTo>
                <a:moveTo>
                  <a:pt x="158" y="271"/>
                </a:moveTo>
                <a:cubicBezTo>
                  <a:pt x="158" y="129"/>
                  <a:pt x="158" y="129"/>
                  <a:pt x="158" y="129"/>
                </a:cubicBezTo>
                <a:moveTo>
                  <a:pt x="0" y="253"/>
                </a:moveTo>
                <a:cubicBezTo>
                  <a:pt x="41" y="253"/>
                  <a:pt x="41" y="253"/>
                  <a:pt x="41" y="253"/>
                </a:cubicBezTo>
                <a:moveTo>
                  <a:pt x="275" y="253"/>
                </a:moveTo>
                <a:cubicBezTo>
                  <a:pt x="316" y="253"/>
                  <a:pt x="316" y="253"/>
                  <a:pt x="316" y="25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9" name="Bicycle" title="Icon of a bicycle">
            <a:extLst>
              <a:ext uri="{FF2B5EF4-FFF2-40B4-BE49-F238E27FC236}">
                <a16:creationId xmlns:a16="http://schemas.microsoft.com/office/drawing/2014/main" id="{BB41B9F5-8E49-47E3-AEFE-A7C5547BAE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9437" y="4131454"/>
            <a:ext cx="493034" cy="29017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0" name="Airplane_E709" title="Icon of an airplane">
            <a:extLst>
              <a:ext uri="{FF2B5EF4-FFF2-40B4-BE49-F238E27FC236}">
                <a16:creationId xmlns:a16="http://schemas.microsoft.com/office/drawing/2014/main" id="{38055236-821E-4E62-8BBE-3D838E2F4747}"/>
              </a:ext>
            </a:extLst>
          </p:cNvPr>
          <p:cNvSpPr>
            <a:spLocks noChangeAspect="1"/>
          </p:cNvSpPr>
          <p:nvPr/>
        </p:nvSpPr>
        <p:spPr bwMode="auto">
          <a:xfrm>
            <a:off x="4488079" y="4097256"/>
            <a:ext cx="353886" cy="358570"/>
          </a:xfrm>
          <a:custGeom>
            <a:avLst/>
            <a:gdLst>
              <a:gd name="T0" fmla="*/ 1002 w 3707"/>
              <a:gd name="T1" fmla="*/ 3755 h 3755"/>
              <a:gd name="T2" fmla="*/ 1502 w 3707"/>
              <a:gd name="T3" fmla="*/ 2253 h 3755"/>
              <a:gd name="T4" fmla="*/ 751 w 3707"/>
              <a:gd name="T5" fmla="*/ 2253 h 3755"/>
              <a:gd name="T6" fmla="*/ 625 w 3707"/>
              <a:gd name="T7" fmla="*/ 2503 h 3755"/>
              <a:gd name="T8" fmla="*/ 0 w 3707"/>
              <a:gd name="T9" fmla="*/ 2503 h 3755"/>
              <a:gd name="T10" fmla="*/ 209 w 3707"/>
              <a:gd name="T11" fmla="*/ 1877 h 3755"/>
              <a:gd name="T12" fmla="*/ 0 w 3707"/>
              <a:gd name="T13" fmla="*/ 1251 h 3755"/>
              <a:gd name="T14" fmla="*/ 625 w 3707"/>
              <a:gd name="T15" fmla="*/ 1251 h 3755"/>
              <a:gd name="T16" fmla="*/ 751 w 3707"/>
              <a:gd name="T17" fmla="*/ 1502 h 3755"/>
              <a:gd name="T18" fmla="*/ 1502 w 3707"/>
              <a:gd name="T19" fmla="*/ 1502 h 3755"/>
              <a:gd name="T20" fmla="*/ 1002 w 3707"/>
              <a:gd name="T21" fmla="*/ 0 h 3755"/>
              <a:gd name="T22" fmla="*/ 1627 w 3707"/>
              <a:gd name="T23" fmla="*/ 0 h 3755"/>
              <a:gd name="T24" fmla="*/ 2378 w 3707"/>
              <a:gd name="T25" fmla="*/ 1502 h 3755"/>
              <a:gd name="T26" fmla="*/ 3331 w 3707"/>
              <a:gd name="T27" fmla="*/ 1502 h 3755"/>
              <a:gd name="T28" fmla="*/ 3707 w 3707"/>
              <a:gd name="T29" fmla="*/ 1877 h 3755"/>
              <a:gd name="T30" fmla="*/ 3331 w 3707"/>
              <a:gd name="T31" fmla="*/ 2253 h 3755"/>
              <a:gd name="T32" fmla="*/ 2378 w 3707"/>
              <a:gd name="T33" fmla="*/ 2253 h 3755"/>
              <a:gd name="T34" fmla="*/ 1627 w 3707"/>
              <a:gd name="T35" fmla="*/ 3755 h 3755"/>
              <a:gd name="T36" fmla="*/ 1002 w 3707"/>
              <a:gd name="T37" fmla="*/ 3755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7" h="3755">
                <a:moveTo>
                  <a:pt x="1002" y="3755"/>
                </a:moveTo>
                <a:cubicBezTo>
                  <a:pt x="1502" y="2253"/>
                  <a:pt x="1502" y="2253"/>
                  <a:pt x="1502" y="2253"/>
                </a:cubicBezTo>
                <a:cubicBezTo>
                  <a:pt x="751" y="2253"/>
                  <a:pt x="751" y="2253"/>
                  <a:pt x="751" y="2253"/>
                </a:cubicBezTo>
                <a:cubicBezTo>
                  <a:pt x="625" y="2503"/>
                  <a:pt x="625" y="2503"/>
                  <a:pt x="625" y="2503"/>
                </a:cubicBezTo>
                <a:cubicBezTo>
                  <a:pt x="0" y="2503"/>
                  <a:pt x="0" y="2503"/>
                  <a:pt x="0" y="2503"/>
                </a:cubicBezTo>
                <a:cubicBezTo>
                  <a:pt x="209" y="1877"/>
                  <a:pt x="209" y="1877"/>
                  <a:pt x="209" y="1877"/>
                </a:cubicBezTo>
                <a:cubicBezTo>
                  <a:pt x="0" y="1251"/>
                  <a:pt x="0" y="1251"/>
                  <a:pt x="0" y="1251"/>
                </a:cubicBezTo>
                <a:cubicBezTo>
                  <a:pt x="625" y="1251"/>
                  <a:pt x="625" y="1251"/>
                  <a:pt x="625" y="1251"/>
                </a:cubicBezTo>
                <a:cubicBezTo>
                  <a:pt x="751" y="1502"/>
                  <a:pt x="751" y="1502"/>
                  <a:pt x="751" y="1502"/>
                </a:cubicBezTo>
                <a:cubicBezTo>
                  <a:pt x="1502" y="1502"/>
                  <a:pt x="1502" y="1502"/>
                  <a:pt x="1502" y="150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627" y="0"/>
                  <a:pt x="1627" y="0"/>
                  <a:pt x="1627" y="0"/>
                </a:cubicBezTo>
                <a:cubicBezTo>
                  <a:pt x="2378" y="1502"/>
                  <a:pt x="2378" y="1502"/>
                  <a:pt x="2378" y="1502"/>
                </a:cubicBezTo>
                <a:cubicBezTo>
                  <a:pt x="3331" y="1502"/>
                  <a:pt x="3331" y="1502"/>
                  <a:pt x="3331" y="1502"/>
                </a:cubicBezTo>
                <a:cubicBezTo>
                  <a:pt x="3538" y="1502"/>
                  <a:pt x="3707" y="1670"/>
                  <a:pt x="3707" y="1877"/>
                </a:cubicBezTo>
                <a:cubicBezTo>
                  <a:pt x="3707" y="2084"/>
                  <a:pt x="3538" y="2253"/>
                  <a:pt x="3331" y="2253"/>
                </a:cubicBezTo>
                <a:cubicBezTo>
                  <a:pt x="2378" y="2253"/>
                  <a:pt x="2378" y="2253"/>
                  <a:pt x="2378" y="2253"/>
                </a:cubicBezTo>
                <a:cubicBezTo>
                  <a:pt x="1627" y="3755"/>
                  <a:pt x="1627" y="3755"/>
                  <a:pt x="1627" y="3755"/>
                </a:cubicBezTo>
                <a:lnTo>
                  <a:pt x="1002" y="375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1" name="Quest_ED40" title="Icon of a map with a dotted line leading to an ex">
            <a:extLst>
              <a:ext uri="{FF2B5EF4-FFF2-40B4-BE49-F238E27FC236}">
                <a16:creationId xmlns:a16="http://schemas.microsoft.com/office/drawing/2014/main" id="{2C7AE3A3-6D38-4849-9BF6-D46DE7EB42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5781" y="4993683"/>
            <a:ext cx="358483" cy="358570"/>
          </a:xfrm>
          <a:custGeom>
            <a:avLst/>
            <a:gdLst>
              <a:gd name="T0" fmla="*/ 2625 w 3750"/>
              <a:gd name="T1" fmla="*/ 3000 h 3750"/>
              <a:gd name="T2" fmla="*/ 2360 w 3750"/>
              <a:gd name="T3" fmla="*/ 3110 h 3750"/>
              <a:gd name="T4" fmla="*/ 2250 w 3750"/>
              <a:gd name="T5" fmla="*/ 3375 h 3750"/>
              <a:gd name="T6" fmla="*/ 2360 w 3750"/>
              <a:gd name="T7" fmla="*/ 3640 h 3750"/>
              <a:gd name="T8" fmla="*/ 2625 w 3750"/>
              <a:gd name="T9" fmla="*/ 3750 h 3750"/>
              <a:gd name="T10" fmla="*/ 375 w 3750"/>
              <a:gd name="T11" fmla="*/ 3750 h 3750"/>
              <a:gd name="T12" fmla="*/ 110 w 3750"/>
              <a:gd name="T13" fmla="*/ 3640 h 3750"/>
              <a:gd name="T14" fmla="*/ 0 w 3750"/>
              <a:gd name="T15" fmla="*/ 3375 h 3750"/>
              <a:gd name="T16" fmla="*/ 110 w 3750"/>
              <a:gd name="T17" fmla="*/ 3110 h 3750"/>
              <a:gd name="T18" fmla="*/ 375 w 3750"/>
              <a:gd name="T19" fmla="*/ 3000 h 3750"/>
              <a:gd name="T20" fmla="*/ 2625 w 3750"/>
              <a:gd name="T21" fmla="*/ 3000 h 3750"/>
              <a:gd name="T22" fmla="*/ 500 w 3750"/>
              <a:gd name="T23" fmla="*/ 2875 h 3750"/>
              <a:gd name="T24" fmla="*/ 500 w 3750"/>
              <a:gd name="T25" fmla="*/ 375 h 3750"/>
              <a:gd name="T26" fmla="*/ 3000 w 3750"/>
              <a:gd name="T27" fmla="*/ 750 h 3750"/>
              <a:gd name="T28" fmla="*/ 3375 w 3750"/>
              <a:gd name="T29" fmla="*/ 750 h 3750"/>
              <a:gd name="T30" fmla="*/ 3750 w 3750"/>
              <a:gd name="T31" fmla="*/ 375 h 3750"/>
              <a:gd name="T32" fmla="*/ 3375 w 3750"/>
              <a:gd name="T33" fmla="*/ 0 h 3750"/>
              <a:gd name="T34" fmla="*/ 3000 w 3750"/>
              <a:gd name="T35" fmla="*/ 375 h 3750"/>
              <a:gd name="T36" fmla="*/ 3000 w 3750"/>
              <a:gd name="T37" fmla="*/ 2375 h 3750"/>
              <a:gd name="T38" fmla="*/ 3366 w 3750"/>
              <a:gd name="T39" fmla="*/ 0 h 3750"/>
              <a:gd name="T40" fmla="*/ 875 w 3750"/>
              <a:gd name="T41" fmla="*/ 0 h 3750"/>
              <a:gd name="T42" fmla="*/ 500 w 3750"/>
              <a:gd name="T43" fmla="*/ 375 h 3750"/>
              <a:gd name="T44" fmla="*/ 3000 w 3750"/>
              <a:gd name="T45" fmla="*/ 2375 h 3750"/>
              <a:gd name="T46" fmla="*/ 3000 w 3750"/>
              <a:gd name="T47" fmla="*/ 3375 h 3750"/>
              <a:gd name="T48" fmla="*/ 375 w 3750"/>
              <a:gd name="T49" fmla="*/ 3750 h 3750"/>
              <a:gd name="T50" fmla="*/ 2625 w 3750"/>
              <a:gd name="T51" fmla="*/ 3750 h 3750"/>
              <a:gd name="T52" fmla="*/ 3000 w 3750"/>
              <a:gd name="T53" fmla="*/ 3375 h 3750"/>
              <a:gd name="T54" fmla="*/ 1625 w 3750"/>
              <a:gd name="T55" fmla="*/ 375 h 3750"/>
              <a:gd name="T56" fmla="*/ 2375 w 3750"/>
              <a:gd name="T57" fmla="*/ 1125 h 3750"/>
              <a:gd name="T58" fmla="*/ 2375 w 3750"/>
              <a:gd name="T59" fmla="*/ 375 h 3750"/>
              <a:gd name="T60" fmla="*/ 1625 w 3750"/>
              <a:gd name="T61" fmla="*/ 1125 h 3750"/>
              <a:gd name="T62" fmla="*/ 1000 w 3750"/>
              <a:gd name="T63" fmla="*/ 1875 h 3750"/>
              <a:gd name="T64" fmla="*/ 1000 w 3750"/>
              <a:gd name="T65" fmla="*/ 2125 h 3750"/>
              <a:gd name="T66" fmla="*/ 1338 w 3750"/>
              <a:gd name="T67" fmla="*/ 1412 h 3750"/>
              <a:gd name="T68" fmla="*/ 1162 w 3750"/>
              <a:gd name="T69" fmla="*/ 1588 h 3750"/>
              <a:gd name="T70" fmla="*/ 1162 w 3750"/>
              <a:gd name="T71" fmla="*/ 2412 h 3750"/>
              <a:gd name="T72" fmla="*/ 1338 w 3750"/>
              <a:gd name="T73" fmla="*/ 258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50" h="3750">
                <a:moveTo>
                  <a:pt x="2625" y="3000"/>
                </a:moveTo>
                <a:cubicBezTo>
                  <a:pt x="2521" y="3000"/>
                  <a:pt x="2428" y="3042"/>
                  <a:pt x="2360" y="3110"/>
                </a:cubicBezTo>
                <a:cubicBezTo>
                  <a:pt x="2292" y="3178"/>
                  <a:pt x="2250" y="3271"/>
                  <a:pt x="2250" y="3375"/>
                </a:cubicBezTo>
                <a:cubicBezTo>
                  <a:pt x="2250" y="3479"/>
                  <a:pt x="2292" y="3572"/>
                  <a:pt x="2360" y="3640"/>
                </a:cubicBezTo>
                <a:cubicBezTo>
                  <a:pt x="2428" y="3708"/>
                  <a:pt x="2521" y="3750"/>
                  <a:pt x="2625" y="3750"/>
                </a:cubicBezTo>
                <a:moveTo>
                  <a:pt x="375" y="3750"/>
                </a:moveTo>
                <a:cubicBezTo>
                  <a:pt x="271" y="3750"/>
                  <a:pt x="178" y="3708"/>
                  <a:pt x="110" y="3640"/>
                </a:cubicBezTo>
                <a:cubicBezTo>
                  <a:pt x="42" y="3572"/>
                  <a:pt x="0" y="3479"/>
                  <a:pt x="0" y="3375"/>
                </a:cubicBezTo>
                <a:cubicBezTo>
                  <a:pt x="0" y="3271"/>
                  <a:pt x="42" y="3178"/>
                  <a:pt x="110" y="3110"/>
                </a:cubicBezTo>
                <a:cubicBezTo>
                  <a:pt x="178" y="3042"/>
                  <a:pt x="271" y="3000"/>
                  <a:pt x="375" y="3000"/>
                </a:cubicBezTo>
                <a:cubicBezTo>
                  <a:pt x="2625" y="3000"/>
                  <a:pt x="2625" y="3000"/>
                  <a:pt x="2625" y="3000"/>
                </a:cubicBezTo>
                <a:moveTo>
                  <a:pt x="500" y="2875"/>
                </a:moveTo>
                <a:cubicBezTo>
                  <a:pt x="500" y="375"/>
                  <a:pt x="500" y="375"/>
                  <a:pt x="500" y="375"/>
                </a:cubicBezTo>
                <a:moveTo>
                  <a:pt x="3000" y="750"/>
                </a:moveTo>
                <a:cubicBezTo>
                  <a:pt x="3375" y="750"/>
                  <a:pt x="3375" y="750"/>
                  <a:pt x="3375" y="750"/>
                </a:cubicBezTo>
                <a:cubicBezTo>
                  <a:pt x="3582" y="750"/>
                  <a:pt x="3750" y="582"/>
                  <a:pt x="3750" y="375"/>
                </a:cubicBezTo>
                <a:cubicBezTo>
                  <a:pt x="3750" y="168"/>
                  <a:pt x="3582" y="0"/>
                  <a:pt x="3375" y="0"/>
                </a:cubicBezTo>
                <a:cubicBezTo>
                  <a:pt x="3168" y="0"/>
                  <a:pt x="3000" y="168"/>
                  <a:pt x="3000" y="375"/>
                </a:cubicBezTo>
                <a:cubicBezTo>
                  <a:pt x="3000" y="2375"/>
                  <a:pt x="3000" y="2375"/>
                  <a:pt x="3000" y="2375"/>
                </a:cubicBezTo>
                <a:moveTo>
                  <a:pt x="3366" y="0"/>
                </a:moveTo>
                <a:cubicBezTo>
                  <a:pt x="875" y="0"/>
                  <a:pt x="875" y="0"/>
                  <a:pt x="875" y="0"/>
                </a:cubicBezTo>
                <a:cubicBezTo>
                  <a:pt x="668" y="0"/>
                  <a:pt x="500" y="168"/>
                  <a:pt x="500" y="375"/>
                </a:cubicBezTo>
                <a:moveTo>
                  <a:pt x="3000" y="2375"/>
                </a:moveTo>
                <a:cubicBezTo>
                  <a:pt x="3000" y="3375"/>
                  <a:pt x="3000" y="3375"/>
                  <a:pt x="3000" y="3375"/>
                </a:cubicBezTo>
                <a:moveTo>
                  <a:pt x="375" y="3750"/>
                </a:moveTo>
                <a:cubicBezTo>
                  <a:pt x="2625" y="3750"/>
                  <a:pt x="2625" y="3750"/>
                  <a:pt x="2625" y="3750"/>
                </a:cubicBezTo>
                <a:cubicBezTo>
                  <a:pt x="2832" y="3750"/>
                  <a:pt x="3000" y="3582"/>
                  <a:pt x="3000" y="3375"/>
                </a:cubicBezTo>
                <a:moveTo>
                  <a:pt x="1625" y="375"/>
                </a:moveTo>
                <a:cubicBezTo>
                  <a:pt x="2375" y="1125"/>
                  <a:pt x="2375" y="1125"/>
                  <a:pt x="2375" y="1125"/>
                </a:cubicBezTo>
                <a:moveTo>
                  <a:pt x="2375" y="375"/>
                </a:moveTo>
                <a:cubicBezTo>
                  <a:pt x="1625" y="1125"/>
                  <a:pt x="1625" y="1125"/>
                  <a:pt x="1625" y="1125"/>
                </a:cubicBezTo>
                <a:moveTo>
                  <a:pt x="1000" y="1875"/>
                </a:moveTo>
                <a:cubicBezTo>
                  <a:pt x="1000" y="2125"/>
                  <a:pt x="1000" y="2125"/>
                  <a:pt x="1000" y="2125"/>
                </a:cubicBezTo>
                <a:moveTo>
                  <a:pt x="1338" y="1412"/>
                </a:moveTo>
                <a:cubicBezTo>
                  <a:pt x="1162" y="1588"/>
                  <a:pt x="1162" y="1588"/>
                  <a:pt x="1162" y="1588"/>
                </a:cubicBezTo>
                <a:moveTo>
                  <a:pt x="1162" y="2412"/>
                </a:moveTo>
                <a:cubicBezTo>
                  <a:pt x="1338" y="2588"/>
                  <a:pt x="1338" y="2588"/>
                  <a:pt x="1338" y="258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2" name="cloud" title="Icon of a cloud">
            <a:extLst>
              <a:ext uri="{FF2B5EF4-FFF2-40B4-BE49-F238E27FC236}">
                <a16:creationId xmlns:a16="http://schemas.microsoft.com/office/drawing/2014/main" id="{2D929836-9016-4FC0-B0C1-7D9B12CF2BD2}"/>
              </a:ext>
            </a:extLst>
          </p:cNvPr>
          <p:cNvSpPr>
            <a:spLocks noChangeAspect="1"/>
          </p:cNvSpPr>
          <p:nvPr/>
        </p:nvSpPr>
        <p:spPr bwMode="auto">
          <a:xfrm>
            <a:off x="8401955" y="4982451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5" name="globe_4" title="Icon of the earth">
            <a:extLst>
              <a:ext uri="{FF2B5EF4-FFF2-40B4-BE49-F238E27FC236}">
                <a16:creationId xmlns:a16="http://schemas.microsoft.com/office/drawing/2014/main" id="{F67817C6-7881-408F-B9DA-B0A107BC9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6981" y="3050505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6" name="Thunderstorms_E9C6" title="Icon of thunderclouds and lightning">
            <a:extLst>
              <a:ext uri="{FF2B5EF4-FFF2-40B4-BE49-F238E27FC236}">
                <a16:creationId xmlns:a16="http://schemas.microsoft.com/office/drawing/2014/main" id="{DB6F6B6C-A07B-46D1-822D-DC8D6D7F87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45692" y="4942710"/>
            <a:ext cx="443233" cy="358570"/>
          </a:xfrm>
          <a:custGeom>
            <a:avLst/>
            <a:gdLst>
              <a:gd name="T0" fmla="*/ 2505 w 3755"/>
              <a:gd name="T1" fmla="*/ 2745 h 3036"/>
              <a:gd name="T2" fmla="*/ 3130 w 3755"/>
              <a:gd name="T3" fmla="*/ 2745 h 3036"/>
              <a:gd name="T4" fmla="*/ 3755 w 3755"/>
              <a:gd name="T5" fmla="*/ 2120 h 3036"/>
              <a:gd name="T6" fmla="*/ 3222 w 3755"/>
              <a:gd name="T7" fmla="*/ 1504 h 3036"/>
              <a:gd name="T8" fmla="*/ 2255 w 3755"/>
              <a:gd name="T9" fmla="*/ 745 h 3036"/>
              <a:gd name="T10" fmla="*/ 1348 w 3755"/>
              <a:gd name="T11" fmla="*/ 1331 h 3036"/>
              <a:gd name="T12" fmla="*/ 1005 w 3755"/>
              <a:gd name="T13" fmla="*/ 1245 h 3036"/>
              <a:gd name="T14" fmla="*/ 255 w 3755"/>
              <a:gd name="T15" fmla="*/ 1995 h 3036"/>
              <a:gd name="T16" fmla="*/ 1005 w 3755"/>
              <a:gd name="T17" fmla="*/ 2745 h 3036"/>
              <a:gd name="T18" fmla="*/ 1443 w 3755"/>
              <a:gd name="T19" fmla="*/ 2745 h 3036"/>
              <a:gd name="T20" fmla="*/ 329 w 3755"/>
              <a:gd name="T21" fmla="*/ 1670 h 3036"/>
              <a:gd name="T22" fmla="*/ 0 w 3755"/>
              <a:gd name="T23" fmla="*/ 1118 h 3036"/>
              <a:gd name="T24" fmla="*/ 628 w 3755"/>
              <a:gd name="T25" fmla="*/ 490 h 3036"/>
              <a:gd name="T26" fmla="*/ 793 w 3755"/>
              <a:gd name="T27" fmla="*/ 512 h 3036"/>
              <a:gd name="T28" fmla="*/ 1505 w 3755"/>
              <a:gd name="T29" fmla="*/ 0 h 3036"/>
              <a:gd name="T30" fmla="*/ 2256 w 3755"/>
              <a:gd name="T31" fmla="*/ 750 h 3036"/>
              <a:gd name="T32" fmla="*/ 1692 w 3755"/>
              <a:gd name="T33" fmla="*/ 3036 h 3036"/>
              <a:gd name="T34" fmla="*/ 1950 w 3755"/>
              <a:gd name="T35" fmla="*/ 2520 h 3036"/>
              <a:gd name="T36" fmla="*/ 1649 w 3755"/>
              <a:gd name="T37" fmla="*/ 2520 h 3036"/>
              <a:gd name="T38" fmla="*/ 2036 w 3755"/>
              <a:gd name="T39" fmla="*/ 1745 h 3036"/>
              <a:gd name="T40" fmla="*/ 2424 w 3755"/>
              <a:gd name="T41" fmla="*/ 1745 h 3036"/>
              <a:gd name="T42" fmla="*/ 2165 w 3755"/>
              <a:gd name="T43" fmla="*/ 2262 h 3036"/>
              <a:gd name="T44" fmla="*/ 2574 w 3755"/>
              <a:gd name="T45" fmla="*/ 2262 h 3036"/>
              <a:gd name="T46" fmla="*/ 1692 w 3755"/>
              <a:gd name="T47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55" h="3036">
                <a:moveTo>
                  <a:pt x="2505" y="2745"/>
                </a:moveTo>
                <a:cubicBezTo>
                  <a:pt x="3130" y="2745"/>
                  <a:pt x="3130" y="2745"/>
                  <a:pt x="3130" y="2745"/>
                </a:cubicBezTo>
                <a:cubicBezTo>
                  <a:pt x="3475" y="2745"/>
                  <a:pt x="3755" y="2465"/>
                  <a:pt x="3755" y="2120"/>
                </a:cubicBezTo>
                <a:cubicBezTo>
                  <a:pt x="3755" y="1810"/>
                  <a:pt x="3528" y="1552"/>
                  <a:pt x="3222" y="1504"/>
                </a:cubicBezTo>
                <a:cubicBezTo>
                  <a:pt x="3112" y="1065"/>
                  <a:pt x="2713" y="745"/>
                  <a:pt x="2255" y="745"/>
                </a:cubicBezTo>
                <a:cubicBezTo>
                  <a:pt x="1860" y="745"/>
                  <a:pt x="1508" y="979"/>
                  <a:pt x="1348" y="1331"/>
                </a:cubicBezTo>
                <a:cubicBezTo>
                  <a:pt x="1242" y="1275"/>
                  <a:pt x="1124" y="1245"/>
                  <a:pt x="1005" y="1245"/>
                </a:cubicBezTo>
                <a:cubicBezTo>
                  <a:pt x="591" y="1245"/>
                  <a:pt x="255" y="1582"/>
                  <a:pt x="255" y="1995"/>
                </a:cubicBezTo>
                <a:cubicBezTo>
                  <a:pt x="255" y="2409"/>
                  <a:pt x="591" y="2745"/>
                  <a:pt x="1005" y="2745"/>
                </a:cubicBezTo>
                <a:cubicBezTo>
                  <a:pt x="1443" y="2745"/>
                  <a:pt x="1443" y="2745"/>
                  <a:pt x="1443" y="2745"/>
                </a:cubicBezTo>
                <a:moveTo>
                  <a:pt x="329" y="1670"/>
                </a:moveTo>
                <a:cubicBezTo>
                  <a:pt x="133" y="1564"/>
                  <a:pt x="0" y="1357"/>
                  <a:pt x="0" y="1118"/>
                </a:cubicBezTo>
                <a:cubicBezTo>
                  <a:pt x="0" y="771"/>
                  <a:pt x="281" y="490"/>
                  <a:pt x="628" y="490"/>
                </a:cubicBezTo>
                <a:cubicBezTo>
                  <a:pt x="685" y="490"/>
                  <a:pt x="740" y="498"/>
                  <a:pt x="793" y="512"/>
                </a:cubicBezTo>
                <a:cubicBezTo>
                  <a:pt x="892" y="214"/>
                  <a:pt x="1173" y="0"/>
                  <a:pt x="1505" y="0"/>
                </a:cubicBezTo>
                <a:cubicBezTo>
                  <a:pt x="1920" y="0"/>
                  <a:pt x="2256" y="336"/>
                  <a:pt x="2256" y="750"/>
                </a:cubicBezTo>
                <a:moveTo>
                  <a:pt x="1692" y="3036"/>
                </a:moveTo>
                <a:cubicBezTo>
                  <a:pt x="1950" y="2520"/>
                  <a:pt x="1950" y="2520"/>
                  <a:pt x="1950" y="2520"/>
                </a:cubicBezTo>
                <a:cubicBezTo>
                  <a:pt x="1649" y="2520"/>
                  <a:pt x="1649" y="2520"/>
                  <a:pt x="1649" y="2520"/>
                </a:cubicBezTo>
                <a:cubicBezTo>
                  <a:pt x="2036" y="1745"/>
                  <a:pt x="2036" y="1745"/>
                  <a:pt x="2036" y="1745"/>
                </a:cubicBezTo>
                <a:cubicBezTo>
                  <a:pt x="2424" y="1745"/>
                  <a:pt x="2424" y="1745"/>
                  <a:pt x="2424" y="1745"/>
                </a:cubicBezTo>
                <a:cubicBezTo>
                  <a:pt x="2165" y="2262"/>
                  <a:pt x="2165" y="2262"/>
                  <a:pt x="2165" y="2262"/>
                </a:cubicBezTo>
                <a:cubicBezTo>
                  <a:pt x="2574" y="2262"/>
                  <a:pt x="2574" y="2262"/>
                  <a:pt x="2574" y="2262"/>
                </a:cubicBezTo>
                <a:lnTo>
                  <a:pt x="1692" y="3036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0" name="PartlyCloudyDay_E9C0" title="Icon of a cloud in front of the sun">
            <a:extLst>
              <a:ext uri="{FF2B5EF4-FFF2-40B4-BE49-F238E27FC236}">
                <a16:creationId xmlns:a16="http://schemas.microsoft.com/office/drawing/2014/main" id="{43A194F4-0761-422D-BE28-AE4850D48A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35658" y="4944978"/>
            <a:ext cx="411457" cy="358570"/>
          </a:xfrm>
          <a:custGeom>
            <a:avLst/>
            <a:gdLst>
              <a:gd name="T0" fmla="*/ 930 w 3875"/>
              <a:gd name="T1" fmla="*/ 1904 h 3375"/>
              <a:gd name="T2" fmla="*/ 875 w 3875"/>
              <a:gd name="T3" fmla="*/ 1625 h 3375"/>
              <a:gd name="T4" fmla="*/ 1625 w 3875"/>
              <a:gd name="T5" fmla="*/ 875 h 3375"/>
              <a:gd name="T6" fmla="*/ 2330 w 3875"/>
              <a:gd name="T7" fmla="*/ 1378 h 3375"/>
              <a:gd name="T8" fmla="*/ 3250 w 3875"/>
              <a:gd name="T9" fmla="*/ 3375 h 3375"/>
              <a:gd name="T10" fmla="*/ 3875 w 3875"/>
              <a:gd name="T11" fmla="*/ 2750 h 3375"/>
              <a:gd name="T12" fmla="*/ 3342 w 3875"/>
              <a:gd name="T13" fmla="*/ 2133 h 3375"/>
              <a:gd name="T14" fmla="*/ 2375 w 3875"/>
              <a:gd name="T15" fmla="*/ 1375 h 3375"/>
              <a:gd name="T16" fmla="*/ 1468 w 3875"/>
              <a:gd name="T17" fmla="*/ 1960 h 3375"/>
              <a:gd name="T18" fmla="*/ 1125 w 3875"/>
              <a:gd name="T19" fmla="*/ 1875 h 3375"/>
              <a:gd name="T20" fmla="*/ 375 w 3875"/>
              <a:gd name="T21" fmla="*/ 2625 h 3375"/>
              <a:gd name="T22" fmla="*/ 1125 w 3875"/>
              <a:gd name="T23" fmla="*/ 3375 h 3375"/>
              <a:gd name="T24" fmla="*/ 3250 w 3875"/>
              <a:gd name="T25" fmla="*/ 3375 h 3375"/>
              <a:gd name="T26" fmla="*/ 0 w 3875"/>
              <a:gd name="T27" fmla="*/ 1625 h 3375"/>
              <a:gd name="T28" fmla="*/ 500 w 3875"/>
              <a:gd name="T29" fmla="*/ 1625 h 3375"/>
              <a:gd name="T30" fmla="*/ 830 w 3875"/>
              <a:gd name="T31" fmla="*/ 830 h 3375"/>
              <a:gd name="T32" fmla="*/ 476 w 3875"/>
              <a:gd name="T33" fmla="*/ 476 h 3375"/>
              <a:gd name="T34" fmla="*/ 1625 w 3875"/>
              <a:gd name="T35" fmla="*/ 500 h 3375"/>
              <a:gd name="T36" fmla="*/ 1625 w 3875"/>
              <a:gd name="T37" fmla="*/ 0 h 3375"/>
              <a:gd name="T38" fmla="*/ 2774 w 3875"/>
              <a:gd name="T39" fmla="*/ 476 h 3375"/>
              <a:gd name="T40" fmla="*/ 2420 w 3875"/>
              <a:gd name="T41" fmla="*/ 83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75" h="3375">
                <a:moveTo>
                  <a:pt x="930" y="1904"/>
                </a:moveTo>
                <a:cubicBezTo>
                  <a:pt x="895" y="1818"/>
                  <a:pt x="875" y="1724"/>
                  <a:pt x="875" y="1625"/>
                </a:cubicBezTo>
                <a:cubicBezTo>
                  <a:pt x="875" y="1211"/>
                  <a:pt x="1211" y="875"/>
                  <a:pt x="1625" y="875"/>
                </a:cubicBezTo>
                <a:cubicBezTo>
                  <a:pt x="1952" y="875"/>
                  <a:pt x="2228" y="1086"/>
                  <a:pt x="2330" y="1378"/>
                </a:cubicBezTo>
                <a:moveTo>
                  <a:pt x="3250" y="3375"/>
                </a:moveTo>
                <a:cubicBezTo>
                  <a:pt x="3595" y="3375"/>
                  <a:pt x="3875" y="3095"/>
                  <a:pt x="3875" y="2750"/>
                </a:cubicBezTo>
                <a:cubicBezTo>
                  <a:pt x="3875" y="2440"/>
                  <a:pt x="3648" y="2182"/>
                  <a:pt x="3342" y="2133"/>
                </a:cubicBezTo>
                <a:cubicBezTo>
                  <a:pt x="3232" y="1695"/>
                  <a:pt x="2833" y="1375"/>
                  <a:pt x="2375" y="1375"/>
                </a:cubicBezTo>
                <a:cubicBezTo>
                  <a:pt x="1980" y="1375"/>
                  <a:pt x="1628" y="1609"/>
                  <a:pt x="1468" y="1960"/>
                </a:cubicBezTo>
                <a:cubicBezTo>
                  <a:pt x="1362" y="1905"/>
                  <a:pt x="1244" y="1875"/>
                  <a:pt x="1125" y="1875"/>
                </a:cubicBezTo>
                <a:cubicBezTo>
                  <a:pt x="711" y="1875"/>
                  <a:pt x="375" y="2211"/>
                  <a:pt x="375" y="2625"/>
                </a:cubicBezTo>
                <a:cubicBezTo>
                  <a:pt x="375" y="3039"/>
                  <a:pt x="711" y="3375"/>
                  <a:pt x="1125" y="3375"/>
                </a:cubicBezTo>
                <a:lnTo>
                  <a:pt x="3250" y="3375"/>
                </a:lnTo>
                <a:close/>
                <a:moveTo>
                  <a:pt x="0" y="1625"/>
                </a:moveTo>
                <a:cubicBezTo>
                  <a:pt x="500" y="1625"/>
                  <a:pt x="500" y="1625"/>
                  <a:pt x="500" y="1625"/>
                </a:cubicBezTo>
                <a:moveTo>
                  <a:pt x="830" y="830"/>
                </a:moveTo>
                <a:cubicBezTo>
                  <a:pt x="476" y="476"/>
                  <a:pt x="476" y="476"/>
                  <a:pt x="476" y="476"/>
                </a:cubicBezTo>
                <a:moveTo>
                  <a:pt x="1625" y="500"/>
                </a:moveTo>
                <a:cubicBezTo>
                  <a:pt x="1625" y="0"/>
                  <a:pt x="1625" y="0"/>
                  <a:pt x="1625" y="0"/>
                </a:cubicBezTo>
                <a:moveTo>
                  <a:pt x="2774" y="476"/>
                </a:moveTo>
                <a:cubicBezTo>
                  <a:pt x="2420" y="830"/>
                  <a:pt x="2420" y="830"/>
                  <a:pt x="2420" y="83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1" name="LightningBolt_E945" title="Icon of a lightning bolt">
            <a:extLst>
              <a:ext uri="{FF2B5EF4-FFF2-40B4-BE49-F238E27FC236}">
                <a16:creationId xmlns:a16="http://schemas.microsoft.com/office/drawing/2014/main" id="{24B84D33-F381-4EB5-88D5-528552A06988}"/>
              </a:ext>
            </a:extLst>
          </p:cNvPr>
          <p:cNvSpPr>
            <a:spLocks noChangeAspect="1"/>
          </p:cNvSpPr>
          <p:nvPr/>
        </p:nvSpPr>
        <p:spPr bwMode="auto">
          <a:xfrm>
            <a:off x="10380078" y="4942710"/>
            <a:ext cx="256953" cy="358570"/>
          </a:xfrm>
          <a:custGeom>
            <a:avLst/>
            <a:gdLst>
              <a:gd name="T0" fmla="*/ 481 w 2961"/>
              <a:gd name="T1" fmla="*/ 4132 h 4132"/>
              <a:gd name="T2" fmla="*/ 2961 w 2961"/>
              <a:gd name="T3" fmla="*/ 1653 h 4132"/>
              <a:gd name="T4" fmla="*/ 1652 w 2961"/>
              <a:gd name="T5" fmla="*/ 1653 h 4132"/>
              <a:gd name="T6" fmla="*/ 2479 w 2961"/>
              <a:gd name="T7" fmla="*/ 0 h 4132"/>
              <a:gd name="T8" fmla="*/ 1239 w 2961"/>
              <a:gd name="T9" fmla="*/ 0 h 4132"/>
              <a:gd name="T10" fmla="*/ 0 w 2961"/>
              <a:gd name="T11" fmla="*/ 2479 h 4132"/>
              <a:gd name="T12" fmla="*/ 964 w 2961"/>
              <a:gd name="T13" fmla="*/ 2479 h 4132"/>
              <a:gd name="T14" fmla="*/ 137 w 2961"/>
              <a:gd name="T15" fmla="*/ 4132 h 4132"/>
              <a:gd name="T16" fmla="*/ 481 w 2961"/>
              <a:gd name="T17" fmla="*/ 4132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1" h="4132">
                <a:moveTo>
                  <a:pt x="481" y="4132"/>
                </a:moveTo>
                <a:lnTo>
                  <a:pt x="2961" y="1653"/>
                </a:lnTo>
                <a:lnTo>
                  <a:pt x="1652" y="1653"/>
                </a:lnTo>
                <a:lnTo>
                  <a:pt x="2479" y="0"/>
                </a:lnTo>
                <a:lnTo>
                  <a:pt x="1239" y="0"/>
                </a:lnTo>
                <a:lnTo>
                  <a:pt x="0" y="2479"/>
                </a:lnTo>
                <a:lnTo>
                  <a:pt x="964" y="2479"/>
                </a:lnTo>
                <a:lnTo>
                  <a:pt x="137" y="4132"/>
                </a:lnTo>
                <a:lnTo>
                  <a:pt x="481" y="4132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2" name="FlowerArt64_EF0A" title="Icon of a flower">
            <a:extLst>
              <a:ext uri="{FF2B5EF4-FFF2-40B4-BE49-F238E27FC236}">
                <a16:creationId xmlns:a16="http://schemas.microsoft.com/office/drawing/2014/main" id="{A723E027-9BB4-47A5-9B7E-E31487DB10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145" y="5815542"/>
            <a:ext cx="205925" cy="358570"/>
          </a:xfrm>
          <a:custGeom>
            <a:avLst/>
            <a:gdLst>
              <a:gd name="T0" fmla="*/ 2234 w 2250"/>
              <a:gd name="T1" fmla="*/ 1038 h 3913"/>
              <a:gd name="T2" fmla="*/ 1953 w 2250"/>
              <a:gd name="T3" fmla="*/ 1319 h 3913"/>
              <a:gd name="T4" fmla="*/ 1612 w 2250"/>
              <a:gd name="T5" fmla="*/ 1319 h 3913"/>
              <a:gd name="T6" fmla="*/ 1782 w 2250"/>
              <a:gd name="T7" fmla="*/ 1615 h 3913"/>
              <a:gd name="T8" fmla="*/ 1679 w 2250"/>
              <a:gd name="T9" fmla="*/ 1999 h 3913"/>
              <a:gd name="T10" fmla="*/ 1295 w 2250"/>
              <a:gd name="T11" fmla="*/ 1896 h 3913"/>
              <a:gd name="T12" fmla="*/ 1125 w 2250"/>
              <a:gd name="T13" fmla="*/ 1600 h 3913"/>
              <a:gd name="T14" fmla="*/ 954 w 2250"/>
              <a:gd name="T15" fmla="*/ 1896 h 3913"/>
              <a:gd name="T16" fmla="*/ 570 w 2250"/>
              <a:gd name="T17" fmla="*/ 1999 h 3913"/>
              <a:gd name="T18" fmla="*/ 467 w 2250"/>
              <a:gd name="T19" fmla="*/ 1615 h 3913"/>
              <a:gd name="T20" fmla="*/ 638 w 2250"/>
              <a:gd name="T21" fmla="*/ 1319 h 3913"/>
              <a:gd name="T22" fmla="*/ 297 w 2250"/>
              <a:gd name="T23" fmla="*/ 1319 h 3913"/>
              <a:gd name="T24" fmla="*/ 15 w 2250"/>
              <a:gd name="T25" fmla="*/ 1038 h 3913"/>
              <a:gd name="T26" fmla="*/ 297 w 2250"/>
              <a:gd name="T27" fmla="*/ 757 h 3913"/>
              <a:gd name="T28" fmla="*/ 638 w 2250"/>
              <a:gd name="T29" fmla="*/ 757 h 3913"/>
              <a:gd name="T30" fmla="*/ 467 w 2250"/>
              <a:gd name="T31" fmla="*/ 461 h 3913"/>
              <a:gd name="T32" fmla="*/ 570 w 2250"/>
              <a:gd name="T33" fmla="*/ 77 h 3913"/>
              <a:gd name="T34" fmla="*/ 954 w 2250"/>
              <a:gd name="T35" fmla="*/ 180 h 3913"/>
              <a:gd name="T36" fmla="*/ 1125 w 2250"/>
              <a:gd name="T37" fmla="*/ 476 h 3913"/>
              <a:gd name="T38" fmla="*/ 1295 w 2250"/>
              <a:gd name="T39" fmla="*/ 180 h 3913"/>
              <a:gd name="T40" fmla="*/ 1679 w 2250"/>
              <a:gd name="T41" fmla="*/ 77 h 3913"/>
              <a:gd name="T42" fmla="*/ 1782 w 2250"/>
              <a:gd name="T43" fmla="*/ 461 h 3913"/>
              <a:gd name="T44" fmla="*/ 1612 w 2250"/>
              <a:gd name="T45" fmla="*/ 757 h 3913"/>
              <a:gd name="T46" fmla="*/ 1953 w 2250"/>
              <a:gd name="T47" fmla="*/ 757 h 3913"/>
              <a:gd name="T48" fmla="*/ 2234 w 2250"/>
              <a:gd name="T49" fmla="*/ 1038 h 3913"/>
              <a:gd name="T50" fmla="*/ 1125 w 2250"/>
              <a:gd name="T51" fmla="*/ 1726 h 3913"/>
              <a:gd name="T52" fmla="*/ 1125 w 2250"/>
              <a:gd name="T53" fmla="*/ 3913 h 3913"/>
              <a:gd name="T54" fmla="*/ 1125 w 2250"/>
              <a:gd name="T55" fmla="*/ 3569 h 3913"/>
              <a:gd name="T56" fmla="*/ 0 w 2250"/>
              <a:gd name="T57" fmla="*/ 2444 h 3913"/>
              <a:gd name="T58" fmla="*/ 1125 w 2250"/>
              <a:gd name="T59" fmla="*/ 3569 h 3913"/>
              <a:gd name="T60" fmla="*/ 2250 w 2250"/>
              <a:gd name="T61" fmla="*/ 2444 h 3913"/>
              <a:gd name="T62" fmla="*/ 1125 w 2250"/>
              <a:gd name="T63" fmla="*/ 3569 h 3913"/>
              <a:gd name="T64" fmla="*/ 2250 w 2250"/>
              <a:gd name="T65" fmla="*/ 2444 h 3913"/>
              <a:gd name="T66" fmla="*/ 1523 w 2250"/>
              <a:gd name="T67" fmla="*/ 792 h 3913"/>
              <a:gd name="T68" fmla="*/ 883 w 2250"/>
              <a:gd name="T69" fmla="*/ 620 h 3913"/>
              <a:gd name="T70" fmla="*/ 711 w 2250"/>
              <a:gd name="T71" fmla="*/ 1261 h 3913"/>
              <a:gd name="T72" fmla="*/ 1351 w 2250"/>
              <a:gd name="T73" fmla="*/ 1432 h 3913"/>
              <a:gd name="T74" fmla="*/ 1523 w 2250"/>
              <a:gd name="T75" fmla="*/ 79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0" h="3913">
                <a:moveTo>
                  <a:pt x="2234" y="1038"/>
                </a:moveTo>
                <a:cubicBezTo>
                  <a:pt x="2234" y="1193"/>
                  <a:pt x="2108" y="1319"/>
                  <a:pt x="1953" y="1319"/>
                </a:cubicBezTo>
                <a:cubicBezTo>
                  <a:pt x="1612" y="1319"/>
                  <a:pt x="1612" y="1319"/>
                  <a:pt x="1612" y="1319"/>
                </a:cubicBezTo>
                <a:cubicBezTo>
                  <a:pt x="1782" y="1615"/>
                  <a:pt x="1782" y="1615"/>
                  <a:pt x="1782" y="1615"/>
                </a:cubicBezTo>
                <a:cubicBezTo>
                  <a:pt x="1860" y="1749"/>
                  <a:pt x="1813" y="1921"/>
                  <a:pt x="1679" y="1999"/>
                </a:cubicBezTo>
                <a:cubicBezTo>
                  <a:pt x="1545" y="2076"/>
                  <a:pt x="1373" y="2030"/>
                  <a:pt x="1295" y="1896"/>
                </a:cubicBezTo>
                <a:cubicBezTo>
                  <a:pt x="1125" y="1600"/>
                  <a:pt x="1125" y="1600"/>
                  <a:pt x="1125" y="1600"/>
                </a:cubicBezTo>
                <a:cubicBezTo>
                  <a:pt x="954" y="1896"/>
                  <a:pt x="954" y="1896"/>
                  <a:pt x="954" y="1896"/>
                </a:cubicBezTo>
                <a:cubicBezTo>
                  <a:pt x="877" y="2030"/>
                  <a:pt x="704" y="2076"/>
                  <a:pt x="570" y="1999"/>
                </a:cubicBezTo>
                <a:cubicBezTo>
                  <a:pt x="436" y="1921"/>
                  <a:pt x="390" y="1749"/>
                  <a:pt x="467" y="1615"/>
                </a:cubicBezTo>
                <a:cubicBezTo>
                  <a:pt x="638" y="1319"/>
                  <a:pt x="638" y="1319"/>
                  <a:pt x="638" y="1319"/>
                </a:cubicBezTo>
                <a:cubicBezTo>
                  <a:pt x="297" y="1319"/>
                  <a:pt x="297" y="1319"/>
                  <a:pt x="297" y="1319"/>
                </a:cubicBezTo>
                <a:cubicBezTo>
                  <a:pt x="142" y="1319"/>
                  <a:pt x="15" y="1193"/>
                  <a:pt x="15" y="1038"/>
                </a:cubicBezTo>
                <a:cubicBezTo>
                  <a:pt x="15" y="883"/>
                  <a:pt x="142" y="757"/>
                  <a:pt x="297" y="757"/>
                </a:cubicBezTo>
                <a:cubicBezTo>
                  <a:pt x="638" y="757"/>
                  <a:pt x="638" y="757"/>
                  <a:pt x="638" y="757"/>
                </a:cubicBezTo>
                <a:cubicBezTo>
                  <a:pt x="467" y="461"/>
                  <a:pt x="467" y="461"/>
                  <a:pt x="467" y="461"/>
                </a:cubicBezTo>
                <a:cubicBezTo>
                  <a:pt x="390" y="327"/>
                  <a:pt x="436" y="155"/>
                  <a:pt x="570" y="77"/>
                </a:cubicBezTo>
                <a:cubicBezTo>
                  <a:pt x="704" y="0"/>
                  <a:pt x="877" y="46"/>
                  <a:pt x="954" y="180"/>
                </a:cubicBezTo>
                <a:cubicBezTo>
                  <a:pt x="1125" y="476"/>
                  <a:pt x="1125" y="476"/>
                  <a:pt x="1125" y="476"/>
                </a:cubicBezTo>
                <a:cubicBezTo>
                  <a:pt x="1295" y="180"/>
                  <a:pt x="1295" y="180"/>
                  <a:pt x="1295" y="180"/>
                </a:cubicBezTo>
                <a:cubicBezTo>
                  <a:pt x="1373" y="46"/>
                  <a:pt x="1545" y="0"/>
                  <a:pt x="1679" y="77"/>
                </a:cubicBezTo>
                <a:cubicBezTo>
                  <a:pt x="1813" y="155"/>
                  <a:pt x="1860" y="327"/>
                  <a:pt x="1782" y="461"/>
                </a:cubicBezTo>
                <a:cubicBezTo>
                  <a:pt x="1612" y="757"/>
                  <a:pt x="1612" y="757"/>
                  <a:pt x="1612" y="757"/>
                </a:cubicBezTo>
                <a:cubicBezTo>
                  <a:pt x="1953" y="757"/>
                  <a:pt x="1953" y="757"/>
                  <a:pt x="1953" y="757"/>
                </a:cubicBezTo>
                <a:cubicBezTo>
                  <a:pt x="2108" y="757"/>
                  <a:pt x="2234" y="883"/>
                  <a:pt x="2234" y="1038"/>
                </a:cubicBezTo>
                <a:close/>
                <a:moveTo>
                  <a:pt x="1125" y="1726"/>
                </a:moveTo>
                <a:cubicBezTo>
                  <a:pt x="1125" y="3913"/>
                  <a:pt x="1125" y="3913"/>
                  <a:pt x="1125" y="3913"/>
                </a:cubicBezTo>
                <a:moveTo>
                  <a:pt x="1125" y="3569"/>
                </a:moveTo>
                <a:cubicBezTo>
                  <a:pt x="1125" y="2947"/>
                  <a:pt x="622" y="2444"/>
                  <a:pt x="0" y="2444"/>
                </a:cubicBezTo>
                <a:cubicBezTo>
                  <a:pt x="0" y="3066"/>
                  <a:pt x="503" y="3569"/>
                  <a:pt x="1125" y="3569"/>
                </a:cubicBezTo>
                <a:close/>
                <a:moveTo>
                  <a:pt x="2250" y="2444"/>
                </a:moveTo>
                <a:cubicBezTo>
                  <a:pt x="1628" y="2444"/>
                  <a:pt x="1125" y="2947"/>
                  <a:pt x="1125" y="3569"/>
                </a:cubicBezTo>
                <a:cubicBezTo>
                  <a:pt x="1747" y="3569"/>
                  <a:pt x="2250" y="3066"/>
                  <a:pt x="2250" y="2444"/>
                </a:cubicBezTo>
                <a:close/>
                <a:moveTo>
                  <a:pt x="1523" y="792"/>
                </a:moveTo>
                <a:cubicBezTo>
                  <a:pt x="1393" y="568"/>
                  <a:pt x="1107" y="491"/>
                  <a:pt x="883" y="620"/>
                </a:cubicBezTo>
                <a:cubicBezTo>
                  <a:pt x="658" y="750"/>
                  <a:pt x="582" y="1036"/>
                  <a:pt x="711" y="1261"/>
                </a:cubicBezTo>
                <a:cubicBezTo>
                  <a:pt x="840" y="1485"/>
                  <a:pt x="1127" y="1562"/>
                  <a:pt x="1351" y="1432"/>
                </a:cubicBezTo>
                <a:cubicBezTo>
                  <a:pt x="1576" y="1303"/>
                  <a:pt x="1652" y="1016"/>
                  <a:pt x="1523" y="792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3" name="Leaf" title="Icon of a leaf">
            <a:extLst>
              <a:ext uri="{FF2B5EF4-FFF2-40B4-BE49-F238E27FC236}">
                <a16:creationId xmlns:a16="http://schemas.microsoft.com/office/drawing/2014/main" id="{A5AC611A-6760-4C04-B68B-93A5E2D74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2278" y="5815542"/>
            <a:ext cx="238151" cy="358570"/>
          </a:xfrm>
          <a:custGeom>
            <a:avLst/>
            <a:gdLst>
              <a:gd name="T0" fmla="*/ 497 w 2487"/>
              <a:gd name="T1" fmla="*/ 2737 h 3743"/>
              <a:gd name="T2" fmla="*/ 249 w 2487"/>
              <a:gd name="T3" fmla="*/ 1990 h 3743"/>
              <a:gd name="T4" fmla="*/ 995 w 2487"/>
              <a:gd name="T5" fmla="*/ 995 h 3743"/>
              <a:gd name="T6" fmla="*/ 1741 w 2487"/>
              <a:gd name="T7" fmla="*/ 0 h 3743"/>
              <a:gd name="T8" fmla="*/ 2487 w 2487"/>
              <a:gd name="T9" fmla="*/ 1617 h 3743"/>
              <a:gd name="T10" fmla="*/ 871 w 2487"/>
              <a:gd name="T11" fmla="*/ 3234 h 3743"/>
              <a:gd name="T12" fmla="*/ 746 w 2487"/>
              <a:gd name="T13" fmla="*/ 3234 h 3743"/>
              <a:gd name="T14" fmla="*/ 0 w 2487"/>
              <a:gd name="T15" fmla="*/ 3743 h 3743"/>
              <a:gd name="T16" fmla="*/ 357 w 2487"/>
              <a:gd name="T17" fmla="*/ 3527 h 3743"/>
              <a:gd name="T18" fmla="*/ 997 w 2487"/>
              <a:gd name="T19" fmla="*/ 2999 h 3743"/>
              <a:gd name="T20" fmla="*/ 1525 w 2487"/>
              <a:gd name="T21" fmla="*/ 2358 h 3743"/>
              <a:gd name="T22" fmla="*/ 1741 w 2487"/>
              <a:gd name="T23" fmla="*/ 2002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7" h="3743">
                <a:moveTo>
                  <a:pt x="497" y="2737"/>
                </a:moveTo>
                <a:cubicBezTo>
                  <a:pt x="344" y="2546"/>
                  <a:pt x="249" y="2282"/>
                  <a:pt x="249" y="1990"/>
                </a:cubicBezTo>
                <a:cubicBezTo>
                  <a:pt x="249" y="1602"/>
                  <a:pt x="534" y="1250"/>
                  <a:pt x="995" y="995"/>
                </a:cubicBezTo>
                <a:cubicBezTo>
                  <a:pt x="1456" y="741"/>
                  <a:pt x="1741" y="389"/>
                  <a:pt x="1741" y="0"/>
                </a:cubicBezTo>
                <a:cubicBezTo>
                  <a:pt x="2202" y="414"/>
                  <a:pt x="2487" y="985"/>
                  <a:pt x="2487" y="1617"/>
                </a:cubicBezTo>
                <a:cubicBezTo>
                  <a:pt x="2487" y="2511"/>
                  <a:pt x="1764" y="3234"/>
                  <a:pt x="871" y="3234"/>
                </a:cubicBezTo>
                <a:cubicBezTo>
                  <a:pt x="746" y="3234"/>
                  <a:pt x="746" y="3234"/>
                  <a:pt x="746" y="3234"/>
                </a:cubicBezTo>
                <a:moveTo>
                  <a:pt x="0" y="3743"/>
                </a:moveTo>
                <a:cubicBezTo>
                  <a:pt x="122" y="3677"/>
                  <a:pt x="241" y="3604"/>
                  <a:pt x="357" y="3527"/>
                </a:cubicBezTo>
                <a:cubicBezTo>
                  <a:pt x="587" y="3371"/>
                  <a:pt x="801" y="3194"/>
                  <a:pt x="997" y="2999"/>
                </a:cubicBezTo>
                <a:cubicBezTo>
                  <a:pt x="1192" y="2803"/>
                  <a:pt x="1369" y="2589"/>
                  <a:pt x="1525" y="2358"/>
                </a:cubicBezTo>
                <a:cubicBezTo>
                  <a:pt x="1602" y="2243"/>
                  <a:pt x="1675" y="2124"/>
                  <a:pt x="1741" y="200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4" name="Sustainable_EC0A" title="Icon of a tree branch">
            <a:extLst>
              <a:ext uri="{FF2B5EF4-FFF2-40B4-BE49-F238E27FC236}">
                <a16:creationId xmlns:a16="http://schemas.microsoft.com/office/drawing/2014/main" id="{6F8AEF30-9AB8-4ED4-B256-BC4200A7CF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2277" y="5815542"/>
            <a:ext cx="380646" cy="358570"/>
          </a:xfrm>
          <a:custGeom>
            <a:avLst/>
            <a:gdLst>
              <a:gd name="T0" fmla="*/ 3750 w 3750"/>
              <a:gd name="T1" fmla="*/ 0 h 3531"/>
              <a:gd name="T2" fmla="*/ 3750 w 3750"/>
              <a:gd name="T3" fmla="*/ 1375 h 3531"/>
              <a:gd name="T4" fmla="*/ 2375 w 3750"/>
              <a:gd name="T5" fmla="*/ 2750 h 3531"/>
              <a:gd name="T6" fmla="*/ 1000 w 3750"/>
              <a:gd name="T7" fmla="*/ 1375 h 3531"/>
              <a:gd name="T8" fmla="*/ 2375 w 3750"/>
              <a:gd name="T9" fmla="*/ 0 h 3531"/>
              <a:gd name="T10" fmla="*/ 3750 w 3750"/>
              <a:gd name="T11" fmla="*/ 0 h 3531"/>
              <a:gd name="T12" fmla="*/ 219 w 3750"/>
              <a:gd name="T13" fmla="*/ 3531 h 3531"/>
              <a:gd name="T14" fmla="*/ 2875 w 3750"/>
              <a:gd name="T15" fmla="*/ 875 h 3531"/>
              <a:gd name="T16" fmla="*/ 500 w 3750"/>
              <a:gd name="T17" fmla="*/ 1000 h 3531"/>
              <a:gd name="T18" fmla="*/ 1000 w 3750"/>
              <a:gd name="T19" fmla="*/ 1500 h 3531"/>
              <a:gd name="T20" fmla="*/ 1204 w 3750"/>
              <a:gd name="T21" fmla="*/ 657 h 3531"/>
              <a:gd name="T22" fmla="*/ 750 w 3750"/>
              <a:gd name="T23" fmla="*/ 500 h 3531"/>
              <a:gd name="T24" fmla="*/ 0 w 3750"/>
              <a:gd name="T25" fmla="*/ 500 h 3531"/>
              <a:gd name="T26" fmla="*/ 0 w 3750"/>
              <a:gd name="T27" fmla="*/ 1250 h 3531"/>
              <a:gd name="T28" fmla="*/ 750 w 3750"/>
              <a:gd name="T29" fmla="*/ 2000 h 3531"/>
              <a:gd name="T30" fmla="*/ 1107 w 3750"/>
              <a:gd name="T31" fmla="*/ 1906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0" h="3531">
                <a:moveTo>
                  <a:pt x="3750" y="0"/>
                </a:moveTo>
                <a:cubicBezTo>
                  <a:pt x="3750" y="1375"/>
                  <a:pt x="3750" y="1375"/>
                  <a:pt x="3750" y="1375"/>
                </a:cubicBezTo>
                <a:cubicBezTo>
                  <a:pt x="3750" y="2134"/>
                  <a:pt x="3134" y="2750"/>
                  <a:pt x="2375" y="2750"/>
                </a:cubicBezTo>
                <a:cubicBezTo>
                  <a:pt x="1616" y="2750"/>
                  <a:pt x="1000" y="2134"/>
                  <a:pt x="1000" y="1375"/>
                </a:cubicBezTo>
                <a:cubicBezTo>
                  <a:pt x="1000" y="616"/>
                  <a:pt x="1616" y="0"/>
                  <a:pt x="2375" y="0"/>
                </a:cubicBezTo>
                <a:lnTo>
                  <a:pt x="3750" y="0"/>
                </a:lnTo>
                <a:close/>
                <a:moveTo>
                  <a:pt x="219" y="3531"/>
                </a:moveTo>
                <a:cubicBezTo>
                  <a:pt x="2875" y="875"/>
                  <a:pt x="2875" y="875"/>
                  <a:pt x="2875" y="875"/>
                </a:cubicBezTo>
                <a:moveTo>
                  <a:pt x="500" y="1000"/>
                </a:moveTo>
                <a:cubicBezTo>
                  <a:pt x="1000" y="1500"/>
                  <a:pt x="1000" y="1500"/>
                  <a:pt x="1000" y="1500"/>
                </a:cubicBezTo>
                <a:moveTo>
                  <a:pt x="1204" y="657"/>
                </a:moveTo>
                <a:cubicBezTo>
                  <a:pt x="1078" y="560"/>
                  <a:pt x="922" y="500"/>
                  <a:pt x="750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664"/>
                  <a:pt x="336" y="2000"/>
                  <a:pt x="750" y="2000"/>
                </a:cubicBezTo>
                <a:cubicBezTo>
                  <a:pt x="880" y="2000"/>
                  <a:pt x="1000" y="1964"/>
                  <a:pt x="1107" y="19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5" name="cloud" title="Icon of a cloud">
            <a:extLst>
              <a:ext uri="{FF2B5EF4-FFF2-40B4-BE49-F238E27FC236}">
                <a16:creationId xmlns:a16="http://schemas.microsoft.com/office/drawing/2014/main" id="{4A7B11B4-05D4-41A1-8AD7-DC9B737551CD}"/>
              </a:ext>
            </a:extLst>
          </p:cNvPr>
          <p:cNvSpPr>
            <a:spLocks noChangeAspect="1"/>
          </p:cNvSpPr>
          <p:nvPr/>
        </p:nvSpPr>
        <p:spPr bwMode="auto">
          <a:xfrm>
            <a:off x="7309392" y="5853016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226" name="Sun" title="Icon of the sun">
            <a:extLst>
              <a:ext uri="{FF2B5EF4-FFF2-40B4-BE49-F238E27FC236}">
                <a16:creationId xmlns:a16="http://schemas.microsoft.com/office/drawing/2014/main" id="{5F2C589E-7C35-448B-BF75-1492DBBBAD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5459" y="5815542"/>
            <a:ext cx="358570" cy="358570"/>
          </a:xfrm>
          <a:custGeom>
            <a:avLst/>
            <a:gdLst>
              <a:gd name="T0" fmla="*/ 106 w 360"/>
              <a:gd name="T1" fmla="*/ 182 h 360"/>
              <a:gd name="T2" fmla="*/ 180 w 360"/>
              <a:gd name="T3" fmla="*/ 108 h 360"/>
              <a:gd name="T4" fmla="*/ 254 w 360"/>
              <a:gd name="T5" fmla="*/ 182 h 360"/>
              <a:gd name="T6" fmla="*/ 180 w 360"/>
              <a:gd name="T7" fmla="*/ 256 h 360"/>
              <a:gd name="T8" fmla="*/ 106 w 360"/>
              <a:gd name="T9" fmla="*/ 182 h 360"/>
              <a:gd name="T10" fmla="*/ 103 w 360"/>
              <a:gd name="T11" fmla="*/ 103 h 360"/>
              <a:gd name="T12" fmla="*/ 52 w 360"/>
              <a:gd name="T13" fmla="*/ 53 h 360"/>
              <a:gd name="T14" fmla="*/ 256 w 360"/>
              <a:gd name="T15" fmla="*/ 103 h 360"/>
              <a:gd name="T16" fmla="*/ 308 w 360"/>
              <a:gd name="T17" fmla="*/ 53 h 360"/>
              <a:gd name="T18" fmla="*/ 180 w 360"/>
              <a:gd name="T19" fmla="*/ 72 h 360"/>
              <a:gd name="T20" fmla="*/ 180 w 360"/>
              <a:gd name="T21" fmla="*/ 0 h 360"/>
              <a:gd name="T22" fmla="*/ 180 w 360"/>
              <a:gd name="T23" fmla="*/ 288 h 360"/>
              <a:gd name="T24" fmla="*/ 180 w 360"/>
              <a:gd name="T25" fmla="*/ 360 h 360"/>
              <a:gd name="T26" fmla="*/ 256 w 360"/>
              <a:gd name="T27" fmla="*/ 256 h 360"/>
              <a:gd name="T28" fmla="*/ 308 w 360"/>
              <a:gd name="T29" fmla="*/ 307 h 360"/>
              <a:gd name="T30" fmla="*/ 103 w 360"/>
              <a:gd name="T31" fmla="*/ 256 h 360"/>
              <a:gd name="T32" fmla="*/ 52 w 360"/>
              <a:gd name="T33" fmla="*/ 307 h 360"/>
              <a:gd name="T34" fmla="*/ 72 w 360"/>
              <a:gd name="T35" fmla="*/ 180 h 360"/>
              <a:gd name="T36" fmla="*/ 0 w 360"/>
              <a:gd name="T37" fmla="*/ 180 h 360"/>
              <a:gd name="T38" fmla="*/ 288 w 360"/>
              <a:gd name="T39" fmla="*/ 180 h 360"/>
              <a:gd name="T40" fmla="*/ 360 w 360"/>
              <a:gd name="T41" fmla="*/ 18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106" y="182"/>
                </a:moveTo>
                <a:cubicBezTo>
                  <a:pt x="106" y="141"/>
                  <a:pt x="139" y="108"/>
                  <a:pt x="180" y="108"/>
                </a:cubicBezTo>
                <a:cubicBezTo>
                  <a:pt x="221" y="108"/>
                  <a:pt x="254" y="141"/>
                  <a:pt x="254" y="182"/>
                </a:cubicBezTo>
                <a:cubicBezTo>
                  <a:pt x="254" y="223"/>
                  <a:pt x="221" y="256"/>
                  <a:pt x="180" y="256"/>
                </a:cubicBezTo>
                <a:cubicBezTo>
                  <a:pt x="139" y="256"/>
                  <a:pt x="106" y="223"/>
                  <a:pt x="106" y="182"/>
                </a:cubicBezTo>
                <a:close/>
                <a:moveTo>
                  <a:pt x="103" y="103"/>
                </a:moveTo>
                <a:cubicBezTo>
                  <a:pt x="52" y="53"/>
                  <a:pt x="52" y="53"/>
                  <a:pt x="52" y="53"/>
                </a:cubicBezTo>
                <a:moveTo>
                  <a:pt x="256" y="103"/>
                </a:moveTo>
                <a:cubicBezTo>
                  <a:pt x="308" y="53"/>
                  <a:pt x="308" y="53"/>
                  <a:pt x="308" y="53"/>
                </a:cubicBezTo>
                <a:moveTo>
                  <a:pt x="180" y="72"/>
                </a:moveTo>
                <a:cubicBezTo>
                  <a:pt x="180" y="0"/>
                  <a:pt x="180" y="0"/>
                  <a:pt x="180" y="0"/>
                </a:cubicBezTo>
                <a:moveTo>
                  <a:pt x="180" y="288"/>
                </a:moveTo>
                <a:cubicBezTo>
                  <a:pt x="180" y="360"/>
                  <a:pt x="180" y="360"/>
                  <a:pt x="180" y="360"/>
                </a:cubicBezTo>
                <a:moveTo>
                  <a:pt x="256" y="256"/>
                </a:moveTo>
                <a:cubicBezTo>
                  <a:pt x="308" y="307"/>
                  <a:pt x="308" y="307"/>
                  <a:pt x="308" y="307"/>
                </a:cubicBezTo>
                <a:moveTo>
                  <a:pt x="103" y="256"/>
                </a:moveTo>
                <a:cubicBezTo>
                  <a:pt x="52" y="307"/>
                  <a:pt x="52" y="307"/>
                  <a:pt x="52" y="307"/>
                </a:cubicBezTo>
                <a:moveTo>
                  <a:pt x="72" y="180"/>
                </a:moveTo>
                <a:cubicBezTo>
                  <a:pt x="0" y="180"/>
                  <a:pt x="0" y="180"/>
                  <a:pt x="0" y="180"/>
                </a:cubicBezTo>
                <a:moveTo>
                  <a:pt x="288" y="180"/>
                </a:moveTo>
                <a:cubicBezTo>
                  <a:pt x="360" y="180"/>
                  <a:pt x="360" y="180"/>
                  <a:pt x="360" y="1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7" name="SkiResorts_EB45" title="Icon of mountains">
            <a:extLst>
              <a:ext uri="{FF2B5EF4-FFF2-40B4-BE49-F238E27FC236}">
                <a16:creationId xmlns:a16="http://schemas.microsoft.com/office/drawing/2014/main" id="{BCF365B4-0A75-4146-AE14-742846BE81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8273" y="5815542"/>
            <a:ext cx="498623" cy="358570"/>
          </a:xfrm>
          <a:custGeom>
            <a:avLst/>
            <a:gdLst>
              <a:gd name="T0" fmla="*/ 0 w 5319"/>
              <a:gd name="T1" fmla="*/ 3825 h 3825"/>
              <a:gd name="T2" fmla="*/ 1913 w 5319"/>
              <a:gd name="T3" fmla="*/ 0 h 3825"/>
              <a:gd name="T4" fmla="*/ 3819 w 5319"/>
              <a:gd name="T5" fmla="*/ 3825 h 3825"/>
              <a:gd name="T6" fmla="*/ 0 w 5319"/>
              <a:gd name="T7" fmla="*/ 3825 h 3825"/>
              <a:gd name="T8" fmla="*/ 3754 w 5319"/>
              <a:gd name="T9" fmla="*/ 3825 h 3825"/>
              <a:gd name="T10" fmla="*/ 5319 w 5319"/>
              <a:gd name="T11" fmla="*/ 3825 h 3825"/>
              <a:gd name="T12" fmla="*/ 3938 w 5319"/>
              <a:gd name="T13" fmla="*/ 1153 h 3825"/>
              <a:gd name="T14" fmla="*/ 3200 w 5319"/>
              <a:gd name="T15" fmla="*/ 2535 h 3825"/>
              <a:gd name="T16" fmla="*/ 1313 w 5319"/>
              <a:gd name="T17" fmla="*/ 1199 h 3825"/>
              <a:gd name="T18" fmla="*/ 1913 w 5319"/>
              <a:gd name="T19" fmla="*/ 1798 h 3825"/>
              <a:gd name="T20" fmla="*/ 2510 w 5319"/>
              <a:gd name="T21" fmla="*/ 1200 h 3825"/>
              <a:gd name="T22" fmla="*/ 4747 w 5319"/>
              <a:gd name="T23" fmla="*/ 2719 h 3825"/>
              <a:gd name="T24" fmla="*/ 3938 w 5319"/>
              <a:gd name="T25" fmla="*/ 2719 h 3825"/>
              <a:gd name="T26" fmla="*/ 3490 w 5319"/>
              <a:gd name="T27" fmla="*/ 3167 h 3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19" h="3825">
                <a:moveTo>
                  <a:pt x="0" y="3825"/>
                </a:moveTo>
                <a:lnTo>
                  <a:pt x="1913" y="0"/>
                </a:lnTo>
                <a:lnTo>
                  <a:pt x="3819" y="3825"/>
                </a:lnTo>
                <a:lnTo>
                  <a:pt x="0" y="3825"/>
                </a:lnTo>
                <a:moveTo>
                  <a:pt x="3754" y="3825"/>
                </a:moveTo>
                <a:lnTo>
                  <a:pt x="5319" y="3825"/>
                </a:lnTo>
                <a:lnTo>
                  <a:pt x="3938" y="1153"/>
                </a:lnTo>
                <a:lnTo>
                  <a:pt x="3200" y="2535"/>
                </a:lnTo>
                <a:moveTo>
                  <a:pt x="1313" y="1199"/>
                </a:moveTo>
                <a:lnTo>
                  <a:pt x="1913" y="1798"/>
                </a:lnTo>
                <a:lnTo>
                  <a:pt x="2510" y="1200"/>
                </a:lnTo>
                <a:moveTo>
                  <a:pt x="4747" y="2719"/>
                </a:moveTo>
                <a:lnTo>
                  <a:pt x="3938" y="2719"/>
                </a:lnTo>
                <a:lnTo>
                  <a:pt x="3490" y="31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8" name="plant_3" title="Icon of three stalks of wheat">
            <a:extLst>
              <a:ext uri="{FF2B5EF4-FFF2-40B4-BE49-F238E27FC236}">
                <a16:creationId xmlns:a16="http://schemas.microsoft.com/office/drawing/2014/main" id="{D7D5C34E-7C02-47EE-B425-92492E4986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00936" y="5815542"/>
            <a:ext cx="208312" cy="358570"/>
          </a:xfrm>
          <a:custGeom>
            <a:avLst/>
            <a:gdLst>
              <a:gd name="T0" fmla="*/ 130 w 205"/>
              <a:gd name="T1" fmla="*/ 78 h 355"/>
              <a:gd name="T2" fmla="*/ 102 w 205"/>
              <a:gd name="T3" fmla="*/ 106 h 355"/>
              <a:gd name="T4" fmla="*/ 73 w 205"/>
              <a:gd name="T5" fmla="*/ 77 h 355"/>
              <a:gd name="T6" fmla="*/ 73 w 205"/>
              <a:gd name="T7" fmla="*/ 47 h 355"/>
              <a:gd name="T8" fmla="*/ 102 w 205"/>
              <a:gd name="T9" fmla="*/ 76 h 355"/>
              <a:gd name="T10" fmla="*/ 130 w 205"/>
              <a:gd name="T11" fmla="*/ 48 h 355"/>
              <a:gd name="T12" fmla="*/ 73 w 205"/>
              <a:gd name="T13" fmla="*/ 17 h 355"/>
              <a:gd name="T14" fmla="*/ 102 w 205"/>
              <a:gd name="T15" fmla="*/ 46 h 355"/>
              <a:gd name="T16" fmla="*/ 130 w 205"/>
              <a:gd name="T17" fmla="*/ 18 h 355"/>
              <a:gd name="T18" fmla="*/ 102 w 205"/>
              <a:gd name="T19" fmla="*/ 0 h 355"/>
              <a:gd name="T20" fmla="*/ 102 w 205"/>
              <a:gd name="T21" fmla="*/ 46 h 355"/>
              <a:gd name="T22" fmla="*/ 146 w 205"/>
              <a:gd name="T23" fmla="*/ 137 h 355"/>
              <a:gd name="T24" fmla="*/ 174 w 205"/>
              <a:gd name="T25" fmla="*/ 166 h 355"/>
              <a:gd name="T26" fmla="*/ 202 w 205"/>
              <a:gd name="T27" fmla="*/ 138 h 355"/>
              <a:gd name="T28" fmla="*/ 146 w 205"/>
              <a:gd name="T29" fmla="*/ 107 h 355"/>
              <a:gd name="T30" fmla="*/ 174 w 205"/>
              <a:gd name="T31" fmla="*/ 136 h 355"/>
              <a:gd name="T32" fmla="*/ 202 w 205"/>
              <a:gd name="T33" fmla="*/ 108 h 355"/>
              <a:gd name="T34" fmla="*/ 146 w 205"/>
              <a:gd name="T35" fmla="*/ 77 h 355"/>
              <a:gd name="T36" fmla="*/ 174 w 205"/>
              <a:gd name="T37" fmla="*/ 106 h 355"/>
              <a:gd name="T38" fmla="*/ 202 w 205"/>
              <a:gd name="T39" fmla="*/ 78 h 355"/>
              <a:gd name="T40" fmla="*/ 174 w 205"/>
              <a:gd name="T41" fmla="*/ 60 h 355"/>
              <a:gd name="T42" fmla="*/ 174 w 205"/>
              <a:gd name="T43" fmla="*/ 106 h 355"/>
              <a:gd name="T44" fmla="*/ 5 w 205"/>
              <a:gd name="T45" fmla="*/ 137 h 355"/>
              <a:gd name="T46" fmla="*/ 34 w 205"/>
              <a:gd name="T47" fmla="*/ 166 h 355"/>
              <a:gd name="T48" fmla="*/ 62 w 205"/>
              <a:gd name="T49" fmla="*/ 138 h 355"/>
              <a:gd name="T50" fmla="*/ 5 w 205"/>
              <a:gd name="T51" fmla="*/ 107 h 355"/>
              <a:gd name="T52" fmla="*/ 34 w 205"/>
              <a:gd name="T53" fmla="*/ 136 h 355"/>
              <a:gd name="T54" fmla="*/ 62 w 205"/>
              <a:gd name="T55" fmla="*/ 108 h 355"/>
              <a:gd name="T56" fmla="*/ 5 w 205"/>
              <a:gd name="T57" fmla="*/ 77 h 355"/>
              <a:gd name="T58" fmla="*/ 34 w 205"/>
              <a:gd name="T59" fmla="*/ 106 h 355"/>
              <a:gd name="T60" fmla="*/ 62 w 205"/>
              <a:gd name="T61" fmla="*/ 78 h 355"/>
              <a:gd name="T62" fmla="*/ 34 w 205"/>
              <a:gd name="T63" fmla="*/ 60 h 355"/>
              <a:gd name="T64" fmla="*/ 34 w 205"/>
              <a:gd name="T65" fmla="*/ 106 h 355"/>
              <a:gd name="T66" fmla="*/ 34 w 205"/>
              <a:gd name="T67" fmla="*/ 208 h 355"/>
              <a:gd name="T68" fmla="*/ 34 w 205"/>
              <a:gd name="T69" fmla="*/ 166 h 355"/>
              <a:gd name="T70" fmla="*/ 102 w 205"/>
              <a:gd name="T71" fmla="*/ 106 h 355"/>
              <a:gd name="T72" fmla="*/ 102 w 205"/>
              <a:gd name="T73" fmla="*/ 252 h 355"/>
              <a:gd name="T74" fmla="*/ 174 w 205"/>
              <a:gd name="T75" fmla="*/ 166 h 355"/>
              <a:gd name="T76" fmla="*/ 174 w 205"/>
              <a:gd name="T77" fmla="*/ 204 h 355"/>
              <a:gd name="T78" fmla="*/ 31 w 205"/>
              <a:gd name="T79" fmla="*/ 294 h 355"/>
              <a:gd name="T80" fmla="*/ 88 w 205"/>
              <a:gd name="T81" fmla="*/ 349 h 355"/>
              <a:gd name="T82" fmla="*/ 78 w 205"/>
              <a:gd name="T83" fmla="*/ 270 h 355"/>
              <a:gd name="T84" fmla="*/ 2 w 205"/>
              <a:gd name="T85" fmla="*/ 173 h 355"/>
              <a:gd name="T86" fmla="*/ 31 w 205"/>
              <a:gd name="T87" fmla="*/ 294 h 355"/>
              <a:gd name="T88" fmla="*/ 174 w 205"/>
              <a:gd name="T89" fmla="*/ 294 h 355"/>
              <a:gd name="T90" fmla="*/ 203 w 205"/>
              <a:gd name="T91" fmla="*/ 173 h 355"/>
              <a:gd name="T92" fmla="*/ 127 w 205"/>
              <a:gd name="T93" fmla="*/ 270 h 355"/>
              <a:gd name="T94" fmla="*/ 117 w 205"/>
              <a:gd name="T95" fmla="*/ 349 h 355"/>
              <a:gd name="T96" fmla="*/ 174 w 205"/>
              <a:gd name="T97" fmla="*/ 29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355">
                <a:moveTo>
                  <a:pt x="130" y="78"/>
                </a:moveTo>
                <a:cubicBezTo>
                  <a:pt x="102" y="106"/>
                  <a:pt x="102" y="106"/>
                  <a:pt x="102" y="106"/>
                </a:cubicBezTo>
                <a:cubicBezTo>
                  <a:pt x="73" y="77"/>
                  <a:pt x="73" y="77"/>
                  <a:pt x="73" y="77"/>
                </a:cubicBezTo>
                <a:moveTo>
                  <a:pt x="73" y="47"/>
                </a:moveTo>
                <a:cubicBezTo>
                  <a:pt x="102" y="76"/>
                  <a:pt x="102" y="76"/>
                  <a:pt x="102" y="76"/>
                </a:cubicBezTo>
                <a:cubicBezTo>
                  <a:pt x="130" y="48"/>
                  <a:pt x="130" y="48"/>
                  <a:pt x="130" y="48"/>
                </a:cubicBezTo>
                <a:moveTo>
                  <a:pt x="73" y="17"/>
                </a:moveTo>
                <a:cubicBezTo>
                  <a:pt x="102" y="46"/>
                  <a:pt x="102" y="46"/>
                  <a:pt x="102" y="46"/>
                </a:cubicBezTo>
                <a:cubicBezTo>
                  <a:pt x="130" y="18"/>
                  <a:pt x="130" y="18"/>
                  <a:pt x="130" y="18"/>
                </a:cubicBezTo>
                <a:moveTo>
                  <a:pt x="102" y="0"/>
                </a:moveTo>
                <a:cubicBezTo>
                  <a:pt x="102" y="46"/>
                  <a:pt x="102" y="46"/>
                  <a:pt x="102" y="46"/>
                </a:cubicBezTo>
                <a:moveTo>
                  <a:pt x="146" y="137"/>
                </a:moveTo>
                <a:cubicBezTo>
                  <a:pt x="174" y="166"/>
                  <a:pt x="174" y="166"/>
                  <a:pt x="174" y="166"/>
                </a:cubicBezTo>
                <a:cubicBezTo>
                  <a:pt x="202" y="138"/>
                  <a:pt x="202" y="138"/>
                  <a:pt x="202" y="138"/>
                </a:cubicBezTo>
                <a:moveTo>
                  <a:pt x="146" y="107"/>
                </a:moveTo>
                <a:cubicBezTo>
                  <a:pt x="174" y="136"/>
                  <a:pt x="174" y="136"/>
                  <a:pt x="174" y="136"/>
                </a:cubicBezTo>
                <a:cubicBezTo>
                  <a:pt x="202" y="108"/>
                  <a:pt x="202" y="108"/>
                  <a:pt x="202" y="108"/>
                </a:cubicBezTo>
                <a:moveTo>
                  <a:pt x="146" y="77"/>
                </a:moveTo>
                <a:cubicBezTo>
                  <a:pt x="174" y="106"/>
                  <a:pt x="174" y="106"/>
                  <a:pt x="174" y="106"/>
                </a:cubicBezTo>
                <a:cubicBezTo>
                  <a:pt x="202" y="78"/>
                  <a:pt x="202" y="78"/>
                  <a:pt x="202" y="78"/>
                </a:cubicBezTo>
                <a:moveTo>
                  <a:pt x="174" y="60"/>
                </a:moveTo>
                <a:cubicBezTo>
                  <a:pt x="174" y="106"/>
                  <a:pt x="174" y="106"/>
                  <a:pt x="174" y="106"/>
                </a:cubicBezTo>
                <a:moveTo>
                  <a:pt x="5" y="137"/>
                </a:moveTo>
                <a:cubicBezTo>
                  <a:pt x="34" y="166"/>
                  <a:pt x="34" y="166"/>
                  <a:pt x="34" y="166"/>
                </a:cubicBezTo>
                <a:cubicBezTo>
                  <a:pt x="62" y="138"/>
                  <a:pt x="62" y="138"/>
                  <a:pt x="62" y="138"/>
                </a:cubicBezTo>
                <a:moveTo>
                  <a:pt x="5" y="107"/>
                </a:moveTo>
                <a:cubicBezTo>
                  <a:pt x="34" y="136"/>
                  <a:pt x="34" y="136"/>
                  <a:pt x="34" y="136"/>
                </a:cubicBezTo>
                <a:cubicBezTo>
                  <a:pt x="62" y="108"/>
                  <a:pt x="62" y="108"/>
                  <a:pt x="62" y="108"/>
                </a:cubicBezTo>
                <a:moveTo>
                  <a:pt x="5" y="77"/>
                </a:moveTo>
                <a:cubicBezTo>
                  <a:pt x="34" y="106"/>
                  <a:pt x="34" y="106"/>
                  <a:pt x="34" y="106"/>
                </a:cubicBezTo>
                <a:cubicBezTo>
                  <a:pt x="62" y="78"/>
                  <a:pt x="62" y="78"/>
                  <a:pt x="62" y="78"/>
                </a:cubicBezTo>
                <a:moveTo>
                  <a:pt x="34" y="60"/>
                </a:moveTo>
                <a:cubicBezTo>
                  <a:pt x="34" y="106"/>
                  <a:pt x="34" y="106"/>
                  <a:pt x="34" y="106"/>
                </a:cubicBezTo>
                <a:moveTo>
                  <a:pt x="34" y="208"/>
                </a:moveTo>
                <a:cubicBezTo>
                  <a:pt x="34" y="166"/>
                  <a:pt x="34" y="166"/>
                  <a:pt x="34" y="166"/>
                </a:cubicBezTo>
                <a:moveTo>
                  <a:pt x="102" y="106"/>
                </a:moveTo>
                <a:cubicBezTo>
                  <a:pt x="102" y="252"/>
                  <a:pt x="102" y="252"/>
                  <a:pt x="102" y="252"/>
                </a:cubicBezTo>
                <a:moveTo>
                  <a:pt x="174" y="166"/>
                </a:moveTo>
                <a:cubicBezTo>
                  <a:pt x="174" y="204"/>
                  <a:pt x="174" y="204"/>
                  <a:pt x="174" y="204"/>
                </a:cubicBezTo>
                <a:moveTo>
                  <a:pt x="31" y="294"/>
                </a:moveTo>
                <a:cubicBezTo>
                  <a:pt x="45" y="323"/>
                  <a:pt x="75" y="355"/>
                  <a:pt x="88" y="349"/>
                </a:cubicBezTo>
                <a:cubicBezTo>
                  <a:pt x="101" y="342"/>
                  <a:pt x="97" y="307"/>
                  <a:pt x="78" y="270"/>
                </a:cubicBezTo>
                <a:cubicBezTo>
                  <a:pt x="60" y="233"/>
                  <a:pt x="3" y="173"/>
                  <a:pt x="2" y="173"/>
                </a:cubicBezTo>
                <a:cubicBezTo>
                  <a:pt x="0" y="172"/>
                  <a:pt x="17" y="264"/>
                  <a:pt x="31" y="294"/>
                </a:cubicBezTo>
                <a:close/>
                <a:moveTo>
                  <a:pt x="174" y="294"/>
                </a:moveTo>
                <a:cubicBezTo>
                  <a:pt x="189" y="264"/>
                  <a:pt x="205" y="172"/>
                  <a:pt x="203" y="173"/>
                </a:cubicBezTo>
                <a:cubicBezTo>
                  <a:pt x="202" y="173"/>
                  <a:pt x="145" y="233"/>
                  <a:pt x="127" y="270"/>
                </a:cubicBezTo>
                <a:cubicBezTo>
                  <a:pt x="109" y="307"/>
                  <a:pt x="104" y="342"/>
                  <a:pt x="117" y="349"/>
                </a:cubicBezTo>
                <a:cubicBezTo>
                  <a:pt x="130" y="355"/>
                  <a:pt x="160" y="323"/>
                  <a:pt x="174" y="294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9" name="Owl" title="Icon of an owl">
            <a:extLst>
              <a:ext uri="{FF2B5EF4-FFF2-40B4-BE49-F238E27FC236}">
                <a16:creationId xmlns:a16="http://schemas.microsoft.com/office/drawing/2014/main" id="{E6F809C2-7DF9-4717-926F-D5C124173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2671" y="5815542"/>
            <a:ext cx="287335" cy="358570"/>
          </a:xfrm>
          <a:custGeom>
            <a:avLst/>
            <a:gdLst>
              <a:gd name="T0" fmla="*/ 247 w 270"/>
              <a:gd name="T1" fmla="*/ 113 h 338"/>
              <a:gd name="T2" fmla="*/ 135 w 270"/>
              <a:gd name="T3" fmla="*/ 225 h 338"/>
              <a:gd name="T4" fmla="*/ 22 w 270"/>
              <a:gd name="T5" fmla="*/ 113 h 338"/>
              <a:gd name="T6" fmla="*/ 135 w 270"/>
              <a:gd name="T7" fmla="*/ 0 h 338"/>
              <a:gd name="T8" fmla="*/ 247 w 270"/>
              <a:gd name="T9" fmla="*/ 113 h 338"/>
              <a:gd name="T10" fmla="*/ 135 w 270"/>
              <a:gd name="T11" fmla="*/ 147 h 338"/>
              <a:gd name="T12" fmla="*/ 135 w 270"/>
              <a:gd name="T13" fmla="*/ 90 h 338"/>
              <a:gd name="T14" fmla="*/ 90 w 270"/>
              <a:gd name="T15" fmla="*/ 45 h 338"/>
              <a:gd name="T16" fmla="*/ 34 w 270"/>
              <a:gd name="T17" fmla="*/ 45 h 338"/>
              <a:gd name="T18" fmla="*/ 0 w 270"/>
              <a:gd name="T19" fmla="*/ 12 h 338"/>
              <a:gd name="T20" fmla="*/ 270 w 270"/>
              <a:gd name="T21" fmla="*/ 12 h 338"/>
              <a:gd name="T22" fmla="*/ 236 w 270"/>
              <a:gd name="T23" fmla="*/ 45 h 338"/>
              <a:gd name="T24" fmla="*/ 180 w 270"/>
              <a:gd name="T25" fmla="*/ 45 h 338"/>
              <a:gd name="T26" fmla="*/ 135 w 270"/>
              <a:gd name="T27" fmla="*/ 90 h 338"/>
              <a:gd name="T28" fmla="*/ 22 w 270"/>
              <a:gd name="T29" fmla="*/ 113 h 338"/>
              <a:gd name="T30" fmla="*/ 22 w 270"/>
              <a:gd name="T31" fmla="*/ 180 h 338"/>
              <a:gd name="T32" fmla="*/ 180 w 270"/>
              <a:gd name="T33" fmla="*/ 338 h 338"/>
              <a:gd name="T34" fmla="*/ 135 w 270"/>
              <a:gd name="T35" fmla="*/ 225 h 338"/>
              <a:gd name="T36" fmla="*/ 247 w 270"/>
              <a:gd name="T37" fmla="*/ 338 h 338"/>
              <a:gd name="T38" fmla="*/ 188 w 270"/>
              <a:gd name="T39" fmla="*/ 83 h 338"/>
              <a:gd name="T40" fmla="*/ 169 w 270"/>
              <a:gd name="T41" fmla="*/ 102 h 338"/>
              <a:gd name="T42" fmla="*/ 188 w 270"/>
              <a:gd name="T43" fmla="*/ 120 h 338"/>
              <a:gd name="T44" fmla="*/ 206 w 270"/>
              <a:gd name="T45" fmla="*/ 102 h 338"/>
              <a:gd name="T46" fmla="*/ 188 w 270"/>
              <a:gd name="T47" fmla="*/ 83 h 338"/>
              <a:gd name="T48" fmla="*/ 82 w 270"/>
              <a:gd name="T49" fmla="*/ 83 h 338"/>
              <a:gd name="T50" fmla="*/ 63 w 270"/>
              <a:gd name="T51" fmla="*/ 102 h 338"/>
              <a:gd name="T52" fmla="*/ 82 w 270"/>
              <a:gd name="T53" fmla="*/ 120 h 338"/>
              <a:gd name="T54" fmla="*/ 101 w 270"/>
              <a:gd name="T55" fmla="*/ 102 h 338"/>
              <a:gd name="T56" fmla="*/ 82 w 270"/>
              <a:gd name="T57" fmla="*/ 83 h 338"/>
              <a:gd name="T58" fmla="*/ 0 w 270"/>
              <a:gd name="T59" fmla="*/ 338 h 338"/>
              <a:gd name="T60" fmla="*/ 247 w 270"/>
              <a:gd name="T61" fmla="*/ 338 h 338"/>
              <a:gd name="T62" fmla="*/ 247 w 270"/>
              <a:gd name="T63" fmla="*/ 113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38">
                <a:moveTo>
                  <a:pt x="247" y="113"/>
                </a:moveTo>
                <a:cubicBezTo>
                  <a:pt x="247" y="175"/>
                  <a:pt x="197" y="225"/>
                  <a:pt x="135" y="225"/>
                </a:cubicBezTo>
                <a:cubicBezTo>
                  <a:pt x="73" y="225"/>
                  <a:pt x="22" y="175"/>
                  <a:pt x="22" y="113"/>
                </a:cubicBezTo>
                <a:cubicBezTo>
                  <a:pt x="22" y="51"/>
                  <a:pt x="73" y="0"/>
                  <a:pt x="135" y="0"/>
                </a:cubicBezTo>
                <a:cubicBezTo>
                  <a:pt x="197" y="0"/>
                  <a:pt x="247" y="51"/>
                  <a:pt x="247" y="113"/>
                </a:cubicBezTo>
                <a:close/>
                <a:moveTo>
                  <a:pt x="135" y="147"/>
                </a:moveTo>
                <a:cubicBezTo>
                  <a:pt x="135" y="90"/>
                  <a:pt x="135" y="90"/>
                  <a:pt x="135" y="90"/>
                </a:cubicBezTo>
                <a:cubicBezTo>
                  <a:pt x="135" y="65"/>
                  <a:pt x="115" y="45"/>
                  <a:pt x="90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15" y="45"/>
                  <a:pt x="0" y="30"/>
                  <a:pt x="0" y="12"/>
                </a:cubicBezTo>
                <a:moveTo>
                  <a:pt x="270" y="12"/>
                </a:moveTo>
                <a:cubicBezTo>
                  <a:pt x="270" y="30"/>
                  <a:pt x="255" y="45"/>
                  <a:pt x="236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55" y="45"/>
                  <a:pt x="135" y="65"/>
                  <a:pt x="135" y="90"/>
                </a:cubicBezTo>
                <a:moveTo>
                  <a:pt x="22" y="113"/>
                </a:moveTo>
                <a:cubicBezTo>
                  <a:pt x="22" y="180"/>
                  <a:pt x="22" y="180"/>
                  <a:pt x="22" y="180"/>
                </a:cubicBezTo>
                <a:cubicBezTo>
                  <a:pt x="22" y="267"/>
                  <a:pt x="93" y="338"/>
                  <a:pt x="180" y="338"/>
                </a:cubicBezTo>
                <a:moveTo>
                  <a:pt x="135" y="225"/>
                </a:moveTo>
                <a:cubicBezTo>
                  <a:pt x="135" y="287"/>
                  <a:pt x="185" y="338"/>
                  <a:pt x="247" y="338"/>
                </a:cubicBezTo>
                <a:moveTo>
                  <a:pt x="188" y="83"/>
                </a:moveTo>
                <a:cubicBezTo>
                  <a:pt x="177" y="83"/>
                  <a:pt x="169" y="91"/>
                  <a:pt x="169" y="102"/>
                </a:cubicBezTo>
                <a:cubicBezTo>
                  <a:pt x="169" y="112"/>
                  <a:pt x="177" y="120"/>
                  <a:pt x="188" y="120"/>
                </a:cubicBezTo>
                <a:cubicBezTo>
                  <a:pt x="198" y="120"/>
                  <a:pt x="206" y="112"/>
                  <a:pt x="206" y="102"/>
                </a:cubicBezTo>
                <a:cubicBezTo>
                  <a:pt x="206" y="91"/>
                  <a:pt x="198" y="83"/>
                  <a:pt x="188" y="83"/>
                </a:cubicBezTo>
                <a:close/>
                <a:moveTo>
                  <a:pt x="82" y="83"/>
                </a:moveTo>
                <a:cubicBezTo>
                  <a:pt x="72" y="83"/>
                  <a:pt x="63" y="91"/>
                  <a:pt x="63" y="102"/>
                </a:cubicBezTo>
                <a:cubicBezTo>
                  <a:pt x="63" y="112"/>
                  <a:pt x="72" y="120"/>
                  <a:pt x="82" y="120"/>
                </a:cubicBezTo>
                <a:cubicBezTo>
                  <a:pt x="92" y="120"/>
                  <a:pt x="101" y="112"/>
                  <a:pt x="101" y="102"/>
                </a:cubicBezTo>
                <a:cubicBezTo>
                  <a:pt x="101" y="91"/>
                  <a:pt x="92" y="83"/>
                  <a:pt x="82" y="83"/>
                </a:cubicBezTo>
                <a:close/>
                <a:moveTo>
                  <a:pt x="0" y="338"/>
                </a:moveTo>
                <a:cubicBezTo>
                  <a:pt x="247" y="338"/>
                  <a:pt x="247" y="338"/>
                  <a:pt x="247" y="338"/>
                </a:cubicBezTo>
                <a:cubicBezTo>
                  <a:pt x="247" y="113"/>
                  <a:pt x="247" y="113"/>
                  <a:pt x="247" y="11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30" name="Moon" title="Icon of a crescent moon">
            <a:extLst>
              <a:ext uri="{FF2B5EF4-FFF2-40B4-BE49-F238E27FC236}">
                <a16:creationId xmlns:a16="http://schemas.microsoft.com/office/drawing/2014/main" id="{85DFFE6A-64E7-47B4-921B-08BB8FABD09E}"/>
              </a:ext>
            </a:extLst>
          </p:cNvPr>
          <p:cNvSpPr>
            <a:spLocks noChangeAspect="1"/>
          </p:cNvSpPr>
          <p:nvPr/>
        </p:nvSpPr>
        <p:spPr bwMode="auto">
          <a:xfrm>
            <a:off x="9250954" y="5815542"/>
            <a:ext cx="330074" cy="358570"/>
          </a:xfrm>
          <a:custGeom>
            <a:avLst/>
            <a:gdLst>
              <a:gd name="T0" fmla="*/ 235 w 235"/>
              <a:gd name="T1" fmla="*/ 125 h 255"/>
              <a:gd name="T2" fmla="*/ 105 w 235"/>
              <a:gd name="T3" fmla="*/ 255 h 255"/>
              <a:gd name="T4" fmla="*/ 0 w 235"/>
              <a:gd name="T5" fmla="*/ 201 h 255"/>
              <a:gd name="T6" fmla="*/ 149 w 235"/>
              <a:gd name="T7" fmla="*/ 48 h 255"/>
              <a:gd name="T8" fmla="*/ 141 w 235"/>
              <a:gd name="T9" fmla="*/ 0 h 255"/>
              <a:gd name="T10" fmla="*/ 235 w 235"/>
              <a:gd name="T11" fmla="*/ 12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255">
                <a:moveTo>
                  <a:pt x="235" y="125"/>
                </a:moveTo>
                <a:cubicBezTo>
                  <a:pt x="235" y="197"/>
                  <a:pt x="177" y="255"/>
                  <a:pt x="105" y="255"/>
                </a:cubicBezTo>
                <a:cubicBezTo>
                  <a:pt x="62" y="255"/>
                  <a:pt x="23" y="234"/>
                  <a:pt x="0" y="201"/>
                </a:cubicBezTo>
                <a:cubicBezTo>
                  <a:pt x="82" y="199"/>
                  <a:pt x="149" y="132"/>
                  <a:pt x="149" y="48"/>
                </a:cubicBezTo>
                <a:cubicBezTo>
                  <a:pt x="149" y="31"/>
                  <a:pt x="146" y="15"/>
                  <a:pt x="141" y="0"/>
                </a:cubicBezTo>
                <a:cubicBezTo>
                  <a:pt x="195" y="15"/>
                  <a:pt x="235" y="65"/>
                  <a:pt x="235" y="12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31" name="Gravity" title="Icon of a solar system">
            <a:extLst>
              <a:ext uri="{FF2B5EF4-FFF2-40B4-BE49-F238E27FC236}">
                <a16:creationId xmlns:a16="http://schemas.microsoft.com/office/drawing/2014/main" id="{4066E6B4-35FC-431D-A496-E1282C9A09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8913" y="5815542"/>
            <a:ext cx="359140" cy="358570"/>
          </a:xfrm>
          <a:custGeom>
            <a:avLst/>
            <a:gdLst>
              <a:gd name="T0" fmla="*/ 96 w 356"/>
              <a:gd name="T1" fmla="*/ 178 h 356"/>
              <a:gd name="T2" fmla="*/ 178 w 356"/>
              <a:gd name="T3" fmla="*/ 96 h 356"/>
              <a:gd name="T4" fmla="*/ 260 w 356"/>
              <a:gd name="T5" fmla="*/ 178 h 356"/>
              <a:gd name="T6" fmla="*/ 178 w 356"/>
              <a:gd name="T7" fmla="*/ 260 h 356"/>
              <a:gd name="T8" fmla="*/ 96 w 356"/>
              <a:gd name="T9" fmla="*/ 178 h 356"/>
              <a:gd name="T10" fmla="*/ 310 w 356"/>
              <a:gd name="T11" fmla="*/ 185 h 356"/>
              <a:gd name="T12" fmla="*/ 310 w 356"/>
              <a:gd name="T13" fmla="*/ 178 h 356"/>
              <a:gd name="T14" fmla="*/ 178 w 356"/>
              <a:gd name="T15" fmla="*/ 46 h 356"/>
              <a:gd name="T16" fmla="*/ 46 w 356"/>
              <a:gd name="T17" fmla="*/ 178 h 356"/>
              <a:gd name="T18" fmla="*/ 178 w 356"/>
              <a:gd name="T19" fmla="*/ 310 h 356"/>
              <a:gd name="T20" fmla="*/ 297 w 356"/>
              <a:gd name="T21" fmla="*/ 235 h 356"/>
              <a:gd name="T22" fmla="*/ 44 w 356"/>
              <a:gd name="T23" fmla="*/ 60 h 356"/>
              <a:gd name="T24" fmla="*/ 0 w 356"/>
              <a:gd name="T25" fmla="*/ 178 h 356"/>
              <a:gd name="T26" fmla="*/ 178 w 356"/>
              <a:gd name="T27" fmla="*/ 356 h 356"/>
              <a:gd name="T28" fmla="*/ 356 w 356"/>
              <a:gd name="T29" fmla="*/ 178 h 356"/>
              <a:gd name="T30" fmla="*/ 178 w 356"/>
              <a:gd name="T31" fmla="*/ 0 h 356"/>
              <a:gd name="T32" fmla="*/ 80 w 356"/>
              <a:gd name="T33" fmla="*/ 29 h 356"/>
              <a:gd name="T34" fmla="*/ 64 w 356"/>
              <a:gd name="T35" fmla="*/ 17 h 356"/>
              <a:gd name="T36" fmla="*/ 41 w 356"/>
              <a:gd name="T37" fmla="*/ 40 h 356"/>
              <a:gd name="T38" fmla="*/ 64 w 356"/>
              <a:gd name="T39" fmla="*/ 63 h 356"/>
              <a:gd name="T40" fmla="*/ 87 w 356"/>
              <a:gd name="T41" fmla="*/ 40 h 356"/>
              <a:gd name="T42" fmla="*/ 64 w 356"/>
              <a:gd name="T43" fmla="*/ 17 h 356"/>
              <a:gd name="T44" fmla="*/ 306 w 356"/>
              <a:gd name="T45" fmla="*/ 189 h 356"/>
              <a:gd name="T46" fmla="*/ 283 w 356"/>
              <a:gd name="T47" fmla="*/ 212 h 356"/>
              <a:gd name="T48" fmla="*/ 306 w 356"/>
              <a:gd name="T49" fmla="*/ 235 h 356"/>
              <a:gd name="T50" fmla="*/ 329 w 356"/>
              <a:gd name="T51" fmla="*/ 212 h 356"/>
              <a:gd name="T52" fmla="*/ 306 w 356"/>
              <a:gd name="T53" fmla="*/ 18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6" h="356">
                <a:moveTo>
                  <a:pt x="96" y="178"/>
                </a:moveTo>
                <a:cubicBezTo>
                  <a:pt x="96" y="133"/>
                  <a:pt x="133" y="96"/>
                  <a:pt x="178" y="96"/>
                </a:cubicBezTo>
                <a:cubicBezTo>
                  <a:pt x="223" y="96"/>
                  <a:pt x="260" y="133"/>
                  <a:pt x="260" y="178"/>
                </a:cubicBezTo>
                <a:cubicBezTo>
                  <a:pt x="260" y="223"/>
                  <a:pt x="223" y="260"/>
                  <a:pt x="178" y="260"/>
                </a:cubicBezTo>
                <a:cubicBezTo>
                  <a:pt x="133" y="260"/>
                  <a:pt x="96" y="223"/>
                  <a:pt x="96" y="178"/>
                </a:cubicBezTo>
                <a:close/>
                <a:moveTo>
                  <a:pt x="310" y="185"/>
                </a:moveTo>
                <a:cubicBezTo>
                  <a:pt x="310" y="183"/>
                  <a:pt x="310" y="180"/>
                  <a:pt x="310" y="178"/>
                </a:cubicBezTo>
                <a:cubicBezTo>
                  <a:pt x="310" y="105"/>
                  <a:pt x="251" y="46"/>
                  <a:pt x="178" y="46"/>
                </a:cubicBezTo>
                <a:cubicBezTo>
                  <a:pt x="105" y="46"/>
                  <a:pt x="46" y="105"/>
                  <a:pt x="46" y="178"/>
                </a:cubicBezTo>
                <a:cubicBezTo>
                  <a:pt x="46" y="251"/>
                  <a:pt x="105" y="310"/>
                  <a:pt x="178" y="310"/>
                </a:cubicBezTo>
                <a:cubicBezTo>
                  <a:pt x="230" y="310"/>
                  <a:pt x="276" y="279"/>
                  <a:pt x="297" y="235"/>
                </a:cubicBezTo>
                <a:moveTo>
                  <a:pt x="44" y="60"/>
                </a:moveTo>
                <a:cubicBezTo>
                  <a:pt x="17" y="92"/>
                  <a:pt x="0" y="133"/>
                  <a:pt x="0" y="178"/>
                </a:cubicBezTo>
                <a:cubicBezTo>
                  <a:pt x="0" y="276"/>
                  <a:pt x="80" y="356"/>
                  <a:pt x="178" y="356"/>
                </a:cubicBezTo>
                <a:cubicBezTo>
                  <a:pt x="276" y="356"/>
                  <a:pt x="356" y="276"/>
                  <a:pt x="356" y="178"/>
                </a:cubicBezTo>
                <a:cubicBezTo>
                  <a:pt x="356" y="80"/>
                  <a:pt x="276" y="0"/>
                  <a:pt x="178" y="0"/>
                </a:cubicBezTo>
                <a:cubicBezTo>
                  <a:pt x="142" y="0"/>
                  <a:pt x="108" y="11"/>
                  <a:pt x="80" y="29"/>
                </a:cubicBezTo>
                <a:moveTo>
                  <a:pt x="64" y="17"/>
                </a:moveTo>
                <a:cubicBezTo>
                  <a:pt x="51" y="17"/>
                  <a:pt x="41" y="27"/>
                  <a:pt x="41" y="40"/>
                </a:cubicBezTo>
                <a:cubicBezTo>
                  <a:pt x="41" y="53"/>
                  <a:pt x="51" y="63"/>
                  <a:pt x="64" y="63"/>
                </a:cubicBezTo>
                <a:cubicBezTo>
                  <a:pt x="77" y="63"/>
                  <a:pt x="87" y="53"/>
                  <a:pt x="87" y="40"/>
                </a:cubicBezTo>
                <a:cubicBezTo>
                  <a:pt x="87" y="27"/>
                  <a:pt x="77" y="17"/>
                  <a:pt x="64" y="17"/>
                </a:cubicBezTo>
                <a:close/>
                <a:moveTo>
                  <a:pt x="306" y="189"/>
                </a:moveTo>
                <a:cubicBezTo>
                  <a:pt x="293" y="189"/>
                  <a:pt x="283" y="199"/>
                  <a:pt x="283" y="212"/>
                </a:cubicBezTo>
                <a:cubicBezTo>
                  <a:pt x="283" y="225"/>
                  <a:pt x="293" y="235"/>
                  <a:pt x="306" y="235"/>
                </a:cubicBezTo>
                <a:cubicBezTo>
                  <a:pt x="319" y="235"/>
                  <a:pt x="329" y="225"/>
                  <a:pt x="329" y="212"/>
                </a:cubicBezTo>
                <a:cubicBezTo>
                  <a:pt x="329" y="199"/>
                  <a:pt x="319" y="189"/>
                  <a:pt x="306" y="18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32" name="globe_4" title="Icon of the earth">
            <a:extLst>
              <a:ext uri="{FF2B5EF4-FFF2-40B4-BE49-F238E27FC236}">
                <a16:creationId xmlns:a16="http://schemas.microsoft.com/office/drawing/2014/main" id="{93B0707A-12BA-4E03-8E15-6F2E5E505F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8559" y="5815542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33" name="Tree" title="Icon of a tree">
            <a:extLst>
              <a:ext uri="{FF2B5EF4-FFF2-40B4-BE49-F238E27FC236}">
                <a16:creationId xmlns:a16="http://schemas.microsoft.com/office/drawing/2014/main" id="{8CE08B74-12FD-45B0-AA4D-C0C24B7C6A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6213" y="5815542"/>
            <a:ext cx="315264" cy="358570"/>
          </a:xfrm>
          <a:custGeom>
            <a:avLst/>
            <a:gdLst>
              <a:gd name="T0" fmla="*/ 307 w 307"/>
              <a:gd name="T1" fmla="*/ 144 h 350"/>
              <a:gd name="T2" fmla="*/ 288 w 307"/>
              <a:gd name="T3" fmla="*/ 108 h 350"/>
              <a:gd name="T4" fmla="*/ 293 w 307"/>
              <a:gd name="T5" fmla="*/ 86 h 350"/>
              <a:gd name="T6" fmla="*/ 249 w 307"/>
              <a:gd name="T7" fmla="*/ 44 h 350"/>
              <a:gd name="T8" fmla="*/ 227 w 307"/>
              <a:gd name="T9" fmla="*/ 49 h 350"/>
              <a:gd name="T10" fmla="*/ 193 w 307"/>
              <a:gd name="T11" fmla="*/ 33 h 350"/>
              <a:gd name="T12" fmla="*/ 165 w 307"/>
              <a:gd name="T13" fmla="*/ 43 h 350"/>
              <a:gd name="T14" fmla="*/ 113 w 307"/>
              <a:gd name="T15" fmla="*/ 0 h 350"/>
              <a:gd name="T16" fmla="*/ 61 w 307"/>
              <a:gd name="T17" fmla="*/ 53 h 350"/>
              <a:gd name="T18" fmla="*/ 61 w 307"/>
              <a:gd name="T19" fmla="*/ 55 h 350"/>
              <a:gd name="T20" fmla="*/ 28 w 307"/>
              <a:gd name="T21" fmla="*/ 88 h 350"/>
              <a:gd name="T22" fmla="*/ 29 w 307"/>
              <a:gd name="T23" fmla="*/ 98 h 350"/>
              <a:gd name="T24" fmla="*/ 0 w 307"/>
              <a:gd name="T25" fmla="*/ 131 h 350"/>
              <a:gd name="T26" fmla="*/ 14 w 307"/>
              <a:gd name="T27" fmla="*/ 158 h 350"/>
              <a:gd name="T28" fmla="*/ 0 w 307"/>
              <a:gd name="T29" fmla="*/ 191 h 350"/>
              <a:gd name="T30" fmla="*/ 47 w 307"/>
              <a:gd name="T31" fmla="*/ 237 h 350"/>
              <a:gd name="T32" fmla="*/ 64 w 307"/>
              <a:gd name="T33" fmla="*/ 234 h 350"/>
              <a:gd name="T34" fmla="*/ 66 w 307"/>
              <a:gd name="T35" fmla="*/ 241 h 350"/>
              <a:gd name="T36" fmla="*/ 81 w 307"/>
              <a:gd name="T37" fmla="*/ 255 h 350"/>
              <a:gd name="T38" fmla="*/ 101 w 307"/>
              <a:gd name="T39" fmla="*/ 243 h 350"/>
              <a:gd name="T40" fmla="*/ 125 w 307"/>
              <a:gd name="T41" fmla="*/ 257 h 350"/>
              <a:gd name="T42" fmla="*/ 143 w 307"/>
              <a:gd name="T43" fmla="*/ 250 h 350"/>
              <a:gd name="T44" fmla="*/ 169 w 307"/>
              <a:gd name="T45" fmla="*/ 262 h 350"/>
              <a:gd name="T46" fmla="*/ 203 w 307"/>
              <a:gd name="T47" fmla="*/ 235 h 350"/>
              <a:gd name="T48" fmla="*/ 251 w 307"/>
              <a:gd name="T49" fmla="*/ 257 h 350"/>
              <a:gd name="T50" fmla="*/ 289 w 307"/>
              <a:gd name="T51" fmla="*/ 219 h 350"/>
              <a:gd name="T52" fmla="*/ 281 w 307"/>
              <a:gd name="T53" fmla="*/ 184 h 350"/>
              <a:gd name="T54" fmla="*/ 307 w 307"/>
              <a:gd name="T55" fmla="*/ 144 h 350"/>
              <a:gd name="T56" fmla="*/ 143 w 307"/>
              <a:gd name="T57" fmla="*/ 145 h 350"/>
              <a:gd name="T58" fmla="*/ 143 w 307"/>
              <a:gd name="T59" fmla="*/ 216 h 350"/>
              <a:gd name="T60" fmla="*/ 143 w 307"/>
              <a:gd name="T61" fmla="*/ 350 h 350"/>
              <a:gd name="T62" fmla="*/ 237 w 307"/>
              <a:gd name="T63" fmla="*/ 130 h 350"/>
              <a:gd name="T64" fmla="*/ 143 w 307"/>
              <a:gd name="T65" fmla="*/ 220 h 350"/>
              <a:gd name="T66" fmla="*/ 143 w 307"/>
              <a:gd name="T67" fmla="*/ 196 h 350"/>
              <a:gd name="T68" fmla="*/ 74 w 307"/>
              <a:gd name="T69" fmla="*/ 133 h 350"/>
              <a:gd name="T70" fmla="*/ 109 w 307"/>
              <a:gd name="T71" fmla="*/ 111 h 350"/>
              <a:gd name="T72" fmla="*/ 109 w 307"/>
              <a:gd name="T73" fmla="*/ 164 h 350"/>
              <a:gd name="T74" fmla="*/ 208 w 307"/>
              <a:gd name="T75" fmla="*/ 115 h 350"/>
              <a:gd name="T76" fmla="*/ 208 w 307"/>
              <a:gd name="T77" fmla="*/ 158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7" h="350">
                <a:moveTo>
                  <a:pt x="307" y="144"/>
                </a:moveTo>
                <a:cubicBezTo>
                  <a:pt x="307" y="129"/>
                  <a:pt x="300" y="116"/>
                  <a:pt x="288" y="108"/>
                </a:cubicBezTo>
                <a:cubicBezTo>
                  <a:pt x="291" y="101"/>
                  <a:pt x="293" y="94"/>
                  <a:pt x="293" y="86"/>
                </a:cubicBezTo>
                <a:cubicBezTo>
                  <a:pt x="292" y="63"/>
                  <a:pt x="272" y="44"/>
                  <a:pt x="249" y="44"/>
                </a:cubicBezTo>
                <a:cubicBezTo>
                  <a:pt x="241" y="44"/>
                  <a:pt x="234" y="46"/>
                  <a:pt x="227" y="49"/>
                </a:cubicBezTo>
                <a:cubicBezTo>
                  <a:pt x="219" y="40"/>
                  <a:pt x="207" y="33"/>
                  <a:pt x="193" y="33"/>
                </a:cubicBezTo>
                <a:cubicBezTo>
                  <a:pt x="182" y="33"/>
                  <a:pt x="173" y="37"/>
                  <a:pt x="165" y="43"/>
                </a:cubicBezTo>
                <a:cubicBezTo>
                  <a:pt x="161" y="19"/>
                  <a:pt x="139" y="0"/>
                  <a:pt x="113" y="0"/>
                </a:cubicBezTo>
                <a:cubicBezTo>
                  <a:pt x="84" y="0"/>
                  <a:pt x="61" y="24"/>
                  <a:pt x="61" y="53"/>
                </a:cubicBezTo>
                <a:cubicBezTo>
                  <a:pt x="61" y="54"/>
                  <a:pt x="61" y="55"/>
                  <a:pt x="61" y="55"/>
                </a:cubicBezTo>
                <a:cubicBezTo>
                  <a:pt x="42" y="55"/>
                  <a:pt x="28" y="70"/>
                  <a:pt x="28" y="88"/>
                </a:cubicBezTo>
                <a:cubicBezTo>
                  <a:pt x="28" y="92"/>
                  <a:pt x="28" y="95"/>
                  <a:pt x="29" y="98"/>
                </a:cubicBezTo>
                <a:cubicBezTo>
                  <a:pt x="13" y="100"/>
                  <a:pt x="0" y="114"/>
                  <a:pt x="0" y="131"/>
                </a:cubicBezTo>
                <a:cubicBezTo>
                  <a:pt x="0" y="142"/>
                  <a:pt x="5" y="152"/>
                  <a:pt x="14" y="158"/>
                </a:cubicBezTo>
                <a:cubicBezTo>
                  <a:pt x="5" y="166"/>
                  <a:pt x="0" y="178"/>
                  <a:pt x="0" y="191"/>
                </a:cubicBezTo>
                <a:cubicBezTo>
                  <a:pt x="0" y="216"/>
                  <a:pt x="22" y="237"/>
                  <a:pt x="47" y="237"/>
                </a:cubicBezTo>
                <a:cubicBezTo>
                  <a:pt x="54" y="237"/>
                  <a:pt x="64" y="234"/>
                  <a:pt x="64" y="234"/>
                </a:cubicBezTo>
                <a:cubicBezTo>
                  <a:pt x="65" y="235"/>
                  <a:pt x="65" y="239"/>
                  <a:pt x="66" y="241"/>
                </a:cubicBezTo>
                <a:cubicBezTo>
                  <a:pt x="68" y="249"/>
                  <a:pt x="73" y="253"/>
                  <a:pt x="81" y="255"/>
                </a:cubicBezTo>
                <a:cubicBezTo>
                  <a:pt x="90" y="257"/>
                  <a:pt x="99" y="251"/>
                  <a:pt x="101" y="243"/>
                </a:cubicBezTo>
                <a:cubicBezTo>
                  <a:pt x="105" y="251"/>
                  <a:pt x="115" y="257"/>
                  <a:pt x="125" y="257"/>
                </a:cubicBezTo>
                <a:cubicBezTo>
                  <a:pt x="132" y="257"/>
                  <a:pt x="139" y="255"/>
                  <a:pt x="143" y="250"/>
                </a:cubicBezTo>
                <a:cubicBezTo>
                  <a:pt x="150" y="258"/>
                  <a:pt x="159" y="262"/>
                  <a:pt x="169" y="262"/>
                </a:cubicBezTo>
                <a:cubicBezTo>
                  <a:pt x="186" y="262"/>
                  <a:pt x="200" y="251"/>
                  <a:pt x="203" y="235"/>
                </a:cubicBezTo>
                <a:cubicBezTo>
                  <a:pt x="213" y="251"/>
                  <a:pt x="231" y="260"/>
                  <a:pt x="251" y="257"/>
                </a:cubicBezTo>
                <a:cubicBezTo>
                  <a:pt x="270" y="253"/>
                  <a:pt x="285" y="238"/>
                  <a:pt x="289" y="219"/>
                </a:cubicBezTo>
                <a:cubicBezTo>
                  <a:pt x="291" y="206"/>
                  <a:pt x="288" y="194"/>
                  <a:pt x="281" y="184"/>
                </a:cubicBezTo>
                <a:cubicBezTo>
                  <a:pt x="297" y="177"/>
                  <a:pt x="307" y="162"/>
                  <a:pt x="307" y="144"/>
                </a:cubicBezTo>
                <a:close/>
                <a:moveTo>
                  <a:pt x="143" y="145"/>
                </a:moveTo>
                <a:cubicBezTo>
                  <a:pt x="143" y="216"/>
                  <a:pt x="143" y="216"/>
                  <a:pt x="143" y="216"/>
                </a:cubicBezTo>
                <a:cubicBezTo>
                  <a:pt x="143" y="350"/>
                  <a:pt x="143" y="350"/>
                  <a:pt x="143" y="350"/>
                </a:cubicBezTo>
                <a:moveTo>
                  <a:pt x="237" y="130"/>
                </a:moveTo>
                <a:cubicBezTo>
                  <a:pt x="143" y="220"/>
                  <a:pt x="143" y="220"/>
                  <a:pt x="143" y="220"/>
                </a:cubicBezTo>
                <a:moveTo>
                  <a:pt x="143" y="196"/>
                </a:moveTo>
                <a:cubicBezTo>
                  <a:pt x="74" y="133"/>
                  <a:pt x="74" y="133"/>
                  <a:pt x="74" y="133"/>
                </a:cubicBezTo>
                <a:moveTo>
                  <a:pt x="109" y="111"/>
                </a:moveTo>
                <a:cubicBezTo>
                  <a:pt x="109" y="164"/>
                  <a:pt x="109" y="164"/>
                  <a:pt x="109" y="164"/>
                </a:cubicBezTo>
                <a:moveTo>
                  <a:pt x="208" y="115"/>
                </a:moveTo>
                <a:cubicBezTo>
                  <a:pt x="208" y="158"/>
                  <a:pt x="208" y="158"/>
                  <a:pt x="208" y="15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665269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368800" y="2090057"/>
            <a:ext cx="3454400" cy="3454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BC196B-3E33-479B-8080-746D0E5D07CC}"/>
              </a:ext>
            </a:extLst>
          </p:cNvPr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B2BDCA-24AD-4058-BC22-DAA91D3C932A}"/>
              </a:ext>
            </a:extLst>
          </p:cNvPr>
          <p:cNvSpPr txBox="1"/>
          <p:nvPr/>
        </p:nvSpPr>
        <p:spPr>
          <a:xfrm>
            <a:off x="1276136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80CAAA-985D-401F-82CC-802E6E9AB067}"/>
              </a:ext>
            </a:extLst>
          </p:cNvPr>
          <p:cNvSpPr txBox="1"/>
          <p:nvPr/>
        </p:nvSpPr>
        <p:spPr>
          <a:xfrm>
            <a:off x="1276136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2E261C-F56F-48C5-95DD-E421A21BCE4D}"/>
              </a:ext>
            </a:extLst>
          </p:cNvPr>
          <p:cNvCxnSpPr>
            <a:cxnSpLocks/>
          </p:cNvCxnSpPr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4714768" y="2990649"/>
            <a:ext cx="2762464" cy="1526832"/>
            <a:chOff x="1276135" y="2914760"/>
            <a:chExt cx="2106815" cy="1526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8809049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8809049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E2BA13-50E2-4D98-BF78-D96F00B9D34A}"/>
              </a:ext>
            </a:extLst>
          </p:cNvPr>
          <p:cNvGrpSpPr/>
          <p:nvPr/>
        </p:nvGrpSpPr>
        <p:grpSpPr>
          <a:xfrm>
            <a:off x="1159976" y="1720035"/>
            <a:ext cx="2666999" cy="4092310"/>
            <a:chOff x="965200" y="1684364"/>
            <a:chExt cx="2666999" cy="40923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625DEE1-BD80-4EAB-9AFE-DDAF838F33A9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6280B0-3517-41B4-8A8C-47DC4D6183D6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B2BE15-B6D4-47CA-A7F8-E38B916B8BBF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9DDEA-B94B-4B2C-875E-32386A0BF971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ECA219-AD7A-4967-A0D5-D54CB2E74F53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$1500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3A61D2-BAE4-4192-9F2F-D32BBF1623DF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70AE5F-0848-47BD-A3AB-802AE749904F}"/>
              </a:ext>
            </a:extLst>
          </p:cNvPr>
          <p:cNvGrpSpPr/>
          <p:nvPr/>
        </p:nvGrpSpPr>
        <p:grpSpPr>
          <a:xfrm>
            <a:off x="4762501" y="1720035"/>
            <a:ext cx="2666999" cy="4092310"/>
            <a:chOff x="965200" y="1684364"/>
            <a:chExt cx="2666999" cy="409231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8216C0C-D669-48F3-999C-51A229959008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ABFD30-456A-4D2C-BA18-AD48BB1F7DF7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E281-1366-4CF5-B7FD-635E4122777A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8622AE-715C-4305-902E-D4FAFCD41BE0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5C88A9-F7D2-493B-A85B-641B41D5694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$2680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E9BF252-9856-4C07-939C-7EE1D1DE012C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C234E6-5ACD-4721-894D-115A8BA2139B}"/>
              </a:ext>
            </a:extLst>
          </p:cNvPr>
          <p:cNvGrpSpPr/>
          <p:nvPr/>
        </p:nvGrpSpPr>
        <p:grpSpPr>
          <a:xfrm>
            <a:off x="8365026" y="1720035"/>
            <a:ext cx="2666999" cy="4092310"/>
            <a:chOff x="965200" y="1684364"/>
            <a:chExt cx="2666999" cy="40923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7FCE579-F309-4C95-A451-FEA9E3B57402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7B97650-0AAD-41B1-BECD-FE69A5F1C7A1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40591C-EF78-4279-B96F-0F1A5ADCE1F6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1A937A-4117-4556-AA2B-47505E97AF4F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1007093-9FFD-41E2-AFA5-BE26684F74C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$3650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F13B442-762A-4F82-AAE7-D4CEE107CFD8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288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1D481BD9-28BC-46D4-A932-783B1949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72771"/>
              </p:ext>
            </p:extLst>
          </p:nvPr>
        </p:nvGraphicFramePr>
        <p:xfrm>
          <a:off x="595084" y="1903734"/>
          <a:ext cx="109292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9E8407-57A0-4304-8D54-12CDEA93EF7F}"/>
              </a:ext>
            </a:extLst>
          </p:cNvPr>
          <p:cNvCxnSpPr>
            <a:cxnSpLocks/>
          </p:cNvCxnSpPr>
          <p:nvPr/>
        </p:nvCxnSpPr>
        <p:spPr>
          <a:xfrm flipV="1">
            <a:off x="3269855" y="31432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6BB5FE-A7F8-41FE-9E18-D53B91C42D45}"/>
              </a:ext>
            </a:extLst>
          </p:cNvPr>
          <p:cNvCxnSpPr>
            <a:cxnSpLocks/>
          </p:cNvCxnSpPr>
          <p:nvPr/>
        </p:nvCxnSpPr>
        <p:spPr>
          <a:xfrm flipV="1">
            <a:off x="5141685" y="339777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BE1F6-052A-4A16-9701-09FF6D396253}"/>
              </a:ext>
            </a:extLst>
          </p:cNvPr>
          <p:cNvCxnSpPr>
            <a:cxnSpLocks/>
          </p:cNvCxnSpPr>
          <p:nvPr/>
        </p:nvCxnSpPr>
        <p:spPr>
          <a:xfrm flipV="1">
            <a:off x="1540708" y="4561172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5EBDC-9356-442F-A680-30C7E35F500F}"/>
              </a:ext>
            </a:extLst>
          </p:cNvPr>
          <p:cNvCxnSpPr>
            <a:cxnSpLocks/>
          </p:cNvCxnSpPr>
          <p:nvPr/>
        </p:nvCxnSpPr>
        <p:spPr>
          <a:xfrm flipV="1">
            <a:off x="6822094" y="3143220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21F279-E48A-4076-9E29-804E87DD4647}"/>
              </a:ext>
            </a:extLst>
          </p:cNvPr>
          <p:cNvCxnSpPr>
            <a:cxnSpLocks/>
          </p:cNvCxnSpPr>
          <p:nvPr/>
        </p:nvCxnSpPr>
        <p:spPr>
          <a:xfrm flipV="1">
            <a:off x="8691392" y="32683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7CD6CE0-CB84-43E7-AA97-F0051C83324E}"/>
              </a:ext>
            </a:extLst>
          </p:cNvPr>
          <p:cNvCxnSpPr>
            <a:cxnSpLocks/>
          </p:cNvCxnSpPr>
          <p:nvPr/>
        </p:nvCxnSpPr>
        <p:spPr>
          <a:xfrm flipV="1">
            <a:off x="10366140" y="271079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8DA236-D1C2-4EAC-A518-3E11CD302BF3}"/>
              </a:ext>
            </a:extLst>
          </p:cNvPr>
          <p:cNvGrpSpPr/>
          <p:nvPr/>
        </p:nvGrpSpPr>
        <p:grpSpPr>
          <a:xfrm>
            <a:off x="747093" y="3455087"/>
            <a:ext cx="1940906" cy="946914"/>
            <a:chOff x="8481991" y="2267445"/>
            <a:chExt cx="2258844" cy="946914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0CE408-4AA2-4B90-BB71-70B98744967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BB852E1-573B-42F4-BAE9-37C71027882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41C974-3C1C-4839-AACA-6087FAB5372D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C46FD4-0583-40FD-8457-4406715CE95B}"/>
              </a:ext>
            </a:extLst>
          </p:cNvPr>
          <p:cNvGrpSpPr/>
          <p:nvPr/>
        </p:nvGrpSpPr>
        <p:grpSpPr>
          <a:xfrm>
            <a:off x="2557368" y="2098748"/>
            <a:ext cx="1940906" cy="946914"/>
            <a:chOff x="8481991" y="2267445"/>
            <a:chExt cx="2258844" cy="94691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06A9474-54F1-4387-BA10-05771A6D8BC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7175514-B54D-43E8-9E40-526FE91D53A0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57A84E-15B7-40EC-B55D-3AEF181B727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F191B91-6C65-488B-A460-418BD6470AD0}"/>
              </a:ext>
            </a:extLst>
          </p:cNvPr>
          <p:cNvGrpSpPr/>
          <p:nvPr/>
        </p:nvGrpSpPr>
        <p:grpSpPr>
          <a:xfrm>
            <a:off x="4580237" y="2409540"/>
            <a:ext cx="1940906" cy="946914"/>
            <a:chOff x="8481991" y="2267445"/>
            <a:chExt cx="2258844" cy="94691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D64112-CB03-4ED8-AEF3-51CC7C66EE5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5296EE3-FC8F-45BC-ABA1-B56CEF1E6F29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7532F62-407C-4F42-95A1-1E9C322D0CD0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04B913D-AF5F-4A32-9530-3157F516DFB7}"/>
              </a:ext>
            </a:extLst>
          </p:cNvPr>
          <p:cNvGrpSpPr/>
          <p:nvPr/>
        </p:nvGrpSpPr>
        <p:grpSpPr>
          <a:xfrm>
            <a:off x="6501157" y="1899877"/>
            <a:ext cx="1940906" cy="946914"/>
            <a:chOff x="8481991" y="2267445"/>
            <a:chExt cx="2258844" cy="946914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6D32B39-2372-49D6-A287-9751E2D1F0CE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B67CEB3-834E-451E-B6EE-9470A8740E26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57B995F-C51A-4BBE-BB43-06A0FCFC483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11F4228-CBB3-47D7-89E0-D06101A24E94}"/>
              </a:ext>
            </a:extLst>
          </p:cNvPr>
          <p:cNvGrpSpPr/>
          <p:nvPr/>
        </p:nvGrpSpPr>
        <p:grpSpPr>
          <a:xfrm>
            <a:off x="8013365" y="4693534"/>
            <a:ext cx="2065787" cy="946914"/>
            <a:chOff x="8481991" y="2267445"/>
            <a:chExt cx="2258844" cy="946914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1AE813-1881-44E8-AFA3-57A986510350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A031FF-EBCE-41E5-A0AA-89B4235B256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C7CB2E1D-77E6-4200-BC56-0702F373084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EAF200-1B17-4C16-9464-C772C62A3F97}"/>
              </a:ext>
            </a:extLst>
          </p:cNvPr>
          <p:cNvGrpSpPr/>
          <p:nvPr/>
        </p:nvGrpSpPr>
        <p:grpSpPr>
          <a:xfrm>
            <a:off x="9873678" y="4085174"/>
            <a:ext cx="1926751" cy="946914"/>
            <a:chOff x="8481991" y="2267445"/>
            <a:chExt cx="2258844" cy="94691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6E6C16-5B57-4A1E-88B5-3BFF30A84D3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88BD1B-817E-4F28-A253-F54E8FA581CE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83B52A7D-4262-4E74-9BF8-458671D88AC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2A8BC14F-80B6-493C-8058-F5898642E390}"/>
              </a:ext>
            </a:extLst>
          </p:cNvPr>
          <p:cNvSpPr/>
          <p:nvPr/>
        </p:nvSpPr>
        <p:spPr>
          <a:xfrm>
            <a:off x="1299407" y="563181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FF1C303-21FA-4763-96CD-DF98982BED50}"/>
              </a:ext>
            </a:extLst>
          </p:cNvPr>
          <p:cNvSpPr/>
          <p:nvPr/>
        </p:nvSpPr>
        <p:spPr>
          <a:xfrm>
            <a:off x="3034523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5CDCB0C-E966-4D83-86FA-2789E07F3564}"/>
              </a:ext>
            </a:extLst>
          </p:cNvPr>
          <p:cNvSpPr/>
          <p:nvPr/>
        </p:nvSpPr>
        <p:spPr>
          <a:xfrm>
            <a:off x="4897734" y="4470082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2554562-C3F8-4DFA-BC26-C6286ABB4FF8}"/>
              </a:ext>
            </a:extLst>
          </p:cNvPr>
          <p:cNvSpPr/>
          <p:nvPr/>
        </p:nvSpPr>
        <p:spPr>
          <a:xfrm>
            <a:off x="6590318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045714-4B5B-4D01-BADB-9A4951FFDBC4}"/>
              </a:ext>
            </a:extLst>
          </p:cNvPr>
          <p:cNvSpPr/>
          <p:nvPr/>
        </p:nvSpPr>
        <p:spPr>
          <a:xfrm>
            <a:off x="8440566" y="2807311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22679A-975F-4FA0-B36E-3221AEBED1A8}"/>
              </a:ext>
            </a:extLst>
          </p:cNvPr>
          <p:cNvSpPr/>
          <p:nvPr/>
        </p:nvSpPr>
        <p:spPr>
          <a:xfrm>
            <a:off x="10096264" y="224978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B15D6D3-AD4D-408E-AC92-EBB501EA47D9}"/>
              </a:ext>
            </a:extLst>
          </p:cNvPr>
          <p:cNvSpPr txBox="1"/>
          <p:nvPr/>
        </p:nvSpPr>
        <p:spPr>
          <a:xfrm>
            <a:off x="1258217" y="5751125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E70A5B-FCB8-48EB-9206-76B30D3A288D}"/>
              </a:ext>
            </a:extLst>
          </p:cNvPr>
          <p:cNvSpPr txBox="1"/>
          <p:nvPr/>
        </p:nvSpPr>
        <p:spPr>
          <a:xfrm>
            <a:off x="2998522" y="4315378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11B94-0593-409B-B4E1-0B4B51D92D56}"/>
              </a:ext>
            </a:extLst>
          </p:cNvPr>
          <p:cNvSpPr txBox="1"/>
          <p:nvPr/>
        </p:nvSpPr>
        <p:spPr>
          <a:xfrm>
            <a:off x="4861307" y="4589392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836305-FCAE-4D15-8F00-423242CCAD1A}"/>
              </a:ext>
            </a:extLst>
          </p:cNvPr>
          <p:cNvSpPr txBox="1"/>
          <p:nvPr/>
        </p:nvSpPr>
        <p:spPr>
          <a:xfrm>
            <a:off x="6551778" y="4349731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78E274-F71D-43EF-8BC7-32A192F9DA5B}"/>
              </a:ext>
            </a:extLst>
          </p:cNvPr>
          <p:cNvSpPr txBox="1"/>
          <p:nvPr/>
        </p:nvSpPr>
        <p:spPr>
          <a:xfrm>
            <a:off x="8413665" y="2929097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15791B-91D4-4B3C-9B8C-AA714919A3AB}"/>
              </a:ext>
            </a:extLst>
          </p:cNvPr>
          <p:cNvSpPr txBox="1"/>
          <p:nvPr/>
        </p:nvSpPr>
        <p:spPr>
          <a:xfrm>
            <a:off x="10062222" y="2369096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83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D1A9300-E545-431A-A2AC-250D505666A8}"/>
              </a:ext>
            </a:extLst>
          </p:cNvPr>
          <p:cNvSpPr/>
          <p:nvPr/>
        </p:nvSpPr>
        <p:spPr>
          <a:xfrm>
            <a:off x="1694240" y="2854244"/>
            <a:ext cx="8743950" cy="1905081"/>
          </a:xfrm>
          <a:custGeom>
            <a:avLst/>
            <a:gdLst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86844"/>
              <a:gd name="connsiteX1" fmla="*/ 2171700 w 8743950"/>
              <a:gd name="connsiteY1" fmla="*/ 0 h 1986844"/>
              <a:gd name="connsiteX2" fmla="*/ 4400550 w 8743950"/>
              <a:gd name="connsiteY2" fmla="*/ 1885950 h 1986844"/>
              <a:gd name="connsiteX3" fmla="*/ 6619875 w 8743950"/>
              <a:gd name="connsiteY3" fmla="*/ 0 h 1986844"/>
              <a:gd name="connsiteX4" fmla="*/ 8743950 w 8743950"/>
              <a:gd name="connsiteY4" fmla="*/ 1905000 h 1986844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988521 h 2007571"/>
              <a:gd name="connsiteX1" fmla="*/ 2171700 w 8743950"/>
              <a:gd name="connsiteY1" fmla="*/ 102571 h 2007571"/>
              <a:gd name="connsiteX2" fmla="*/ 4400550 w 8743950"/>
              <a:gd name="connsiteY2" fmla="*/ 1988521 h 2007571"/>
              <a:gd name="connsiteX3" fmla="*/ 6619875 w 8743950"/>
              <a:gd name="connsiteY3" fmla="*/ 102571 h 2007571"/>
              <a:gd name="connsiteX4" fmla="*/ 8743950 w 8743950"/>
              <a:gd name="connsiteY4" fmla="*/ 2007571 h 2007571"/>
              <a:gd name="connsiteX0" fmla="*/ 0 w 8743950"/>
              <a:gd name="connsiteY0" fmla="*/ 1886044 h 1905094"/>
              <a:gd name="connsiteX1" fmla="*/ 2171700 w 8743950"/>
              <a:gd name="connsiteY1" fmla="*/ 94 h 1905094"/>
              <a:gd name="connsiteX2" fmla="*/ 4400550 w 8743950"/>
              <a:gd name="connsiteY2" fmla="*/ 1886044 h 1905094"/>
              <a:gd name="connsiteX3" fmla="*/ 6619875 w 8743950"/>
              <a:gd name="connsiteY3" fmla="*/ 94 h 1905094"/>
              <a:gd name="connsiteX4" fmla="*/ 8743950 w 8743950"/>
              <a:gd name="connsiteY4" fmla="*/ 1905094 h 1905094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3950" h="1905081">
                <a:moveTo>
                  <a:pt x="0" y="1886031"/>
                </a:moveTo>
                <a:cubicBezTo>
                  <a:pt x="762000" y="1438356"/>
                  <a:pt x="1438275" y="81"/>
                  <a:pt x="2171700" y="81"/>
                </a:cubicBezTo>
                <a:cubicBezTo>
                  <a:pt x="2905125" y="81"/>
                  <a:pt x="3765550" y="1886031"/>
                  <a:pt x="4400550" y="1886031"/>
                </a:cubicBezTo>
                <a:cubicBezTo>
                  <a:pt x="5035550" y="1886031"/>
                  <a:pt x="6064250" y="12781"/>
                  <a:pt x="6619875" y="81"/>
                </a:cubicBezTo>
                <a:cubicBezTo>
                  <a:pt x="7175500" y="-12619"/>
                  <a:pt x="8074025" y="1489156"/>
                  <a:pt x="8743950" y="1905081"/>
                </a:cubicBezTo>
              </a:path>
            </a:pathLst>
          </a:custGeom>
          <a:noFill/>
          <a:ln w="31750">
            <a:solidFill>
              <a:schemeClr val="tx2">
                <a:alpha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43950"/>
                      <a:gd name="connsiteY0" fmla="*/ 1885950 h 1905000"/>
                      <a:gd name="connsiteX1" fmla="*/ 2171700 w 8743950"/>
                      <a:gd name="connsiteY1" fmla="*/ 0 h 1905000"/>
                      <a:gd name="connsiteX2" fmla="*/ 4400550 w 8743950"/>
                      <a:gd name="connsiteY2" fmla="*/ 1885950 h 1905000"/>
                      <a:gd name="connsiteX3" fmla="*/ 6619875 w 8743950"/>
                      <a:gd name="connsiteY3" fmla="*/ 0 h 1905000"/>
                      <a:gd name="connsiteX4" fmla="*/ 8743950 w 8743950"/>
                      <a:gd name="connsiteY4" fmla="*/ 1905000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43950" h="1905000" extrusionOk="0">
                        <a:moveTo>
                          <a:pt x="0" y="1885950"/>
                        </a:moveTo>
                        <a:cubicBezTo>
                          <a:pt x="1108980" y="1080027"/>
                          <a:pt x="1502361" y="734919"/>
                          <a:pt x="2171700" y="0"/>
                        </a:cubicBezTo>
                        <a:cubicBezTo>
                          <a:pt x="2775848" y="685271"/>
                          <a:pt x="4014637" y="1448126"/>
                          <a:pt x="4400550" y="1885950"/>
                        </a:cubicBezTo>
                        <a:cubicBezTo>
                          <a:pt x="5332757" y="917138"/>
                          <a:pt x="5792324" y="909529"/>
                          <a:pt x="6619875" y="0"/>
                        </a:cubicBezTo>
                        <a:cubicBezTo>
                          <a:pt x="7661299" y="906896"/>
                          <a:pt x="8325357" y="1324759"/>
                          <a:pt x="8743950" y="1905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5273500-93A9-4D4D-81B1-BD490B7C481E}"/>
              </a:ext>
            </a:extLst>
          </p:cNvPr>
          <p:cNvSpPr txBox="1"/>
          <p:nvPr/>
        </p:nvSpPr>
        <p:spPr>
          <a:xfrm>
            <a:off x="7679723" y="4397462"/>
            <a:ext cx="119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ea"/>
                <a:ea typeface="+mj-ea"/>
              </a:rPr>
              <a:t>TITLE HERE</a:t>
            </a: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6286A81-3EFB-4B10-BC6C-0C2CDA2D092B}"/>
              </a:ext>
            </a:extLst>
          </p:cNvPr>
          <p:cNvCxnSpPr>
            <a:cxnSpLocks/>
          </p:cNvCxnSpPr>
          <p:nvPr/>
        </p:nvCxnSpPr>
        <p:spPr>
          <a:xfrm>
            <a:off x="7737469" y="4719170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D89D2B-5B33-4C3F-9A63-3EB73D8D7741}"/>
              </a:ext>
            </a:extLst>
          </p:cNvPr>
          <p:cNvSpPr txBox="1"/>
          <p:nvPr/>
        </p:nvSpPr>
        <p:spPr>
          <a:xfrm>
            <a:off x="7693742" y="4743548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90DD0BD-F676-40F8-B7E5-92004228153A}"/>
              </a:ext>
            </a:extLst>
          </p:cNvPr>
          <p:cNvCxnSpPr>
            <a:cxnSpLocks/>
          </p:cNvCxnSpPr>
          <p:nvPr/>
        </p:nvCxnSpPr>
        <p:spPr>
          <a:xfrm>
            <a:off x="553793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9B87EF6E-C714-4F66-8C9F-917DEC73495F}"/>
              </a:ext>
            </a:extLst>
          </p:cNvPr>
          <p:cNvCxnSpPr>
            <a:cxnSpLocks/>
          </p:cNvCxnSpPr>
          <p:nvPr/>
        </p:nvCxnSpPr>
        <p:spPr>
          <a:xfrm>
            <a:off x="993699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4AF79D1-C2DA-403F-907D-993765DE138C}"/>
              </a:ext>
            </a:extLst>
          </p:cNvPr>
          <p:cNvSpPr txBox="1"/>
          <p:nvPr/>
        </p:nvSpPr>
        <p:spPr>
          <a:xfrm>
            <a:off x="9893272" y="2846087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C2000E3-6C06-4713-9FCA-26B3A669179E}"/>
              </a:ext>
            </a:extLst>
          </p:cNvPr>
          <p:cNvCxnSpPr>
            <a:cxnSpLocks/>
          </p:cNvCxnSpPr>
          <p:nvPr/>
        </p:nvCxnSpPr>
        <p:spPr>
          <a:xfrm>
            <a:off x="247742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9E01C31-86C8-457F-95C3-18EB87372679}"/>
              </a:ext>
            </a:extLst>
          </p:cNvPr>
          <p:cNvCxnSpPr>
            <a:cxnSpLocks/>
          </p:cNvCxnSpPr>
          <p:nvPr/>
        </p:nvCxnSpPr>
        <p:spPr>
          <a:xfrm flipH="1">
            <a:off x="4581119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BF6AA75-D853-4CB5-B2B1-38132594AB05}"/>
              </a:ext>
            </a:extLst>
          </p:cNvPr>
          <p:cNvCxnSpPr>
            <a:cxnSpLocks/>
          </p:cNvCxnSpPr>
          <p:nvPr/>
        </p:nvCxnSpPr>
        <p:spPr>
          <a:xfrm>
            <a:off x="6871401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7BAAB06-D3D5-4F21-BCD3-9DEA0F64B0ED}"/>
              </a:ext>
            </a:extLst>
          </p:cNvPr>
          <p:cNvCxnSpPr>
            <a:cxnSpLocks/>
          </p:cNvCxnSpPr>
          <p:nvPr/>
        </p:nvCxnSpPr>
        <p:spPr>
          <a:xfrm flipH="1">
            <a:off x="897510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4D1E45EF-C31A-4656-97C5-721F3FA12C86}"/>
              </a:ext>
            </a:extLst>
          </p:cNvPr>
          <p:cNvSpPr/>
          <p:nvPr/>
        </p:nvSpPr>
        <p:spPr>
          <a:xfrm>
            <a:off x="3626844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3C4DAA0-B583-4E7F-A1A7-E168E5AC32AE}"/>
              </a:ext>
            </a:extLst>
          </p:cNvPr>
          <p:cNvSpPr/>
          <p:nvPr/>
        </p:nvSpPr>
        <p:spPr>
          <a:xfrm>
            <a:off x="8059310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3289187-15D4-43F3-89ED-0A67FC36B5A0}"/>
              </a:ext>
            </a:extLst>
          </p:cNvPr>
          <p:cNvSpPr/>
          <p:nvPr/>
        </p:nvSpPr>
        <p:spPr>
          <a:xfrm>
            <a:off x="1484691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11CABEA-11CE-423D-A990-AEDFF041EAD7}"/>
              </a:ext>
            </a:extLst>
          </p:cNvPr>
          <p:cNvSpPr/>
          <p:nvPr/>
        </p:nvSpPr>
        <p:spPr>
          <a:xfrm>
            <a:off x="5843078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49562E8-0532-41FB-A9E3-A522B7122334}"/>
              </a:ext>
            </a:extLst>
          </p:cNvPr>
          <p:cNvSpPr/>
          <p:nvPr/>
        </p:nvSpPr>
        <p:spPr>
          <a:xfrm>
            <a:off x="10201464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F8E3117-001F-41E2-871F-0C6003C7B0B5}"/>
              </a:ext>
            </a:extLst>
          </p:cNvPr>
          <p:cNvGrpSpPr/>
          <p:nvPr/>
        </p:nvGrpSpPr>
        <p:grpSpPr>
          <a:xfrm>
            <a:off x="888051" y="2006488"/>
            <a:ext cx="1653000" cy="1653000"/>
            <a:chOff x="4920080" y="2562737"/>
            <a:chExt cx="2260598" cy="226059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D3A4B802-8259-4906-9069-DE98FBFA783F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B42190BD-EE98-4DA8-81BD-5E8F40FFEDF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89E160DA-26A7-4CB0-9676-526981F702A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335B6A-EBE4-4EB7-B93D-C6B94F14F076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B53BB5BF-C1C9-46AD-9CAC-A8D6039AF9A8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FF286FD-CB38-4536-A039-9A322A8523E5}"/>
              </a:ext>
            </a:extLst>
          </p:cNvPr>
          <p:cNvGrpSpPr/>
          <p:nvPr/>
        </p:nvGrpSpPr>
        <p:grpSpPr>
          <a:xfrm>
            <a:off x="3078776" y="3983134"/>
            <a:ext cx="1653000" cy="1653000"/>
            <a:chOff x="4920080" y="2562737"/>
            <a:chExt cx="2260598" cy="2260598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6C37F67-099D-4306-B71D-1E5284964135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6464880-A7CD-488C-833C-BA4D33BCB0C5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9BCB8F3-E50B-4CF7-A3F8-F17EEE65006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31D0206E-BE62-4F21-823D-CC2A97EF9585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897389E-48FD-483E-9E4C-B13748DAF99A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9C85CBE4-9EB5-417A-8204-F5AEE9EE24AD}"/>
              </a:ext>
            </a:extLst>
          </p:cNvPr>
          <p:cNvGrpSpPr/>
          <p:nvPr/>
        </p:nvGrpSpPr>
        <p:grpSpPr>
          <a:xfrm>
            <a:off x="5269501" y="2006488"/>
            <a:ext cx="1653000" cy="1653000"/>
            <a:chOff x="4920080" y="2562737"/>
            <a:chExt cx="2260598" cy="2260598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448709C9-02E8-4B69-9A70-F53E9BD3E75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529CD44-5D26-4C93-9723-1DD24003B21E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2B92FBBC-F3A8-4B5B-9DC8-DE9DD6D63E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2887BFC-DA08-432C-B328-E6E2E8888F09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6F4DE7A-D562-4D90-BD8D-C8C7EC433AC9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068EB65-621E-4142-950D-DB92D86BCDC5}"/>
              </a:ext>
            </a:extLst>
          </p:cNvPr>
          <p:cNvGrpSpPr/>
          <p:nvPr/>
        </p:nvGrpSpPr>
        <p:grpSpPr>
          <a:xfrm>
            <a:off x="7460226" y="3983134"/>
            <a:ext cx="1653000" cy="1653000"/>
            <a:chOff x="4920080" y="2562737"/>
            <a:chExt cx="2260598" cy="2260598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72EED01E-A4F4-4D23-81DB-DBA97AD849A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6FF85B0-FB4D-43DA-98FF-DE8FA09D598F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ECEFEDA-83BC-4424-B8BC-74402017B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7C69C72-2977-48E1-9842-34564EB0C6EA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56C973C-61B4-4D10-96B3-14C19AAD66CE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F132A987-E216-49A8-ACFD-3250C379EC44}"/>
              </a:ext>
            </a:extLst>
          </p:cNvPr>
          <p:cNvGrpSpPr/>
          <p:nvPr/>
        </p:nvGrpSpPr>
        <p:grpSpPr>
          <a:xfrm>
            <a:off x="9650949" y="2006488"/>
            <a:ext cx="1653000" cy="1653000"/>
            <a:chOff x="4920080" y="2562737"/>
            <a:chExt cx="2260598" cy="2260598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3C23C2D-74CE-412B-B169-279BB31B467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B7C6562-2708-45C2-8210-2ABC948ECBB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17628EDA-AF65-4DEE-9BBC-0FE1563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EABF8CA8-5A49-4DE2-9ECB-DCC3C5E433AF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398D2A7-7979-449C-B9CA-D60823BC6A6F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</p:grpSp>
      <p:sp>
        <p:nvSpPr>
          <p:cNvPr id="54" name="rocket" title="Icon of a rocket">
            <a:extLst>
              <a:ext uri="{FF2B5EF4-FFF2-40B4-BE49-F238E27FC236}">
                <a16:creationId xmlns:a16="http://schemas.microsoft.com/office/drawing/2014/main" id="{FDC4C3D3-99BC-4A90-9EC3-CE616708DD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3523" y="4620487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Broadcasting_F1B5" title="Icon of a communication dish with signal lines">
            <a:extLst>
              <a:ext uri="{FF2B5EF4-FFF2-40B4-BE49-F238E27FC236}">
                <a16:creationId xmlns:a16="http://schemas.microsoft.com/office/drawing/2014/main" id="{D568F501-DC93-4097-A9CE-A5749D8398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322580" y="4620487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6" name="signal_3" title="Icon of a communication tower with signal lines">
            <a:extLst>
              <a:ext uri="{FF2B5EF4-FFF2-40B4-BE49-F238E27FC236}">
                <a16:creationId xmlns:a16="http://schemas.microsoft.com/office/drawing/2014/main" id="{E6AEA1A1-44A4-41BD-99D2-050BC5AAE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8142" y="2723026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IoT" title="Icon of five circles that all connect to a center circle">
            <a:extLst>
              <a:ext uri="{FF2B5EF4-FFF2-40B4-BE49-F238E27FC236}">
                <a16:creationId xmlns:a16="http://schemas.microsoft.com/office/drawing/2014/main" id="{FCB56324-0732-4A2C-92F6-762A76F80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4320" y="4620487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speedometer" title="Icon of a spedometer showing medium speed">
            <a:extLst>
              <a:ext uri="{FF2B5EF4-FFF2-40B4-BE49-F238E27FC236}">
                <a16:creationId xmlns:a16="http://schemas.microsoft.com/office/drawing/2014/main" id="{E4615B3D-EBD4-4B2E-8175-EF5FD4EA67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0373" y="2723026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5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7" name="Broadcasting_F1B5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speedometer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rocket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globe_4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Intelligence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chip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1187012"/>
            <a:chOff x="667657" y="4517316"/>
            <a:chExt cx="2106815" cy="118701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1187012"/>
            <a:chOff x="667657" y="4517316"/>
            <a:chExt cx="2106815" cy="11870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1187012"/>
            <a:chOff x="667657" y="4517316"/>
            <a:chExt cx="2106815" cy="118701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1187012"/>
            <a:chOff x="667657" y="4517316"/>
            <a:chExt cx="2106815" cy="118701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24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12C7533-3663-45A9-826F-2FDB0D9F8752}"/>
              </a:ext>
            </a:extLst>
          </p:cNvPr>
          <p:cNvSpPr/>
          <p:nvPr/>
        </p:nvSpPr>
        <p:spPr>
          <a:xfrm>
            <a:off x="775955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8F44A5-5422-47CC-82DB-2569C1F762DD}"/>
              </a:ext>
            </a:extLst>
          </p:cNvPr>
          <p:cNvGrpSpPr/>
          <p:nvPr/>
        </p:nvGrpSpPr>
        <p:grpSpPr>
          <a:xfrm>
            <a:off x="802548" y="250960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0BBA5-99D4-4B99-99DF-784D88437AE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0D1D3E-3D5F-4CE7-87F0-7F9096D76E2B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8D6581-984D-48D8-8E3B-54498A09FC9A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cket" title="Icon of a rocket">
            <a:extLst>
              <a:ext uri="{FF2B5EF4-FFF2-40B4-BE49-F238E27FC236}">
                <a16:creationId xmlns:a16="http://schemas.microsoft.com/office/drawing/2014/main" id="{7463A5B9-C6B2-421F-9FBA-35B3A83D3E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8256" y="189222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1482D5-E922-4B96-A64E-8CB29CFD26E4}"/>
              </a:ext>
            </a:extLst>
          </p:cNvPr>
          <p:cNvSpPr/>
          <p:nvPr/>
        </p:nvSpPr>
        <p:spPr>
          <a:xfrm>
            <a:off x="3602652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Intelligence" title="Icon of circles connected by crossing lines">
            <a:extLst>
              <a:ext uri="{FF2B5EF4-FFF2-40B4-BE49-F238E27FC236}">
                <a16:creationId xmlns:a16="http://schemas.microsoft.com/office/drawing/2014/main" id="{B96F45E5-86A5-45F0-800C-E6616754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60" y="189222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AF0F1B-E4F2-46EF-B50B-C98111DA50D5}"/>
              </a:ext>
            </a:extLst>
          </p:cNvPr>
          <p:cNvGrpSpPr/>
          <p:nvPr/>
        </p:nvGrpSpPr>
        <p:grpSpPr>
          <a:xfrm>
            <a:off x="3629245" y="2541480"/>
            <a:ext cx="2106815" cy="1104370"/>
            <a:chOff x="994331" y="2209387"/>
            <a:chExt cx="2106815" cy="110437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9277172-4E6D-42BE-8F31-ADA796336181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F2058F-96B6-42B8-9CF2-A0DB76E69C6C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3C3851-D6B0-400B-9B5B-9C476BDB1D5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73C417-CBB2-4894-BE53-4797769EE6D9}"/>
              </a:ext>
            </a:extLst>
          </p:cNvPr>
          <p:cNvSpPr/>
          <p:nvPr/>
        </p:nvSpPr>
        <p:spPr>
          <a:xfrm>
            <a:off x="6429349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0012E883-9218-4B3B-96F8-6059C1717C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566" y="1892220"/>
            <a:ext cx="359423" cy="36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1C39BF-90AD-4DF8-A51E-0F189A62EF72}"/>
              </a:ext>
            </a:extLst>
          </p:cNvPr>
          <p:cNvGrpSpPr/>
          <p:nvPr/>
        </p:nvGrpSpPr>
        <p:grpSpPr>
          <a:xfrm>
            <a:off x="6455942" y="2573360"/>
            <a:ext cx="2106815" cy="1104370"/>
            <a:chOff x="994331" y="2209387"/>
            <a:chExt cx="2106815" cy="110437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30FD1-F998-45DF-B642-F8DEAE9FFDE4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E10D4-E8D3-4C48-817A-D67046126313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917B5F-2BD9-416A-A63B-C3C4E2B10313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DEB8FD1-0F9C-49F2-ACFA-EBEF0ED0E05C}"/>
              </a:ext>
            </a:extLst>
          </p:cNvPr>
          <p:cNvSpPr/>
          <p:nvPr/>
        </p:nvSpPr>
        <p:spPr>
          <a:xfrm>
            <a:off x="9256046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Broadcasting_F1B5" title="Icon of a communication dish with signal lines">
            <a:extLst>
              <a:ext uri="{FF2B5EF4-FFF2-40B4-BE49-F238E27FC236}">
                <a16:creationId xmlns:a16="http://schemas.microsoft.com/office/drawing/2014/main" id="{87A66440-6CF4-47DF-BF31-9BDEFCEF74E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201110" y="189222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19E62E-985F-4205-8F98-6BF687729DCA}"/>
              </a:ext>
            </a:extLst>
          </p:cNvPr>
          <p:cNvGrpSpPr/>
          <p:nvPr/>
        </p:nvGrpSpPr>
        <p:grpSpPr>
          <a:xfrm>
            <a:off x="9282639" y="2605240"/>
            <a:ext cx="2106815" cy="1104370"/>
            <a:chOff x="994331" y="2209387"/>
            <a:chExt cx="2106815" cy="110437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695B6A-0BCF-4B28-99E2-9396E8104963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D30ED5-D879-4FD7-9C61-1628B3D703BE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996D96-E015-4B8E-AF5F-5764F3CC156B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占位符 73" descr="图片包含 蓝色, 物体, 户外&#10;&#10;描述已自动生成">
            <a:extLst>
              <a:ext uri="{FF2B5EF4-FFF2-40B4-BE49-F238E27FC236}">
                <a16:creationId xmlns:a16="http://schemas.microsoft.com/office/drawing/2014/main" id="{22490950-3CBE-40CF-86D1-0A1C391816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6" name="图片占位符 75" descr="图片包含 蓝色, 物体, 户外&#10;&#10;描述已自动生成">
            <a:extLst>
              <a:ext uri="{FF2B5EF4-FFF2-40B4-BE49-F238E27FC236}">
                <a16:creationId xmlns:a16="http://schemas.microsoft.com/office/drawing/2014/main" id="{CB376387-C307-4F9E-B944-3B7D2B8CFF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8" name="图片占位符 77" descr="图片包含 蓝色, 物体, 户外&#10;&#10;描述已自动生成">
            <a:extLst>
              <a:ext uri="{FF2B5EF4-FFF2-40B4-BE49-F238E27FC236}">
                <a16:creationId xmlns:a16="http://schemas.microsoft.com/office/drawing/2014/main" id="{A2DDE464-8793-44BD-97B5-1D8449387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80" name="图片占位符 79" descr="图片包含 蓝色, 物体, 户外&#10;&#10;描述已自动生成">
            <a:extLst>
              <a:ext uri="{FF2B5EF4-FFF2-40B4-BE49-F238E27FC236}">
                <a16:creationId xmlns:a16="http://schemas.microsoft.com/office/drawing/2014/main" id="{5076E46D-3A65-424C-8858-090BAB24F8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801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班会进程</a:t>
            </a:r>
            <a:endParaRPr lang="af-ZA" altLang="zh-CN" dirty="0"/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FAFB3854-E1E3-4372-BD56-3DDC5DC126ED}"/>
              </a:ext>
            </a:extLst>
          </p:cNvPr>
          <p:cNvSpPr/>
          <p:nvPr/>
        </p:nvSpPr>
        <p:spPr>
          <a:xfrm>
            <a:off x="2412324" y="1351339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710D9A2D-FA73-47C6-BF1D-B3A824266A96}"/>
              </a:ext>
            </a:extLst>
          </p:cNvPr>
          <p:cNvSpPr/>
          <p:nvPr/>
        </p:nvSpPr>
        <p:spPr>
          <a:xfrm>
            <a:off x="5067300" y="1351339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0FF544D-EDCA-455F-AEC7-CBB6094633AD}"/>
              </a:ext>
            </a:extLst>
          </p:cNvPr>
          <p:cNvSpPr/>
          <p:nvPr/>
        </p:nvSpPr>
        <p:spPr>
          <a:xfrm>
            <a:off x="7722276" y="1351339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6720855A-5727-4F2B-95BE-7E5211579511}"/>
              </a:ext>
            </a:extLst>
          </p:cNvPr>
          <p:cNvSpPr/>
          <p:nvPr/>
        </p:nvSpPr>
        <p:spPr>
          <a:xfrm>
            <a:off x="10377252" y="1351339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0CCDF9-75B7-4680-B1A2-BCC09C5154AE}"/>
              </a:ext>
            </a:extLst>
          </p:cNvPr>
          <p:cNvSpPr/>
          <p:nvPr/>
        </p:nvSpPr>
        <p:spPr>
          <a:xfrm>
            <a:off x="2617900" y="2233989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20D8298-84DC-4D62-BD1E-A92788029E02}"/>
              </a:ext>
            </a:extLst>
          </p:cNvPr>
          <p:cNvSpPr/>
          <p:nvPr/>
        </p:nvSpPr>
        <p:spPr>
          <a:xfrm>
            <a:off x="5286337" y="2233989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578A69-9E9A-4E33-85F7-891339F05EF0}"/>
              </a:ext>
            </a:extLst>
          </p:cNvPr>
          <p:cNvSpPr/>
          <p:nvPr/>
        </p:nvSpPr>
        <p:spPr>
          <a:xfrm>
            <a:off x="7954774" y="2233989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94F461-2B4B-4C12-9394-B7C4A3FBFF65}"/>
              </a:ext>
            </a:extLst>
          </p:cNvPr>
          <p:cNvSpPr/>
          <p:nvPr/>
        </p:nvSpPr>
        <p:spPr>
          <a:xfrm>
            <a:off x="10623212" y="2233989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265DDE-8ED9-421A-B313-F61029184032}"/>
              </a:ext>
            </a:extLst>
          </p:cNvPr>
          <p:cNvSpPr txBox="1"/>
          <p:nvPr/>
        </p:nvSpPr>
        <p:spPr>
          <a:xfrm>
            <a:off x="370553" y="196761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同学朗诵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F4E303-E0C8-4175-9D56-254B2DABE0E5}"/>
              </a:ext>
            </a:extLst>
          </p:cNvPr>
          <p:cNvSpPr txBox="1"/>
          <p:nvPr/>
        </p:nvSpPr>
        <p:spPr>
          <a:xfrm>
            <a:off x="643609" y="2417171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聆听美妙的诵读声，体会“阳光”的内涵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B063570-6137-4B78-9A25-47C7A1C965ED}"/>
              </a:ext>
            </a:extLst>
          </p:cNvPr>
          <p:cNvSpPr/>
          <p:nvPr/>
        </p:nvSpPr>
        <p:spPr>
          <a:xfrm>
            <a:off x="1824751" y="236958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F9FA07-CA1A-43F8-8683-B7E10C831CD4}"/>
              </a:ext>
            </a:extLst>
          </p:cNvPr>
          <p:cNvSpPr txBox="1"/>
          <p:nvPr/>
        </p:nvSpPr>
        <p:spPr>
          <a:xfrm>
            <a:off x="3079548" y="191815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小品表演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66B0E7-E23B-4D29-8356-0BFAF329B513}"/>
              </a:ext>
            </a:extLst>
          </p:cNvPr>
          <p:cNvSpPr txBox="1"/>
          <p:nvPr/>
        </p:nvSpPr>
        <p:spPr>
          <a:xfrm>
            <a:off x="3352604" y="2367720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生活中的小事，让我们用心观察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E080214-7731-46F9-8AFD-947D8FDA2FB2}"/>
              </a:ext>
            </a:extLst>
          </p:cNvPr>
          <p:cNvSpPr/>
          <p:nvPr/>
        </p:nvSpPr>
        <p:spPr>
          <a:xfrm>
            <a:off x="4533746" y="232013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5833898-9D7E-489A-B373-EBC65F2842C8}"/>
              </a:ext>
            </a:extLst>
          </p:cNvPr>
          <p:cNvSpPr txBox="1"/>
          <p:nvPr/>
        </p:nvSpPr>
        <p:spPr>
          <a:xfrm>
            <a:off x="5788543" y="186870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探究剖析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4CE451-B2B2-44E2-A898-033BF1F264EB}"/>
              </a:ext>
            </a:extLst>
          </p:cNvPr>
          <p:cNvSpPr txBox="1"/>
          <p:nvPr/>
        </p:nvSpPr>
        <p:spPr>
          <a:xfrm>
            <a:off x="6061599" y="2318269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交谈大家的看法，在讨论中获得新知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7AC3130-4FFF-4BC2-B74D-7309C88EA03F}"/>
              </a:ext>
            </a:extLst>
          </p:cNvPr>
          <p:cNvSpPr/>
          <p:nvPr/>
        </p:nvSpPr>
        <p:spPr>
          <a:xfrm>
            <a:off x="7242741" y="2270684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D6755C-400F-4C17-955C-AC440EE4025B}"/>
              </a:ext>
            </a:extLst>
          </p:cNvPr>
          <p:cNvSpPr txBox="1"/>
          <p:nvPr/>
        </p:nvSpPr>
        <p:spPr>
          <a:xfrm>
            <a:off x="8497538" y="1819257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解说心态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12A041E-7CE7-4FB7-B3F3-805802317D60}"/>
              </a:ext>
            </a:extLst>
          </p:cNvPr>
          <p:cNvSpPr txBox="1"/>
          <p:nvPr/>
        </p:nvSpPr>
        <p:spPr>
          <a:xfrm>
            <a:off x="8770594" y="2268818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听听主持人对“阳光”的理解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DCDD03-38E9-48B6-8D4A-BEC76F5546B5}"/>
              </a:ext>
            </a:extLst>
          </p:cNvPr>
          <p:cNvSpPr/>
          <p:nvPr/>
        </p:nvSpPr>
        <p:spPr>
          <a:xfrm>
            <a:off x="9951736" y="222123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06FEB2CC-A963-4EA2-AFF1-7F5060620995}"/>
              </a:ext>
            </a:extLst>
          </p:cNvPr>
          <p:cNvSpPr/>
          <p:nvPr/>
        </p:nvSpPr>
        <p:spPr>
          <a:xfrm>
            <a:off x="2377923" y="3863008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箭头: V 形 35">
            <a:extLst>
              <a:ext uri="{FF2B5EF4-FFF2-40B4-BE49-F238E27FC236}">
                <a16:creationId xmlns:a16="http://schemas.microsoft.com/office/drawing/2014/main" id="{D8C0213A-A0BC-4A65-9435-B5127DAC2C98}"/>
              </a:ext>
            </a:extLst>
          </p:cNvPr>
          <p:cNvSpPr/>
          <p:nvPr/>
        </p:nvSpPr>
        <p:spPr>
          <a:xfrm>
            <a:off x="5032899" y="3863008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箭头: V 形 36">
            <a:extLst>
              <a:ext uri="{FF2B5EF4-FFF2-40B4-BE49-F238E27FC236}">
                <a16:creationId xmlns:a16="http://schemas.microsoft.com/office/drawing/2014/main" id="{ADDBA295-2AE1-489F-B680-892A10CE80BD}"/>
              </a:ext>
            </a:extLst>
          </p:cNvPr>
          <p:cNvSpPr/>
          <p:nvPr/>
        </p:nvSpPr>
        <p:spPr>
          <a:xfrm>
            <a:off x="7687875" y="3863008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3A6D24B2-6F4D-4F4E-9E17-4F887C27A4CA}"/>
              </a:ext>
            </a:extLst>
          </p:cNvPr>
          <p:cNvSpPr/>
          <p:nvPr/>
        </p:nvSpPr>
        <p:spPr>
          <a:xfrm>
            <a:off x="10342851" y="3863008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96FBE27-0773-45BA-8E0D-8A87067F32E4}"/>
              </a:ext>
            </a:extLst>
          </p:cNvPr>
          <p:cNvSpPr/>
          <p:nvPr/>
        </p:nvSpPr>
        <p:spPr>
          <a:xfrm>
            <a:off x="2583499" y="4745658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83C768B-AB4E-4A58-86FF-25C6D7ACB9E6}"/>
              </a:ext>
            </a:extLst>
          </p:cNvPr>
          <p:cNvSpPr/>
          <p:nvPr/>
        </p:nvSpPr>
        <p:spPr>
          <a:xfrm>
            <a:off x="5251936" y="4745658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2E55789-6FBB-4059-AA50-C02CE0331606}"/>
              </a:ext>
            </a:extLst>
          </p:cNvPr>
          <p:cNvSpPr/>
          <p:nvPr/>
        </p:nvSpPr>
        <p:spPr>
          <a:xfrm>
            <a:off x="7920373" y="4745658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59074A4-46E1-496B-8F2F-9DB09D90CF56}"/>
              </a:ext>
            </a:extLst>
          </p:cNvPr>
          <p:cNvSpPr/>
          <p:nvPr/>
        </p:nvSpPr>
        <p:spPr>
          <a:xfrm>
            <a:off x="10588811" y="4745658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6B3B32-5246-4813-842B-0E2A53A14393}"/>
              </a:ext>
            </a:extLst>
          </p:cNvPr>
          <p:cNvSpPr txBox="1"/>
          <p:nvPr/>
        </p:nvSpPr>
        <p:spPr>
          <a:xfrm>
            <a:off x="336152" y="447927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名人故事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CAA94C-2726-4B79-9374-B9F68A5C16FC}"/>
              </a:ext>
            </a:extLst>
          </p:cNvPr>
          <p:cNvSpPr txBox="1"/>
          <p:nvPr/>
        </p:nvSpPr>
        <p:spPr>
          <a:xfrm>
            <a:off x="609208" y="4928840"/>
            <a:ext cx="1812327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仰慕先贤，学习“阳光”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7E5B596-4498-416E-8DBB-C9699C1DEE34}"/>
              </a:ext>
            </a:extLst>
          </p:cNvPr>
          <p:cNvSpPr/>
          <p:nvPr/>
        </p:nvSpPr>
        <p:spPr>
          <a:xfrm>
            <a:off x="1790350" y="488125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47B9C71-F6AC-41D5-A592-66DA70E627D9}"/>
              </a:ext>
            </a:extLst>
          </p:cNvPr>
          <p:cNvSpPr txBox="1"/>
          <p:nvPr/>
        </p:nvSpPr>
        <p:spPr>
          <a:xfrm>
            <a:off x="3045147" y="44298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小组讨论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05CB88-C8E8-46B8-9C6C-388D2DB7FCBB}"/>
              </a:ext>
            </a:extLst>
          </p:cNvPr>
          <p:cNvSpPr txBox="1"/>
          <p:nvPr/>
        </p:nvSpPr>
        <p:spPr>
          <a:xfrm>
            <a:off x="3318203" y="4879389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当你面临失败时，你会怎么做？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AC63D3-F58A-44F4-B980-BD9458E1D0D6}"/>
              </a:ext>
            </a:extLst>
          </p:cNvPr>
          <p:cNvSpPr/>
          <p:nvPr/>
        </p:nvSpPr>
        <p:spPr>
          <a:xfrm>
            <a:off x="4499345" y="4831804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4860E4-3120-4752-A4A8-6D55463E9858}"/>
              </a:ext>
            </a:extLst>
          </p:cNvPr>
          <p:cNvSpPr txBox="1"/>
          <p:nvPr/>
        </p:nvSpPr>
        <p:spPr>
          <a:xfrm>
            <a:off x="5754142" y="4380377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反面教材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3A010A-9B74-4679-976D-A5F42D10DE8C}"/>
              </a:ext>
            </a:extLst>
          </p:cNvPr>
          <p:cNvSpPr txBox="1"/>
          <p:nvPr/>
        </p:nvSpPr>
        <p:spPr>
          <a:xfrm>
            <a:off x="6027198" y="4829938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有的人经不起打击，便一步步走向堕落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0D38374-8C08-47DA-8380-9294AD08E4E5}"/>
              </a:ext>
            </a:extLst>
          </p:cNvPr>
          <p:cNvSpPr/>
          <p:nvPr/>
        </p:nvSpPr>
        <p:spPr>
          <a:xfrm>
            <a:off x="7208340" y="47823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B7275A-2575-4536-AAC6-C35B045FB429}"/>
              </a:ext>
            </a:extLst>
          </p:cNvPr>
          <p:cNvSpPr txBox="1"/>
          <p:nvPr/>
        </p:nvSpPr>
        <p:spPr>
          <a:xfrm>
            <a:off x="8463137" y="4330926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总结感悟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A2ADA8E-1797-4721-9EB7-354C187508E0}"/>
              </a:ext>
            </a:extLst>
          </p:cNvPr>
          <p:cNvSpPr txBox="1"/>
          <p:nvPr/>
        </p:nvSpPr>
        <p:spPr>
          <a:xfrm>
            <a:off x="8736193" y="4780487"/>
            <a:ext cx="1812327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总结本次班会内容，抒发自己的感悟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BAF5B7A-1406-45F9-835D-E82BB8D16E47}"/>
              </a:ext>
            </a:extLst>
          </p:cNvPr>
          <p:cNvSpPr/>
          <p:nvPr/>
        </p:nvSpPr>
        <p:spPr>
          <a:xfrm>
            <a:off x="9917335" y="47329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headphones" title="Icon of headphones">
            <a:extLst>
              <a:ext uri="{FF2B5EF4-FFF2-40B4-BE49-F238E27FC236}">
                <a16:creationId xmlns:a16="http://schemas.microsoft.com/office/drawing/2014/main" id="{4E7D994C-046C-49B3-8FC1-F2E867F8D2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5173" y="2375459"/>
            <a:ext cx="323009" cy="358570"/>
          </a:xfrm>
          <a:custGeom>
            <a:avLst/>
            <a:gdLst>
              <a:gd name="T0" fmla="*/ 0 w 302"/>
              <a:gd name="T1" fmla="*/ 229 h 334"/>
              <a:gd name="T2" fmla="*/ 0 w 302"/>
              <a:gd name="T3" fmla="*/ 151 h 334"/>
              <a:gd name="T4" fmla="*/ 151 w 302"/>
              <a:gd name="T5" fmla="*/ 0 h 334"/>
              <a:gd name="T6" fmla="*/ 302 w 302"/>
              <a:gd name="T7" fmla="*/ 151 h 334"/>
              <a:gd name="T8" fmla="*/ 302 w 302"/>
              <a:gd name="T9" fmla="*/ 239 h 334"/>
              <a:gd name="T10" fmla="*/ 35 w 302"/>
              <a:gd name="T11" fmla="*/ 184 h 334"/>
              <a:gd name="T12" fmla="*/ 0 w 302"/>
              <a:gd name="T13" fmla="*/ 219 h 334"/>
              <a:gd name="T14" fmla="*/ 0 w 302"/>
              <a:gd name="T15" fmla="*/ 300 h 334"/>
              <a:gd name="T16" fmla="*/ 35 w 302"/>
              <a:gd name="T17" fmla="*/ 334 h 334"/>
              <a:gd name="T18" fmla="*/ 58 w 302"/>
              <a:gd name="T19" fmla="*/ 334 h 334"/>
              <a:gd name="T20" fmla="*/ 58 w 302"/>
              <a:gd name="T21" fmla="*/ 184 h 334"/>
              <a:gd name="T22" fmla="*/ 35 w 302"/>
              <a:gd name="T23" fmla="*/ 184 h 334"/>
              <a:gd name="T24" fmla="*/ 244 w 302"/>
              <a:gd name="T25" fmla="*/ 184 h 334"/>
              <a:gd name="T26" fmla="*/ 244 w 302"/>
              <a:gd name="T27" fmla="*/ 334 h 334"/>
              <a:gd name="T28" fmla="*/ 268 w 302"/>
              <a:gd name="T29" fmla="*/ 334 h 334"/>
              <a:gd name="T30" fmla="*/ 302 w 302"/>
              <a:gd name="T31" fmla="*/ 300 h 334"/>
              <a:gd name="T32" fmla="*/ 302 w 302"/>
              <a:gd name="T33" fmla="*/ 219 h 334"/>
              <a:gd name="T34" fmla="*/ 268 w 302"/>
              <a:gd name="T35" fmla="*/ 184 h 334"/>
              <a:gd name="T36" fmla="*/ 244 w 302"/>
              <a:gd name="T37" fmla="*/ 18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" h="334">
                <a:moveTo>
                  <a:pt x="0" y="229"/>
                </a:move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8" y="0"/>
                  <a:pt x="151" y="0"/>
                </a:cubicBezTo>
                <a:cubicBezTo>
                  <a:pt x="234" y="0"/>
                  <a:pt x="302" y="67"/>
                  <a:pt x="302" y="151"/>
                </a:cubicBezTo>
                <a:cubicBezTo>
                  <a:pt x="302" y="239"/>
                  <a:pt x="302" y="239"/>
                  <a:pt x="302" y="239"/>
                </a:cubicBezTo>
                <a:moveTo>
                  <a:pt x="35" y="184"/>
                </a:moveTo>
                <a:cubicBezTo>
                  <a:pt x="15" y="184"/>
                  <a:pt x="0" y="200"/>
                  <a:pt x="0" y="219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5" y="334"/>
                  <a:pt x="35" y="334"/>
                </a:cubicBezTo>
                <a:cubicBezTo>
                  <a:pt x="58" y="334"/>
                  <a:pt x="58" y="334"/>
                  <a:pt x="58" y="334"/>
                </a:cubicBezTo>
                <a:cubicBezTo>
                  <a:pt x="58" y="184"/>
                  <a:pt x="58" y="184"/>
                  <a:pt x="58" y="184"/>
                </a:cubicBezTo>
                <a:lnTo>
                  <a:pt x="35" y="184"/>
                </a:lnTo>
                <a:close/>
                <a:moveTo>
                  <a:pt x="244" y="184"/>
                </a:moveTo>
                <a:cubicBezTo>
                  <a:pt x="244" y="334"/>
                  <a:pt x="244" y="334"/>
                  <a:pt x="244" y="334"/>
                </a:cubicBezTo>
                <a:cubicBezTo>
                  <a:pt x="268" y="334"/>
                  <a:pt x="268" y="334"/>
                  <a:pt x="268" y="334"/>
                </a:cubicBezTo>
                <a:cubicBezTo>
                  <a:pt x="287" y="334"/>
                  <a:pt x="302" y="319"/>
                  <a:pt x="302" y="300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302" y="200"/>
                  <a:pt x="287" y="184"/>
                  <a:pt x="268" y="184"/>
                </a:cubicBezTo>
                <a:lnTo>
                  <a:pt x="244" y="1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6" name="paint" title="Icon of a paint palette">
            <a:extLst>
              <a:ext uri="{FF2B5EF4-FFF2-40B4-BE49-F238E27FC236}">
                <a16:creationId xmlns:a16="http://schemas.microsoft.com/office/drawing/2014/main" id="{C2A8C215-39D6-49F4-8C10-0126BBBD98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3338" y="2373207"/>
            <a:ext cx="363154" cy="358570"/>
          </a:xfrm>
          <a:custGeom>
            <a:avLst/>
            <a:gdLst>
              <a:gd name="T0" fmla="*/ 125 w 288"/>
              <a:gd name="T1" fmla="*/ 235 h 285"/>
              <a:gd name="T2" fmla="*/ 119 w 288"/>
              <a:gd name="T3" fmla="*/ 174 h 285"/>
              <a:gd name="T4" fmla="*/ 58 w 288"/>
              <a:gd name="T5" fmla="*/ 180 h 285"/>
              <a:gd name="T6" fmla="*/ 6 w 288"/>
              <a:gd name="T7" fmla="*/ 172 h 285"/>
              <a:gd name="T8" fmla="*/ 35 w 288"/>
              <a:gd name="T9" fmla="*/ 66 h 285"/>
              <a:gd name="T10" fmla="*/ 223 w 288"/>
              <a:gd name="T11" fmla="*/ 47 h 285"/>
              <a:gd name="T12" fmla="*/ 242 w 288"/>
              <a:gd name="T13" fmla="*/ 236 h 285"/>
              <a:gd name="T14" fmla="*/ 143 w 288"/>
              <a:gd name="T15" fmla="*/ 285 h 285"/>
              <a:gd name="T16" fmla="*/ 125 w 288"/>
              <a:gd name="T17" fmla="*/ 235 h 285"/>
              <a:gd name="T18" fmla="*/ 197 w 288"/>
              <a:gd name="T19" fmla="*/ 79 h 285"/>
              <a:gd name="T20" fmla="*/ 172 w 288"/>
              <a:gd name="T21" fmla="*/ 82 h 285"/>
              <a:gd name="T22" fmla="*/ 175 w 288"/>
              <a:gd name="T23" fmla="*/ 106 h 285"/>
              <a:gd name="T24" fmla="*/ 199 w 288"/>
              <a:gd name="T25" fmla="*/ 104 h 285"/>
              <a:gd name="T26" fmla="*/ 197 w 288"/>
              <a:gd name="T27" fmla="*/ 79 h 285"/>
              <a:gd name="T28" fmla="*/ 222 w 288"/>
              <a:gd name="T29" fmla="*/ 149 h 285"/>
              <a:gd name="T30" fmla="*/ 197 w 288"/>
              <a:gd name="T31" fmla="*/ 151 h 285"/>
              <a:gd name="T32" fmla="*/ 200 w 288"/>
              <a:gd name="T33" fmla="*/ 176 h 285"/>
              <a:gd name="T34" fmla="*/ 224 w 288"/>
              <a:gd name="T35" fmla="*/ 173 h 285"/>
              <a:gd name="T36" fmla="*/ 222 w 288"/>
              <a:gd name="T37" fmla="*/ 149 h 285"/>
              <a:gd name="T38" fmla="*/ 125 w 288"/>
              <a:gd name="T39" fmla="*/ 70 h 285"/>
              <a:gd name="T40" fmla="*/ 101 w 288"/>
              <a:gd name="T41" fmla="*/ 72 h 285"/>
              <a:gd name="T42" fmla="*/ 103 w 288"/>
              <a:gd name="T43" fmla="*/ 97 h 285"/>
              <a:gd name="T44" fmla="*/ 128 w 288"/>
              <a:gd name="T45" fmla="*/ 94 h 285"/>
              <a:gd name="T46" fmla="*/ 125 w 288"/>
              <a:gd name="T47" fmla="*/ 70 h 285"/>
              <a:gd name="T48" fmla="*/ 75 w 288"/>
              <a:gd name="T49" fmla="*/ 109 h 285"/>
              <a:gd name="T50" fmla="*/ 51 w 288"/>
              <a:gd name="T51" fmla="*/ 111 h 285"/>
              <a:gd name="T52" fmla="*/ 53 w 288"/>
              <a:gd name="T53" fmla="*/ 136 h 285"/>
              <a:gd name="T54" fmla="*/ 78 w 288"/>
              <a:gd name="T55" fmla="*/ 133 h 285"/>
              <a:gd name="T56" fmla="*/ 75 w 288"/>
              <a:gd name="T57" fmla="*/ 109 h 285"/>
              <a:gd name="T58" fmla="*/ 191 w 288"/>
              <a:gd name="T59" fmla="*/ 204 h 285"/>
              <a:gd name="T60" fmla="*/ 167 w 288"/>
              <a:gd name="T61" fmla="*/ 207 h 285"/>
              <a:gd name="T62" fmla="*/ 169 w 288"/>
              <a:gd name="T63" fmla="*/ 231 h 285"/>
              <a:gd name="T64" fmla="*/ 194 w 288"/>
              <a:gd name="T65" fmla="*/ 229 h 285"/>
              <a:gd name="T66" fmla="*/ 191 w 288"/>
              <a:gd name="T67" fmla="*/ 20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85">
                <a:moveTo>
                  <a:pt x="125" y="235"/>
                </a:moveTo>
                <a:cubicBezTo>
                  <a:pt x="140" y="217"/>
                  <a:pt x="138" y="189"/>
                  <a:pt x="119" y="174"/>
                </a:cubicBezTo>
                <a:cubicBezTo>
                  <a:pt x="100" y="159"/>
                  <a:pt x="73" y="162"/>
                  <a:pt x="58" y="180"/>
                </a:cubicBezTo>
                <a:cubicBezTo>
                  <a:pt x="20" y="226"/>
                  <a:pt x="6" y="172"/>
                  <a:pt x="6" y="172"/>
                </a:cubicBezTo>
                <a:cubicBezTo>
                  <a:pt x="0" y="136"/>
                  <a:pt x="9" y="97"/>
                  <a:pt x="35" y="66"/>
                </a:cubicBezTo>
                <a:cubicBezTo>
                  <a:pt x="81" y="9"/>
                  <a:pt x="166" y="0"/>
                  <a:pt x="223" y="47"/>
                </a:cubicBezTo>
                <a:cubicBezTo>
                  <a:pt x="280" y="94"/>
                  <a:pt x="288" y="178"/>
                  <a:pt x="242" y="236"/>
                </a:cubicBezTo>
                <a:cubicBezTo>
                  <a:pt x="216" y="266"/>
                  <a:pt x="180" y="283"/>
                  <a:pt x="143" y="285"/>
                </a:cubicBezTo>
                <a:cubicBezTo>
                  <a:pt x="143" y="285"/>
                  <a:pt x="87" y="282"/>
                  <a:pt x="125" y="235"/>
                </a:cubicBezTo>
                <a:close/>
                <a:moveTo>
                  <a:pt x="197" y="79"/>
                </a:moveTo>
                <a:cubicBezTo>
                  <a:pt x="189" y="73"/>
                  <a:pt x="178" y="74"/>
                  <a:pt x="172" y="82"/>
                </a:cubicBezTo>
                <a:cubicBezTo>
                  <a:pt x="166" y="89"/>
                  <a:pt x="167" y="100"/>
                  <a:pt x="175" y="106"/>
                </a:cubicBezTo>
                <a:cubicBezTo>
                  <a:pt x="182" y="112"/>
                  <a:pt x="193" y="111"/>
                  <a:pt x="199" y="104"/>
                </a:cubicBezTo>
                <a:cubicBezTo>
                  <a:pt x="205" y="96"/>
                  <a:pt x="204" y="85"/>
                  <a:pt x="197" y="79"/>
                </a:cubicBezTo>
                <a:close/>
                <a:moveTo>
                  <a:pt x="222" y="149"/>
                </a:moveTo>
                <a:cubicBezTo>
                  <a:pt x="214" y="143"/>
                  <a:pt x="203" y="144"/>
                  <a:pt x="197" y="151"/>
                </a:cubicBezTo>
                <a:cubicBezTo>
                  <a:pt x="191" y="159"/>
                  <a:pt x="192" y="170"/>
                  <a:pt x="200" y="176"/>
                </a:cubicBezTo>
                <a:cubicBezTo>
                  <a:pt x="207" y="182"/>
                  <a:pt x="218" y="181"/>
                  <a:pt x="224" y="173"/>
                </a:cubicBezTo>
                <a:cubicBezTo>
                  <a:pt x="230" y="166"/>
                  <a:pt x="229" y="155"/>
                  <a:pt x="222" y="149"/>
                </a:cubicBezTo>
                <a:close/>
                <a:moveTo>
                  <a:pt x="125" y="70"/>
                </a:moveTo>
                <a:cubicBezTo>
                  <a:pt x="118" y="64"/>
                  <a:pt x="107" y="65"/>
                  <a:pt x="101" y="72"/>
                </a:cubicBezTo>
                <a:cubicBezTo>
                  <a:pt x="95" y="80"/>
                  <a:pt x="96" y="90"/>
                  <a:pt x="103" y="97"/>
                </a:cubicBezTo>
                <a:cubicBezTo>
                  <a:pt x="111" y="103"/>
                  <a:pt x="122" y="102"/>
                  <a:pt x="128" y="94"/>
                </a:cubicBezTo>
                <a:cubicBezTo>
                  <a:pt x="134" y="87"/>
                  <a:pt x="133" y="76"/>
                  <a:pt x="125" y="70"/>
                </a:cubicBezTo>
                <a:close/>
                <a:moveTo>
                  <a:pt x="75" y="109"/>
                </a:moveTo>
                <a:cubicBezTo>
                  <a:pt x="68" y="103"/>
                  <a:pt x="57" y="104"/>
                  <a:pt x="51" y="111"/>
                </a:cubicBezTo>
                <a:cubicBezTo>
                  <a:pt x="45" y="119"/>
                  <a:pt x="46" y="130"/>
                  <a:pt x="53" y="136"/>
                </a:cubicBezTo>
                <a:cubicBezTo>
                  <a:pt x="61" y="142"/>
                  <a:pt x="72" y="141"/>
                  <a:pt x="78" y="133"/>
                </a:cubicBezTo>
                <a:cubicBezTo>
                  <a:pt x="84" y="126"/>
                  <a:pt x="83" y="115"/>
                  <a:pt x="75" y="109"/>
                </a:cubicBezTo>
                <a:close/>
                <a:moveTo>
                  <a:pt x="191" y="204"/>
                </a:moveTo>
                <a:cubicBezTo>
                  <a:pt x="184" y="198"/>
                  <a:pt x="173" y="199"/>
                  <a:pt x="167" y="207"/>
                </a:cubicBezTo>
                <a:cubicBezTo>
                  <a:pt x="161" y="214"/>
                  <a:pt x="162" y="225"/>
                  <a:pt x="169" y="231"/>
                </a:cubicBezTo>
                <a:cubicBezTo>
                  <a:pt x="177" y="237"/>
                  <a:pt x="188" y="236"/>
                  <a:pt x="194" y="229"/>
                </a:cubicBezTo>
                <a:cubicBezTo>
                  <a:pt x="200" y="221"/>
                  <a:pt x="199" y="210"/>
                  <a:pt x="191" y="2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7" name="Telemarketer_E7B9" title="Icon of a person wearing a headset">
            <a:extLst>
              <a:ext uri="{FF2B5EF4-FFF2-40B4-BE49-F238E27FC236}">
                <a16:creationId xmlns:a16="http://schemas.microsoft.com/office/drawing/2014/main" id="{05BB0C3C-E6BA-4430-B3CB-64653FF0C3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25335" y="2373207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8" name="Stopwatch_E916" title="Icon of a stopwatch">
            <a:extLst>
              <a:ext uri="{FF2B5EF4-FFF2-40B4-BE49-F238E27FC236}">
                <a16:creationId xmlns:a16="http://schemas.microsoft.com/office/drawing/2014/main" id="{5FEDA824-D84F-4D62-924E-C2061FA9A1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3261" y="2373207"/>
            <a:ext cx="310726" cy="358570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book_2" title="Icon of a book and a pencil">
            <a:extLst>
              <a:ext uri="{FF2B5EF4-FFF2-40B4-BE49-F238E27FC236}">
                <a16:creationId xmlns:a16="http://schemas.microsoft.com/office/drawing/2014/main" id="{CFFE8D2D-DED3-41A3-9B45-63BA3F8CF5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13979" y="4912693"/>
            <a:ext cx="391466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0" name="Family_EBDA" title="Icon of a family of people">
            <a:extLst>
              <a:ext uri="{FF2B5EF4-FFF2-40B4-BE49-F238E27FC236}">
                <a16:creationId xmlns:a16="http://schemas.microsoft.com/office/drawing/2014/main" id="{3E418175-305D-4D82-962B-B1E1871BD3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9140" y="4900796"/>
            <a:ext cx="397352" cy="358570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1" name="Education" title="Icon of a rolled paper with a ribbon stamped on it">
            <a:extLst>
              <a:ext uri="{FF2B5EF4-FFF2-40B4-BE49-F238E27FC236}">
                <a16:creationId xmlns:a16="http://schemas.microsoft.com/office/drawing/2014/main" id="{DEFB73DE-0E87-4083-ADC6-FE3F39E91F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1335" y="4894867"/>
            <a:ext cx="358570" cy="358570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2" name="pencil" title="Icon of a pencil">
            <a:extLst>
              <a:ext uri="{FF2B5EF4-FFF2-40B4-BE49-F238E27FC236}">
                <a16:creationId xmlns:a16="http://schemas.microsoft.com/office/drawing/2014/main" id="{B8748799-A43D-4A64-9E88-289A0E2DE8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33376" y="4877253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13690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9" grpId="0" animBg="1"/>
      <p:bldP spid="50" grpId="0" animBg="1"/>
      <p:bldP spid="51" grpId="0" animBg="1"/>
      <p:bldP spid="52" grpId="0" animBg="1"/>
      <p:bldP spid="79" grpId="0"/>
      <p:bldP spid="80" grpId="0"/>
      <p:bldP spid="81" grpId="0" animBg="1"/>
      <p:bldP spid="82" grpId="0"/>
      <p:bldP spid="83" grpId="0"/>
      <p:bldP spid="84" grpId="0" animBg="1"/>
      <p:bldP spid="85" grpId="0"/>
      <p:bldP spid="86" grpId="0"/>
      <p:bldP spid="87" grpId="0" animBg="1"/>
      <p:bldP spid="88" grpId="0"/>
      <p:bldP spid="89" grpId="0"/>
      <p:bldP spid="90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48" grpId="0" animBg="1"/>
      <p:bldP spid="53" grpId="0"/>
      <p:bldP spid="54" grpId="0"/>
      <p:bldP spid="55" grpId="0" animBg="1"/>
      <p:bldP spid="56" grpId="0"/>
      <p:bldP spid="57" grpId="0"/>
      <p:bldP spid="5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83C26365-4383-4CC6-A5DC-83CCF8B09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" name="图片占位符 24" descr="图片包含 蓝色, 物体, 户外&#10;&#10;描述已自动生成">
            <a:extLst>
              <a:ext uri="{FF2B5EF4-FFF2-40B4-BE49-F238E27FC236}">
                <a16:creationId xmlns:a16="http://schemas.microsoft.com/office/drawing/2014/main" id="{C2613A28-66C4-4DC3-A836-0CF7C0B672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/>
      </p:pic>
      <p:sp>
        <p:nvSpPr>
          <p:cNvPr id="11" name="Intelligence" title="Icon of circles connected by crossing lines">
            <a:extLst>
              <a:ext uri="{FF2B5EF4-FFF2-40B4-BE49-F238E27FC236}">
                <a16:creationId xmlns:a16="http://schemas.microsoft.com/office/drawing/2014/main" id="{11CE7833-F626-4494-93DB-C2504E2393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5110" y="2812109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274515" y="3809809"/>
            <a:ext cx="3872458" cy="1439827"/>
            <a:chOff x="667657" y="4517316"/>
            <a:chExt cx="2106815" cy="14398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667657" y="4927950"/>
              <a:ext cx="2106815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7335110" y="3512456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5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F83136E-98DE-4123-AC77-99E1CE6FEAEA}"/>
              </a:ext>
            </a:extLst>
          </p:cNvPr>
          <p:cNvSpPr/>
          <p:nvPr/>
        </p:nvSpPr>
        <p:spPr>
          <a:xfrm rot="9692354">
            <a:off x="576434" y="3780300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FAA706-1D7A-4299-A553-157EC791CD76}"/>
              </a:ext>
            </a:extLst>
          </p:cNvPr>
          <p:cNvSpPr/>
          <p:nvPr/>
        </p:nvSpPr>
        <p:spPr>
          <a:xfrm rot="9900000">
            <a:off x="2420344" y="2716176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AA6B424-3C09-4130-9359-33CC32C7663E}"/>
              </a:ext>
            </a:extLst>
          </p:cNvPr>
          <p:cNvSpPr/>
          <p:nvPr/>
        </p:nvSpPr>
        <p:spPr>
          <a:xfrm rot="10800000">
            <a:off x="4705391" y="1654655"/>
            <a:ext cx="2781220" cy="2781216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89B4595-BE19-4919-9854-C53BF1EE5C76}"/>
              </a:ext>
            </a:extLst>
          </p:cNvPr>
          <p:cNvSpPr/>
          <p:nvPr/>
        </p:nvSpPr>
        <p:spPr>
          <a:xfrm rot="11907646" flipH="1">
            <a:off x="10152230" y="3802045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848963B-5C1E-45B6-A286-4BC193B4EFFD}"/>
              </a:ext>
            </a:extLst>
          </p:cNvPr>
          <p:cNvSpPr/>
          <p:nvPr/>
        </p:nvSpPr>
        <p:spPr>
          <a:xfrm rot="11700000" flipH="1">
            <a:off x="7867183" y="2693754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76A794-CBFD-402D-8DDF-453D2C5F97C8}"/>
              </a:ext>
            </a:extLst>
          </p:cNvPr>
          <p:cNvGrpSpPr/>
          <p:nvPr/>
        </p:nvGrpSpPr>
        <p:grpSpPr>
          <a:xfrm>
            <a:off x="4955876" y="2352743"/>
            <a:ext cx="2330399" cy="1110203"/>
            <a:chOff x="4955876" y="2664800"/>
            <a:chExt cx="2330399" cy="111020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27693-79F4-4489-8D32-D66AE6C91DD2}"/>
                </a:ext>
              </a:extLst>
            </p:cNvPr>
            <p:cNvSpPr txBox="1"/>
            <p:nvPr/>
          </p:nvSpPr>
          <p:spPr>
            <a:xfrm>
              <a:off x="5063723" y="2664800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DC42962-C624-4B3D-AA4F-1B2E56C2251E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66005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104978-6A70-433A-ABA5-83B5A8E1A7CA}"/>
                </a:ext>
              </a:extLst>
            </p:cNvPr>
            <p:cNvSpPr txBox="1"/>
            <p:nvPr/>
          </p:nvSpPr>
          <p:spPr>
            <a:xfrm>
              <a:off x="4955876" y="3267172"/>
              <a:ext cx="233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0F1C8EA-8C59-4E52-92F0-41FB3894262C}"/>
              </a:ext>
            </a:extLst>
          </p:cNvPr>
          <p:cNvSpPr txBox="1"/>
          <p:nvPr/>
        </p:nvSpPr>
        <p:spPr>
          <a:xfrm>
            <a:off x="2498549" y="3276488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69D81DA-650C-4D2B-ABC7-7DED6D2A676D}"/>
              </a:ext>
            </a:extLst>
          </p:cNvPr>
          <p:cNvCxnSpPr>
            <a:cxnSpLocks/>
          </p:cNvCxnSpPr>
          <p:nvPr/>
        </p:nvCxnSpPr>
        <p:spPr>
          <a:xfrm>
            <a:off x="2569241" y="3627956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03F849B-8E0F-4595-A1B1-CFC53C414151}"/>
              </a:ext>
            </a:extLst>
          </p:cNvPr>
          <p:cNvSpPr txBox="1"/>
          <p:nvPr/>
        </p:nvSpPr>
        <p:spPr>
          <a:xfrm>
            <a:off x="2511456" y="3640871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60B69C-4015-4134-B825-49C583D200C4}"/>
              </a:ext>
            </a:extLst>
          </p:cNvPr>
          <p:cNvSpPr txBox="1"/>
          <p:nvPr/>
        </p:nvSpPr>
        <p:spPr>
          <a:xfrm>
            <a:off x="690769" y="4217654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FBCEBE-D9D4-4270-8570-6EAF150022F8}"/>
              </a:ext>
            </a:extLst>
          </p:cNvPr>
          <p:cNvCxnSpPr>
            <a:cxnSpLocks/>
          </p:cNvCxnSpPr>
          <p:nvPr/>
        </p:nvCxnSpPr>
        <p:spPr>
          <a:xfrm>
            <a:off x="749296" y="4515574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DBE48EB-A927-439B-9B18-C5287384B146}"/>
              </a:ext>
            </a:extLst>
          </p:cNvPr>
          <p:cNvSpPr txBox="1"/>
          <p:nvPr/>
        </p:nvSpPr>
        <p:spPr>
          <a:xfrm>
            <a:off x="718801" y="4536495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808BD3F-CE62-4072-AB6F-04E55D601A98}"/>
              </a:ext>
            </a:extLst>
          </p:cNvPr>
          <p:cNvGrpSpPr/>
          <p:nvPr/>
        </p:nvGrpSpPr>
        <p:grpSpPr>
          <a:xfrm>
            <a:off x="7985965" y="3246763"/>
            <a:ext cx="1728594" cy="733715"/>
            <a:chOff x="7985965" y="3431820"/>
            <a:chExt cx="1728594" cy="73371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923663E-BBF0-45E9-80C9-7F3F91B4891D}"/>
                </a:ext>
              </a:extLst>
            </p:cNvPr>
            <p:cNvSpPr txBox="1"/>
            <p:nvPr/>
          </p:nvSpPr>
          <p:spPr>
            <a:xfrm>
              <a:off x="7985965" y="3431820"/>
              <a:ext cx="1728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57B7152-2DB8-46DC-B1F8-A19BBE7E5500}"/>
                </a:ext>
              </a:extLst>
            </p:cNvPr>
            <p:cNvCxnSpPr>
              <a:cxnSpLocks/>
            </p:cNvCxnSpPr>
            <p:nvPr/>
          </p:nvCxnSpPr>
          <p:spPr>
            <a:xfrm>
              <a:off x="8056657" y="3783288"/>
              <a:ext cx="1560983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C76C6BF-59AB-43AC-8F3F-50DD886F288E}"/>
                </a:ext>
              </a:extLst>
            </p:cNvPr>
            <p:cNvSpPr txBox="1"/>
            <p:nvPr/>
          </p:nvSpPr>
          <p:spPr>
            <a:xfrm>
              <a:off x="7998872" y="3796203"/>
              <a:ext cx="1648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99587C6-CDB5-477E-92CB-1D27E9287993}"/>
              </a:ext>
            </a:extLst>
          </p:cNvPr>
          <p:cNvSpPr txBox="1"/>
          <p:nvPr/>
        </p:nvSpPr>
        <p:spPr>
          <a:xfrm>
            <a:off x="10294035" y="4157942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17C9B0F-723A-4FCD-9716-6C6B6F630293}"/>
              </a:ext>
            </a:extLst>
          </p:cNvPr>
          <p:cNvCxnSpPr>
            <a:cxnSpLocks/>
          </p:cNvCxnSpPr>
          <p:nvPr/>
        </p:nvCxnSpPr>
        <p:spPr>
          <a:xfrm>
            <a:off x="10352562" y="4455862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1D650EE-E026-489E-AE52-6F2BA3C1ED91}"/>
              </a:ext>
            </a:extLst>
          </p:cNvPr>
          <p:cNvSpPr txBox="1"/>
          <p:nvPr/>
        </p:nvSpPr>
        <p:spPr>
          <a:xfrm>
            <a:off x="10322067" y="4476783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0CDCBDF-878E-404D-95CA-C0AF43E3A04F}"/>
              </a:ext>
            </a:extLst>
          </p:cNvPr>
          <p:cNvGrpSpPr/>
          <p:nvPr/>
        </p:nvGrpSpPr>
        <p:grpSpPr>
          <a:xfrm>
            <a:off x="3397826" y="4931156"/>
            <a:ext cx="5396349" cy="1219254"/>
            <a:chOff x="5063723" y="2690334"/>
            <a:chExt cx="2064554" cy="121925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E4A9B8-E80B-4511-B45E-AAEF173241C1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+mn-ea"/>
                </a:rPr>
                <a:t>TITLE HERE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9B8A54F-3DC2-43C5-983D-1DB3540BBCD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0F246BD-CF14-4ED2-A00D-2EF8654DBCB2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Maecenas porttitor congue massa. Fusce posuere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0E243148-71C2-4BC7-83F2-465342CA0BF3}"/>
              </a:ext>
            </a:extLst>
          </p:cNvPr>
          <p:cNvSpPr/>
          <p:nvPr/>
        </p:nvSpPr>
        <p:spPr>
          <a:xfrm>
            <a:off x="-117263" y="4295195"/>
            <a:ext cx="12395200" cy="4727248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3"/>
                </a:gs>
                <a:gs pos="54000">
                  <a:schemeClr val="accent4"/>
                </a:gs>
              </a:gsLst>
              <a:lin ang="5400000" scaled="1"/>
              <a:tileRect/>
            </a:gradFill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953845-50DC-4764-8F6B-C7FFA242509E}"/>
              </a:ext>
            </a:extLst>
          </p:cNvPr>
          <p:cNvGrpSpPr/>
          <p:nvPr/>
        </p:nvGrpSpPr>
        <p:grpSpPr>
          <a:xfrm>
            <a:off x="3550226" y="5083556"/>
            <a:ext cx="5396349" cy="942255"/>
            <a:chOff x="5063723" y="2690334"/>
            <a:chExt cx="2064554" cy="942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874631-B10F-42A3-A081-CEF450B73572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C6E5CC-125D-48FE-9AD8-D468637497D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D04E39-DB31-4629-AC8B-3701ED224D38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87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DC71666-FDE6-41DF-A987-ED2582A6FE39}"/>
              </a:ext>
            </a:extLst>
          </p:cNvPr>
          <p:cNvSpPr/>
          <p:nvPr/>
        </p:nvSpPr>
        <p:spPr>
          <a:xfrm rot="10800000">
            <a:off x="4083117" y="1841303"/>
            <a:ext cx="4005086" cy="4002458"/>
          </a:xfrm>
          <a:custGeom>
            <a:avLst/>
            <a:gdLst>
              <a:gd name="connsiteX0" fmla="*/ 2002543 w 4005086"/>
              <a:gd name="connsiteY0" fmla="*/ 4002458 h 4002458"/>
              <a:gd name="connsiteX1" fmla="*/ 882902 w 4005086"/>
              <a:gd name="connsiteY1" fmla="*/ 3660679 h 4002458"/>
              <a:gd name="connsiteX2" fmla="*/ 737740 w 4005086"/>
              <a:gd name="connsiteY2" fmla="*/ 3552201 h 4002458"/>
              <a:gd name="connsiteX3" fmla="*/ 722112 w 4005086"/>
              <a:gd name="connsiteY3" fmla="*/ 3580993 h 4002458"/>
              <a:gd name="connsiteX4" fmla="*/ 433495 w 4005086"/>
              <a:gd name="connsiteY4" fmla="*/ 3734450 h 4002458"/>
              <a:gd name="connsiteX5" fmla="*/ 85435 w 4005086"/>
              <a:gd name="connsiteY5" fmla="*/ 3386390 h 4002458"/>
              <a:gd name="connsiteX6" fmla="*/ 298014 w 4005086"/>
              <a:gd name="connsiteY6" fmla="*/ 3065682 h 4002458"/>
              <a:gd name="connsiteX7" fmla="*/ 307172 w 4005086"/>
              <a:gd name="connsiteY7" fmla="*/ 3062840 h 4002458"/>
              <a:gd name="connsiteX8" fmla="*/ 241696 w 4005086"/>
              <a:gd name="connsiteY8" fmla="*/ 2955134 h 4002458"/>
              <a:gd name="connsiteX9" fmla="*/ 0 w 4005086"/>
              <a:gd name="connsiteY9" fmla="*/ 2001229 h 4002458"/>
              <a:gd name="connsiteX10" fmla="*/ 157370 w 4005086"/>
              <a:gd name="connsiteY10" fmla="*/ 1222261 h 4002458"/>
              <a:gd name="connsiteX11" fmla="*/ 177889 w 4005086"/>
              <a:gd name="connsiteY11" fmla="*/ 1179693 h 4002458"/>
              <a:gd name="connsiteX12" fmla="*/ 144877 w 4005086"/>
              <a:gd name="connsiteY12" fmla="*/ 1139682 h 4002458"/>
              <a:gd name="connsiteX13" fmla="*/ 85434 w 4005086"/>
              <a:gd name="connsiteY13" fmla="*/ 945078 h 4002458"/>
              <a:gd name="connsiteX14" fmla="*/ 433494 w 4005086"/>
              <a:gd name="connsiteY14" fmla="*/ 597018 h 4002458"/>
              <a:gd name="connsiteX15" fmla="*/ 503640 w 4005086"/>
              <a:gd name="connsiteY15" fmla="*/ 604090 h 4002458"/>
              <a:gd name="connsiteX16" fmla="*/ 555557 w 4005086"/>
              <a:gd name="connsiteY16" fmla="*/ 620205 h 4002458"/>
              <a:gd name="connsiteX17" fmla="*/ 586531 w 4005086"/>
              <a:gd name="connsiteY17" fmla="*/ 586147 h 4002458"/>
              <a:gd name="connsiteX18" fmla="*/ 2002543 w 4005086"/>
              <a:gd name="connsiteY18" fmla="*/ 0 h 4002458"/>
              <a:gd name="connsiteX19" fmla="*/ 3418555 w 4005086"/>
              <a:gd name="connsiteY19" fmla="*/ 586147 h 4002458"/>
              <a:gd name="connsiteX20" fmla="*/ 3469258 w 4005086"/>
              <a:gd name="connsiteY20" fmla="*/ 641897 h 4002458"/>
              <a:gd name="connsiteX21" fmla="*/ 3501548 w 4005086"/>
              <a:gd name="connsiteY21" fmla="*/ 624371 h 4002458"/>
              <a:gd name="connsiteX22" fmla="*/ 3637028 w 4005086"/>
              <a:gd name="connsiteY22" fmla="*/ 597018 h 4002458"/>
              <a:gd name="connsiteX23" fmla="*/ 3985088 w 4005086"/>
              <a:gd name="connsiteY23" fmla="*/ 945078 h 4002458"/>
              <a:gd name="connsiteX24" fmla="*/ 3883144 w 4005086"/>
              <a:gd name="connsiteY24" fmla="*/ 1191194 h 4002458"/>
              <a:gd name="connsiteX25" fmla="*/ 3847083 w 4005086"/>
              <a:gd name="connsiteY25" fmla="*/ 1220946 h 4002458"/>
              <a:gd name="connsiteX26" fmla="*/ 3847716 w 4005086"/>
              <a:gd name="connsiteY26" fmla="*/ 1222261 h 4002458"/>
              <a:gd name="connsiteX27" fmla="*/ 4005086 w 4005086"/>
              <a:gd name="connsiteY27" fmla="*/ 2001229 h 4002458"/>
              <a:gd name="connsiteX28" fmla="*/ 3763390 w 4005086"/>
              <a:gd name="connsiteY28" fmla="*/ 2955134 h 4002458"/>
              <a:gd name="connsiteX29" fmla="*/ 3708302 w 4005086"/>
              <a:gd name="connsiteY29" fmla="*/ 3045751 h 4002458"/>
              <a:gd name="connsiteX30" fmla="*/ 3772509 w 4005086"/>
              <a:gd name="connsiteY30" fmla="*/ 3065682 h 4002458"/>
              <a:gd name="connsiteX31" fmla="*/ 3985089 w 4005086"/>
              <a:gd name="connsiteY31" fmla="*/ 3386390 h 4002458"/>
              <a:gd name="connsiteX32" fmla="*/ 3637029 w 4005086"/>
              <a:gd name="connsiteY32" fmla="*/ 3734450 h 4002458"/>
              <a:gd name="connsiteX33" fmla="*/ 3316321 w 4005086"/>
              <a:gd name="connsiteY33" fmla="*/ 3521870 h 4002458"/>
              <a:gd name="connsiteX34" fmla="*/ 3313245 w 4005086"/>
              <a:gd name="connsiteY34" fmla="*/ 3511961 h 4002458"/>
              <a:gd name="connsiteX35" fmla="*/ 3276346 w 4005086"/>
              <a:gd name="connsiteY35" fmla="*/ 3545474 h 4002458"/>
              <a:gd name="connsiteX36" fmla="*/ 2002543 w 4005086"/>
              <a:gd name="connsiteY36" fmla="*/ 4002458 h 400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05086" h="4002458">
                <a:moveTo>
                  <a:pt x="2002543" y="4002458"/>
                </a:moveTo>
                <a:cubicBezTo>
                  <a:pt x="1587803" y="4002458"/>
                  <a:pt x="1202510" y="3876461"/>
                  <a:pt x="882902" y="3660679"/>
                </a:cubicBezTo>
                <a:lnTo>
                  <a:pt x="737740" y="3552201"/>
                </a:lnTo>
                <a:lnTo>
                  <a:pt x="722112" y="3580993"/>
                </a:lnTo>
                <a:cubicBezTo>
                  <a:pt x="659563" y="3673578"/>
                  <a:pt x="553637" y="3734450"/>
                  <a:pt x="433495" y="3734450"/>
                </a:cubicBezTo>
                <a:cubicBezTo>
                  <a:pt x="241267" y="3734450"/>
                  <a:pt x="85435" y="3578618"/>
                  <a:pt x="85435" y="3386390"/>
                </a:cubicBezTo>
                <a:cubicBezTo>
                  <a:pt x="85435" y="3242219"/>
                  <a:pt x="173090" y="3118521"/>
                  <a:pt x="298014" y="3065682"/>
                </a:cubicBezTo>
                <a:lnTo>
                  <a:pt x="307172" y="3062840"/>
                </a:lnTo>
                <a:lnTo>
                  <a:pt x="241696" y="2955134"/>
                </a:lnTo>
                <a:cubicBezTo>
                  <a:pt x="87556" y="2671573"/>
                  <a:pt x="0" y="2346619"/>
                  <a:pt x="0" y="2001229"/>
                </a:cubicBezTo>
                <a:cubicBezTo>
                  <a:pt x="0" y="1724917"/>
                  <a:pt x="56036" y="1461684"/>
                  <a:pt x="157370" y="1222261"/>
                </a:cubicBezTo>
                <a:lnTo>
                  <a:pt x="177889" y="1179693"/>
                </a:lnTo>
                <a:lnTo>
                  <a:pt x="144877" y="1139682"/>
                </a:lnTo>
                <a:cubicBezTo>
                  <a:pt x="107348" y="1084131"/>
                  <a:pt x="85434" y="1017164"/>
                  <a:pt x="85434" y="945078"/>
                </a:cubicBezTo>
                <a:cubicBezTo>
                  <a:pt x="85434" y="752850"/>
                  <a:pt x="241266" y="597018"/>
                  <a:pt x="433494" y="597018"/>
                </a:cubicBezTo>
                <a:cubicBezTo>
                  <a:pt x="457523" y="597018"/>
                  <a:pt x="480982" y="599453"/>
                  <a:pt x="503640" y="604090"/>
                </a:cubicBezTo>
                <a:lnTo>
                  <a:pt x="555557" y="620205"/>
                </a:lnTo>
                <a:lnTo>
                  <a:pt x="586531" y="586147"/>
                </a:lnTo>
                <a:cubicBezTo>
                  <a:pt x="948920" y="223996"/>
                  <a:pt x="1449556" y="0"/>
                  <a:pt x="2002543" y="0"/>
                </a:cubicBezTo>
                <a:cubicBezTo>
                  <a:pt x="2555530" y="0"/>
                  <a:pt x="3056166" y="223996"/>
                  <a:pt x="3418555" y="586147"/>
                </a:cubicBezTo>
                <a:lnTo>
                  <a:pt x="3469258" y="641897"/>
                </a:lnTo>
                <a:lnTo>
                  <a:pt x="3501548" y="624371"/>
                </a:lnTo>
                <a:cubicBezTo>
                  <a:pt x="3543189" y="606758"/>
                  <a:pt x="3588971" y="597018"/>
                  <a:pt x="3637028" y="597018"/>
                </a:cubicBezTo>
                <a:cubicBezTo>
                  <a:pt x="3829256" y="597018"/>
                  <a:pt x="3985088" y="752850"/>
                  <a:pt x="3985088" y="945078"/>
                </a:cubicBezTo>
                <a:cubicBezTo>
                  <a:pt x="3985088" y="1041192"/>
                  <a:pt x="3946130" y="1128207"/>
                  <a:pt x="3883144" y="1191194"/>
                </a:cubicBezTo>
                <a:lnTo>
                  <a:pt x="3847083" y="1220946"/>
                </a:lnTo>
                <a:lnTo>
                  <a:pt x="3847716" y="1222261"/>
                </a:lnTo>
                <a:cubicBezTo>
                  <a:pt x="3949050" y="1461684"/>
                  <a:pt x="4005086" y="1724917"/>
                  <a:pt x="4005086" y="2001229"/>
                </a:cubicBezTo>
                <a:cubicBezTo>
                  <a:pt x="4005086" y="2346619"/>
                  <a:pt x="3917530" y="2671573"/>
                  <a:pt x="3763390" y="2955134"/>
                </a:cubicBezTo>
                <a:lnTo>
                  <a:pt x="3708302" y="3045751"/>
                </a:lnTo>
                <a:lnTo>
                  <a:pt x="3772509" y="3065682"/>
                </a:lnTo>
                <a:cubicBezTo>
                  <a:pt x="3897433" y="3118521"/>
                  <a:pt x="3985089" y="3242219"/>
                  <a:pt x="3985089" y="3386390"/>
                </a:cubicBezTo>
                <a:cubicBezTo>
                  <a:pt x="3985089" y="3578618"/>
                  <a:pt x="3829257" y="3734450"/>
                  <a:pt x="3637029" y="3734450"/>
                </a:cubicBezTo>
                <a:cubicBezTo>
                  <a:pt x="3492858" y="3734450"/>
                  <a:pt x="3369159" y="3646794"/>
                  <a:pt x="3316321" y="3521870"/>
                </a:cubicBezTo>
                <a:lnTo>
                  <a:pt x="3313245" y="3511961"/>
                </a:lnTo>
                <a:lnTo>
                  <a:pt x="3276346" y="3545474"/>
                </a:lnTo>
                <a:cubicBezTo>
                  <a:pt x="2930189" y="3830962"/>
                  <a:pt x="2486406" y="4002458"/>
                  <a:pt x="2002543" y="4002458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1029DD-F7D0-4769-AA0F-0E33670BE072}"/>
              </a:ext>
            </a:extLst>
          </p:cNvPr>
          <p:cNvSpPr/>
          <p:nvPr/>
        </p:nvSpPr>
        <p:spPr>
          <a:xfrm rot="10800000">
            <a:off x="7412916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7A02808-32C1-4B4C-8E6F-77733CF74B19}"/>
              </a:ext>
            </a:extLst>
          </p:cNvPr>
          <p:cNvSpPr/>
          <p:nvPr/>
        </p:nvSpPr>
        <p:spPr>
          <a:xfrm rot="10800000">
            <a:off x="4209382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4F5048-24BF-4A65-991D-EED218A01032}"/>
              </a:ext>
            </a:extLst>
          </p:cNvPr>
          <p:cNvSpPr/>
          <p:nvPr/>
        </p:nvSpPr>
        <p:spPr>
          <a:xfrm rot="10800000">
            <a:off x="7412917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4618C2-DF81-4383-805D-8D43093DD48E}"/>
              </a:ext>
            </a:extLst>
          </p:cNvPr>
          <p:cNvSpPr/>
          <p:nvPr/>
        </p:nvSpPr>
        <p:spPr>
          <a:xfrm rot="10800000">
            <a:off x="4209383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CB68375-A478-4198-B795-8216766A05D1}"/>
              </a:ext>
            </a:extLst>
          </p:cNvPr>
          <p:cNvSpPr/>
          <p:nvPr/>
        </p:nvSpPr>
        <p:spPr>
          <a:xfrm rot="10800000">
            <a:off x="4785851" y="2532382"/>
            <a:ext cx="2620300" cy="26203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0E3170-EEAA-46E4-ACA6-2EF6F21D3F26}"/>
              </a:ext>
            </a:extLst>
          </p:cNvPr>
          <p:cNvSpPr txBox="1"/>
          <p:nvPr/>
        </p:nvSpPr>
        <p:spPr>
          <a:xfrm>
            <a:off x="4151528" y="2259182"/>
            <a:ext cx="61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2A8DC1-8CBA-48F3-967A-56A8AD317EFA}"/>
              </a:ext>
            </a:extLst>
          </p:cNvPr>
          <p:cNvSpPr txBox="1"/>
          <p:nvPr/>
        </p:nvSpPr>
        <p:spPr>
          <a:xfrm>
            <a:off x="7420536" y="2256663"/>
            <a:ext cx="4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623211-9D0D-42C7-8441-29F3BF86F86F}"/>
              </a:ext>
            </a:extLst>
          </p:cNvPr>
          <p:cNvSpPr txBox="1"/>
          <p:nvPr/>
        </p:nvSpPr>
        <p:spPr>
          <a:xfrm>
            <a:off x="4196199" y="4708609"/>
            <a:ext cx="5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F70A53-B1D5-49AD-86F5-11221A48955E}"/>
              </a:ext>
            </a:extLst>
          </p:cNvPr>
          <p:cNvSpPr txBox="1"/>
          <p:nvPr/>
        </p:nvSpPr>
        <p:spPr>
          <a:xfrm>
            <a:off x="7412916" y="4706172"/>
            <a:ext cx="5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4C9A0ED-B3A9-4BE1-B3F1-DA2329109825}"/>
              </a:ext>
            </a:extLst>
          </p:cNvPr>
          <p:cNvSpPr/>
          <p:nvPr/>
        </p:nvSpPr>
        <p:spPr>
          <a:xfrm rot="10800000">
            <a:off x="5367176" y="3113707"/>
            <a:ext cx="1457650" cy="1457650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FFF2E5-EDC6-49F8-BD71-B9F8D7C439DE}"/>
              </a:ext>
            </a:extLst>
          </p:cNvPr>
          <p:cNvSpPr txBox="1"/>
          <p:nvPr/>
        </p:nvSpPr>
        <p:spPr>
          <a:xfrm>
            <a:off x="5532679" y="3490533"/>
            <a:ext cx="1126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343115-09F2-4AB4-9B96-02117B858D33}"/>
              </a:ext>
            </a:extLst>
          </p:cNvPr>
          <p:cNvGrpSpPr/>
          <p:nvPr/>
        </p:nvGrpSpPr>
        <p:grpSpPr>
          <a:xfrm>
            <a:off x="8481991" y="1957541"/>
            <a:ext cx="3078637" cy="1064473"/>
            <a:chOff x="8481991" y="2207914"/>
            <a:chExt cx="3078637" cy="106447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5A971E3-1547-4434-B77A-4CD573C53BA4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9F84C5-65E6-4087-8AF9-A19AB43710B7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9DC84A5-BAAD-4032-A948-31C2F606BFBA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81A3EF7-97CB-490E-885A-C4EEBA23F450}"/>
              </a:ext>
            </a:extLst>
          </p:cNvPr>
          <p:cNvSpPr txBox="1"/>
          <p:nvPr/>
        </p:nvSpPr>
        <p:spPr>
          <a:xfrm>
            <a:off x="8515362" y="4339277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65F01A-C703-49E8-8392-61DB3FDA8603}"/>
              </a:ext>
            </a:extLst>
          </p:cNvPr>
          <p:cNvSpPr txBox="1"/>
          <p:nvPr/>
        </p:nvSpPr>
        <p:spPr>
          <a:xfrm>
            <a:off x="8554163" y="4788838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8B72FE-71C9-4812-B441-C005FD8920C5}"/>
              </a:ext>
            </a:extLst>
          </p:cNvPr>
          <p:cNvSpPr/>
          <p:nvPr/>
        </p:nvSpPr>
        <p:spPr>
          <a:xfrm>
            <a:off x="8649112" y="47412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057908-FBEC-4838-8D10-516F2CEA19C5}"/>
              </a:ext>
            </a:extLst>
          </p:cNvPr>
          <p:cNvSpPr txBox="1"/>
          <p:nvPr/>
        </p:nvSpPr>
        <p:spPr>
          <a:xfrm>
            <a:off x="1389733" y="1843169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43B889-53B2-4358-99A9-5C66CF59455B}"/>
              </a:ext>
            </a:extLst>
          </p:cNvPr>
          <p:cNvSpPr txBox="1"/>
          <p:nvPr/>
        </p:nvSpPr>
        <p:spPr>
          <a:xfrm>
            <a:off x="435281" y="2292730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3887C9A-9646-4CB5-82C0-D8C0A073C95D}"/>
              </a:ext>
            </a:extLst>
          </p:cNvPr>
          <p:cNvSpPr/>
          <p:nvPr/>
        </p:nvSpPr>
        <p:spPr>
          <a:xfrm>
            <a:off x="2843931" y="224514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7A3B5-D851-4ECE-8CC2-3B99E8C7EB26}"/>
              </a:ext>
            </a:extLst>
          </p:cNvPr>
          <p:cNvSpPr txBox="1"/>
          <p:nvPr/>
        </p:nvSpPr>
        <p:spPr>
          <a:xfrm>
            <a:off x="1370109" y="4289826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6B755-5AE7-4D49-862E-0705E3B90C06}"/>
              </a:ext>
            </a:extLst>
          </p:cNvPr>
          <p:cNvSpPr txBox="1"/>
          <p:nvPr/>
        </p:nvSpPr>
        <p:spPr>
          <a:xfrm>
            <a:off x="415657" y="4739387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EF563E-C12D-4172-87B2-7FB3EE1050FF}"/>
              </a:ext>
            </a:extLst>
          </p:cNvPr>
          <p:cNvSpPr/>
          <p:nvPr/>
        </p:nvSpPr>
        <p:spPr>
          <a:xfrm>
            <a:off x="2824307" y="46918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2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523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A8B7EB-D253-453D-880D-F6CCF66B07AA}"/>
              </a:ext>
            </a:extLst>
          </p:cNvPr>
          <p:cNvCxnSpPr>
            <a:cxnSpLocks/>
          </p:cNvCxnSpPr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>
            <a:extLst>
              <a:ext uri="{FF2B5EF4-FFF2-40B4-BE49-F238E27FC236}">
                <a16:creationId xmlns:a16="http://schemas.microsoft.com/office/drawing/2014/main" id="{23E0287B-AF3D-4778-90F8-FB8FDD49AB7A}"/>
              </a:ext>
            </a:extLst>
          </p:cNvPr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E9D21D3-2567-4998-9BFD-8CCB04585D2A}"/>
              </a:ext>
            </a:extLst>
          </p:cNvPr>
          <p:cNvGraphicFramePr/>
          <p:nvPr/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Intelligence" title="Icon of circles connected by crossing lines">
            <a:extLst>
              <a:ext uri="{FF2B5EF4-FFF2-40B4-BE49-F238E27FC236}">
                <a16:creationId xmlns:a16="http://schemas.microsoft.com/office/drawing/2014/main" id="{E60D77FB-7A18-48F5-9CFE-BD72CEDBC3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10ABE-C8B7-412D-AF16-C79A7F87E679}"/>
              </a:ext>
            </a:extLst>
          </p:cNvPr>
          <p:cNvSpPr txBox="1"/>
          <p:nvPr/>
        </p:nvSpPr>
        <p:spPr>
          <a:xfrm>
            <a:off x="5121623" y="31026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560000</a:t>
            </a:r>
            <a:endParaRPr lang="zh-CN" altLang="en-US" sz="36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31CD07-9CF3-4520-A3D6-832229933534}"/>
              </a:ext>
            </a:extLst>
          </p:cNvPr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C6DE-47DE-485B-985A-B9283F4007A0}"/>
              </a:ext>
            </a:extLst>
          </p:cNvPr>
          <p:cNvSpPr txBox="1"/>
          <p:nvPr/>
        </p:nvSpPr>
        <p:spPr>
          <a:xfrm>
            <a:off x="5179466" y="3727616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CC746-2B66-4759-9F13-4416B7EB5CFC}"/>
              </a:ext>
            </a:extLst>
          </p:cNvPr>
          <p:cNvCxnSpPr>
            <a:cxnSpLocks/>
          </p:cNvCxnSpPr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4247B3-2B45-4F07-B434-D9905C508DB8}"/>
              </a:ext>
            </a:extLst>
          </p:cNvPr>
          <p:cNvGrpSpPr/>
          <p:nvPr/>
        </p:nvGrpSpPr>
        <p:grpSpPr>
          <a:xfrm>
            <a:off x="950505" y="2185193"/>
            <a:ext cx="2106815" cy="1275515"/>
            <a:chOff x="994331" y="2096335"/>
            <a:chExt cx="2106815" cy="1275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1277A2B-9624-4394-922C-4D4A8CEC3CDA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A363E4-A4B6-42E7-BB12-9AB00E48DB21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95B087-81E5-4414-B117-C89261C92A84}"/>
              </a:ext>
            </a:extLst>
          </p:cNvPr>
          <p:cNvGrpSpPr/>
          <p:nvPr/>
        </p:nvGrpSpPr>
        <p:grpSpPr>
          <a:xfrm flipH="1">
            <a:off x="9134681" y="3076989"/>
            <a:ext cx="2106815" cy="1275515"/>
            <a:chOff x="994331" y="2096335"/>
            <a:chExt cx="2106815" cy="12755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A0C53-562F-4EF3-8127-D6A96C2E6E2F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CCCDC0-8D09-473B-A6BD-19DF04CF5EB5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72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8328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63144" y="2238586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83286" y="4643771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6314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411BD7-A349-48B2-8407-10C08598919D}"/>
              </a:ext>
            </a:extLst>
          </p:cNvPr>
          <p:cNvSpPr txBox="1"/>
          <p:nvPr/>
        </p:nvSpPr>
        <p:spPr>
          <a:xfrm>
            <a:off x="4325626" y="231040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01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20CA-5F14-4214-9035-5FFAF42371B0}"/>
              </a:ext>
            </a:extLst>
          </p:cNvPr>
          <p:cNvSpPr txBox="1"/>
          <p:nvPr/>
        </p:nvSpPr>
        <p:spPr>
          <a:xfrm>
            <a:off x="7305484" y="2364543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DBB1EF-5142-487D-A1CC-704883A13C1B}"/>
              </a:ext>
            </a:extLst>
          </p:cNvPr>
          <p:cNvSpPr txBox="1"/>
          <p:nvPr/>
        </p:nvSpPr>
        <p:spPr>
          <a:xfrm>
            <a:off x="7305484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03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31F88-78EB-4C54-9DA0-A292C9C3FBF8}"/>
              </a:ext>
            </a:extLst>
          </p:cNvPr>
          <p:cNvSpPr txBox="1"/>
          <p:nvPr/>
        </p:nvSpPr>
        <p:spPr>
          <a:xfrm>
            <a:off x="4325626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04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1122566"/>
            <a:chOff x="8481991" y="2207914"/>
            <a:chExt cx="3078637" cy="112256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58E729-34F0-48F3-8690-4D8F5A25408F}"/>
              </a:ext>
            </a:extLst>
          </p:cNvPr>
          <p:cNvSpPr/>
          <p:nvPr/>
        </p:nvSpPr>
        <p:spPr>
          <a:xfrm>
            <a:off x="665102" y="2075362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72881-FFC8-43A1-8621-49FBAC73F1F7}"/>
              </a:ext>
            </a:extLst>
          </p:cNvPr>
          <p:cNvSpPr txBox="1"/>
          <p:nvPr/>
        </p:nvSpPr>
        <p:spPr>
          <a:xfrm>
            <a:off x="1005397" y="3174501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50%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E42603-B058-44CF-8BDB-B8297A4BF55D}"/>
              </a:ext>
            </a:extLst>
          </p:cNvPr>
          <p:cNvCxnSpPr/>
          <p:nvPr/>
        </p:nvCxnSpPr>
        <p:spPr>
          <a:xfrm>
            <a:off x="944792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6B03EE-C7BF-4670-BB07-6FFA146A6E51}"/>
              </a:ext>
            </a:extLst>
          </p:cNvPr>
          <p:cNvGrpSpPr/>
          <p:nvPr/>
        </p:nvGrpSpPr>
        <p:grpSpPr>
          <a:xfrm>
            <a:off x="735307" y="4329595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ECC5F7-93D0-4A2F-86DB-4658F420DB73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2589418-1FD1-4ABF-A20C-965A4FB98134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C3482-785E-4440-B1C1-AFDD4B5DAAB8}"/>
              </a:ext>
            </a:extLst>
          </p:cNvPr>
          <p:cNvSpPr/>
          <p:nvPr/>
        </p:nvSpPr>
        <p:spPr>
          <a:xfrm>
            <a:off x="3533284" y="2069163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662EE-75E4-4074-AE7A-78FD4DB2CFBD}"/>
              </a:ext>
            </a:extLst>
          </p:cNvPr>
          <p:cNvSpPr txBox="1"/>
          <p:nvPr/>
        </p:nvSpPr>
        <p:spPr>
          <a:xfrm>
            <a:off x="3873579" y="3168302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70%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99BA18-86C5-4AB9-989A-A9DBCF801007}"/>
              </a:ext>
            </a:extLst>
          </p:cNvPr>
          <p:cNvCxnSpPr/>
          <p:nvPr/>
        </p:nvCxnSpPr>
        <p:spPr>
          <a:xfrm>
            <a:off x="3812974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511FB5-0C32-43D5-9B4F-03272206377A}"/>
              </a:ext>
            </a:extLst>
          </p:cNvPr>
          <p:cNvGrpSpPr/>
          <p:nvPr/>
        </p:nvGrpSpPr>
        <p:grpSpPr>
          <a:xfrm>
            <a:off x="3603489" y="4335794"/>
            <a:ext cx="2106815" cy="1049988"/>
            <a:chOff x="1082129" y="4310998"/>
            <a:chExt cx="2106815" cy="104998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ECC819-1EAA-4673-AA31-2AEA8F992ECD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A6053B-F3A5-4CCA-90FB-849E66BB7E1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E7BEC0-8B79-4574-BFC4-B6C08DDCED0A}"/>
              </a:ext>
            </a:extLst>
          </p:cNvPr>
          <p:cNvSpPr/>
          <p:nvPr/>
        </p:nvSpPr>
        <p:spPr>
          <a:xfrm>
            <a:off x="6401466" y="2062964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0C5535-8554-4B80-BE6C-E53477F315EC}"/>
              </a:ext>
            </a:extLst>
          </p:cNvPr>
          <p:cNvSpPr txBox="1"/>
          <p:nvPr/>
        </p:nvSpPr>
        <p:spPr>
          <a:xfrm>
            <a:off x="6741761" y="3162103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60%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F387A5-3AEF-46B3-A86D-0B39A8F796F6}"/>
              </a:ext>
            </a:extLst>
          </p:cNvPr>
          <p:cNvCxnSpPr/>
          <p:nvPr/>
        </p:nvCxnSpPr>
        <p:spPr>
          <a:xfrm>
            <a:off x="6681156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9FBEAF-43FE-4ADC-A5C2-83F35E1A651A}"/>
              </a:ext>
            </a:extLst>
          </p:cNvPr>
          <p:cNvGrpSpPr/>
          <p:nvPr/>
        </p:nvGrpSpPr>
        <p:grpSpPr>
          <a:xfrm>
            <a:off x="6471671" y="4341993"/>
            <a:ext cx="2106815" cy="1049988"/>
            <a:chOff x="1082129" y="4310998"/>
            <a:chExt cx="2106815" cy="104998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5616A-B2F3-4697-8A73-3FD0A799F1F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5A15F0-3F35-4DB6-8F89-D5F9FDCC812B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AF8DE6D-9AC7-475A-9DC3-F1BF36739381}"/>
              </a:ext>
            </a:extLst>
          </p:cNvPr>
          <p:cNvSpPr/>
          <p:nvPr/>
        </p:nvSpPr>
        <p:spPr>
          <a:xfrm>
            <a:off x="9269649" y="2056765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07D8FC-A962-4E68-A7FE-0867A8838937}"/>
              </a:ext>
            </a:extLst>
          </p:cNvPr>
          <p:cNvSpPr txBox="1"/>
          <p:nvPr/>
        </p:nvSpPr>
        <p:spPr>
          <a:xfrm>
            <a:off x="9609944" y="3155904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80%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4B8749-8FCD-47C6-8EA8-4920C14CE789}"/>
              </a:ext>
            </a:extLst>
          </p:cNvPr>
          <p:cNvCxnSpPr/>
          <p:nvPr/>
        </p:nvCxnSpPr>
        <p:spPr>
          <a:xfrm>
            <a:off x="9549339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D3A9B4-BC31-4ABF-ABE1-57DD4ED4E38C}"/>
              </a:ext>
            </a:extLst>
          </p:cNvPr>
          <p:cNvGrpSpPr/>
          <p:nvPr/>
        </p:nvGrpSpPr>
        <p:grpSpPr>
          <a:xfrm>
            <a:off x="9339854" y="4348192"/>
            <a:ext cx="2106815" cy="1049988"/>
            <a:chOff x="1082129" y="4310998"/>
            <a:chExt cx="2106815" cy="104998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777C5C-5FE1-4D06-A314-7F610A58D03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E9A7EB-F4B8-4AA5-9C1C-64A0FDEAD9F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46" name="rocket" title="Icon of a rocket">
            <a:extLst>
              <a:ext uri="{FF2B5EF4-FFF2-40B4-BE49-F238E27FC236}">
                <a16:creationId xmlns:a16="http://schemas.microsoft.com/office/drawing/2014/main" id="{4E81ED75-ECF4-4D2F-AA64-77DBA62AD9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9139" y="2376430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8" name="Intelligence" title="Icon of circles connected by crossing lines">
            <a:extLst>
              <a:ext uri="{FF2B5EF4-FFF2-40B4-BE49-F238E27FC236}">
                <a16:creationId xmlns:a16="http://schemas.microsoft.com/office/drawing/2014/main" id="{C2D11D48-1E4E-41EC-BCE4-91DAFAC7F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29045" y="2376430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Broadcasting_F1B5" title="Icon of a communication dish with signal lines">
            <a:extLst>
              <a:ext uri="{FF2B5EF4-FFF2-40B4-BE49-F238E27FC236}">
                <a16:creationId xmlns:a16="http://schemas.microsoft.com/office/drawing/2014/main" id="{11D78838-5A80-409E-AA87-95FDF976A8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68443" y="23764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5" name="IoT" title="Icon of five circles that all connect to a center circle">
            <a:extLst>
              <a:ext uri="{FF2B5EF4-FFF2-40B4-BE49-F238E27FC236}">
                <a16:creationId xmlns:a16="http://schemas.microsoft.com/office/drawing/2014/main" id="{B050B768-F29C-4917-8751-1AA6B637FB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8258" y="2376430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8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EF6BE3C1-E40D-447F-A19B-AC08915E6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1413"/>
              </p:ext>
            </p:extLst>
          </p:nvPr>
        </p:nvGraphicFramePr>
        <p:xfrm>
          <a:off x="624115" y="1698171"/>
          <a:ext cx="1094377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733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284E6FB-5BC2-4C57-AAD8-8C52C2ED137F}"/>
              </a:ext>
            </a:extLst>
          </p:cNvPr>
          <p:cNvSpPr/>
          <p:nvPr/>
        </p:nvSpPr>
        <p:spPr>
          <a:xfrm>
            <a:off x="-657225" y="1793876"/>
            <a:ext cx="13315950" cy="3674862"/>
          </a:xfrm>
          <a:custGeom>
            <a:avLst/>
            <a:gdLst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526231"/>
              <a:gd name="connsiteX1" fmla="*/ 1266825 w 10191750"/>
              <a:gd name="connsiteY1" fmla="*/ 3105150 h 3526231"/>
              <a:gd name="connsiteX2" fmla="*/ 3267075 w 10191750"/>
              <a:gd name="connsiteY2" fmla="*/ 742950 h 3526231"/>
              <a:gd name="connsiteX3" fmla="*/ 4886325 w 10191750"/>
              <a:gd name="connsiteY3" fmla="*/ 3124200 h 3526231"/>
              <a:gd name="connsiteX4" fmla="*/ 7229475 w 10191750"/>
              <a:gd name="connsiteY4" fmla="*/ 800100 h 3526231"/>
              <a:gd name="connsiteX5" fmla="*/ 8324850 w 10191750"/>
              <a:gd name="connsiteY5" fmla="*/ 3314700 h 3526231"/>
              <a:gd name="connsiteX6" fmla="*/ 10191750 w 10191750"/>
              <a:gd name="connsiteY6" fmla="*/ 0 h 3526231"/>
              <a:gd name="connsiteX7" fmla="*/ 10191750 w 10191750"/>
              <a:gd name="connsiteY7" fmla="*/ 0 h 3526231"/>
              <a:gd name="connsiteX0" fmla="*/ 0 w 10191750"/>
              <a:gd name="connsiteY0" fmla="*/ 276225 h 3315441"/>
              <a:gd name="connsiteX1" fmla="*/ 1266825 w 10191750"/>
              <a:gd name="connsiteY1" fmla="*/ 3105150 h 3315441"/>
              <a:gd name="connsiteX2" fmla="*/ 3267075 w 10191750"/>
              <a:gd name="connsiteY2" fmla="*/ 742950 h 3315441"/>
              <a:gd name="connsiteX3" fmla="*/ 4886325 w 10191750"/>
              <a:gd name="connsiteY3" fmla="*/ 3124200 h 3315441"/>
              <a:gd name="connsiteX4" fmla="*/ 7229475 w 10191750"/>
              <a:gd name="connsiteY4" fmla="*/ 800100 h 3315441"/>
              <a:gd name="connsiteX5" fmla="*/ 8324850 w 10191750"/>
              <a:gd name="connsiteY5" fmla="*/ 3314700 h 3315441"/>
              <a:gd name="connsiteX6" fmla="*/ 10191750 w 10191750"/>
              <a:gd name="connsiteY6" fmla="*/ 0 h 3315441"/>
              <a:gd name="connsiteX7" fmla="*/ 10191750 w 10191750"/>
              <a:gd name="connsiteY7" fmla="*/ 0 h 3315441"/>
              <a:gd name="connsiteX0" fmla="*/ 0 w 10191750"/>
              <a:gd name="connsiteY0" fmla="*/ 276225 h 3315409"/>
              <a:gd name="connsiteX1" fmla="*/ 1266825 w 10191750"/>
              <a:gd name="connsiteY1" fmla="*/ 31051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1410950"/>
              <a:gd name="connsiteY0" fmla="*/ 474643 h 3513709"/>
              <a:gd name="connsiteX1" fmla="*/ 1019175 w 11410950"/>
              <a:gd name="connsiteY1" fmla="*/ 3417868 h 3513709"/>
              <a:gd name="connsiteX2" fmla="*/ 3514725 w 11410950"/>
              <a:gd name="connsiteY2" fmla="*/ 1027093 h 3513709"/>
              <a:gd name="connsiteX3" fmla="*/ 4886325 w 11410950"/>
              <a:gd name="connsiteY3" fmla="*/ 3322618 h 3513709"/>
              <a:gd name="connsiteX4" fmla="*/ 7229475 w 11410950"/>
              <a:gd name="connsiteY4" fmla="*/ 998518 h 3513709"/>
              <a:gd name="connsiteX5" fmla="*/ 8324850 w 11410950"/>
              <a:gd name="connsiteY5" fmla="*/ 3513118 h 3513709"/>
              <a:gd name="connsiteX6" fmla="*/ 10191750 w 11410950"/>
              <a:gd name="connsiteY6" fmla="*/ 198418 h 3513709"/>
              <a:gd name="connsiteX7" fmla="*/ 11410950 w 11410950"/>
              <a:gd name="connsiteY7" fmla="*/ 401618 h 3513709"/>
              <a:gd name="connsiteX0" fmla="*/ 0 w 11410950"/>
              <a:gd name="connsiteY0" fmla="*/ 212548 h 3252518"/>
              <a:gd name="connsiteX1" fmla="*/ 1019175 w 11410950"/>
              <a:gd name="connsiteY1" fmla="*/ 3155773 h 3252518"/>
              <a:gd name="connsiteX2" fmla="*/ 3514725 w 11410950"/>
              <a:gd name="connsiteY2" fmla="*/ 764998 h 3252518"/>
              <a:gd name="connsiteX3" fmla="*/ 4886325 w 11410950"/>
              <a:gd name="connsiteY3" fmla="*/ 3060523 h 3252518"/>
              <a:gd name="connsiteX4" fmla="*/ 7229475 w 11410950"/>
              <a:gd name="connsiteY4" fmla="*/ 736423 h 3252518"/>
              <a:gd name="connsiteX5" fmla="*/ 8324850 w 11410950"/>
              <a:gd name="connsiteY5" fmla="*/ 3251023 h 3252518"/>
              <a:gd name="connsiteX6" fmla="*/ 10483850 w 11410950"/>
              <a:gd name="connsiteY6" fmla="*/ 304623 h 3252518"/>
              <a:gd name="connsiteX7" fmla="*/ 11410950 w 114109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288925 w 11601450"/>
              <a:gd name="connsiteY1" fmla="*/ 6792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1601450"/>
              <a:gd name="connsiteY0" fmla="*/ 85548 h 3252518"/>
              <a:gd name="connsiteX1" fmla="*/ 581025 w 11601450"/>
              <a:gd name="connsiteY1" fmla="*/ 8443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2617450"/>
              <a:gd name="connsiteY0" fmla="*/ 0 h 3459070"/>
              <a:gd name="connsiteX1" fmla="*/ 1597025 w 12617450"/>
              <a:gd name="connsiteY1" fmla="*/ 10509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617450"/>
              <a:gd name="connsiteY0" fmla="*/ 0 h 3459070"/>
              <a:gd name="connsiteX1" fmla="*/ 1317625 w 12617450"/>
              <a:gd name="connsiteY1" fmla="*/ 6953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833350"/>
              <a:gd name="connsiteY0" fmla="*/ 0 h 3674970"/>
              <a:gd name="connsiteX1" fmla="*/ 1533525 w 12833350"/>
              <a:gd name="connsiteY1" fmla="*/ 9112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899025 w 12833350"/>
              <a:gd name="connsiteY3" fmla="*/ 12128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69"/>
              <a:gd name="connsiteX1" fmla="*/ 1368425 w 12833350"/>
              <a:gd name="connsiteY1" fmla="*/ 644524 h 3674969"/>
              <a:gd name="connsiteX2" fmla="*/ 2352675 w 12833350"/>
              <a:gd name="connsiteY2" fmla="*/ 3578225 h 3674969"/>
              <a:gd name="connsiteX3" fmla="*/ 4899025 w 12833350"/>
              <a:gd name="connsiteY3" fmla="*/ 1212850 h 3674969"/>
              <a:gd name="connsiteX4" fmla="*/ 6308725 w 12833350"/>
              <a:gd name="connsiteY4" fmla="*/ 3457575 h 3674969"/>
              <a:gd name="connsiteX5" fmla="*/ 8651875 w 12833350"/>
              <a:gd name="connsiteY5" fmla="*/ 1158875 h 3674969"/>
              <a:gd name="connsiteX6" fmla="*/ 9747250 w 12833350"/>
              <a:gd name="connsiteY6" fmla="*/ 3673475 h 3674969"/>
              <a:gd name="connsiteX7" fmla="*/ 11906250 w 12833350"/>
              <a:gd name="connsiteY7" fmla="*/ 727075 h 3674969"/>
              <a:gd name="connsiteX8" fmla="*/ 12833350 w 12833350"/>
              <a:gd name="connsiteY8" fmla="*/ 561975 h 3674969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472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973050"/>
              <a:gd name="connsiteY0" fmla="*/ 0 h 3675040"/>
              <a:gd name="connsiteX1" fmla="*/ 1368425 w 12973050"/>
              <a:gd name="connsiteY1" fmla="*/ 644524 h 3675040"/>
              <a:gd name="connsiteX2" fmla="*/ 2352675 w 12973050"/>
              <a:gd name="connsiteY2" fmla="*/ 3578225 h 3675040"/>
              <a:gd name="connsiteX3" fmla="*/ 4899025 w 12973050"/>
              <a:gd name="connsiteY3" fmla="*/ 1212850 h 3675040"/>
              <a:gd name="connsiteX4" fmla="*/ 6308725 w 12973050"/>
              <a:gd name="connsiteY4" fmla="*/ 3457575 h 3675040"/>
              <a:gd name="connsiteX5" fmla="*/ 8718550 w 12973050"/>
              <a:gd name="connsiteY5" fmla="*/ 1168400 h 3675040"/>
              <a:gd name="connsiteX6" fmla="*/ 9785350 w 12973050"/>
              <a:gd name="connsiteY6" fmla="*/ 3673475 h 3675040"/>
              <a:gd name="connsiteX7" fmla="*/ 11906250 w 12973050"/>
              <a:gd name="connsiteY7" fmla="*/ 727075 h 3675040"/>
              <a:gd name="connsiteX8" fmla="*/ 12973050 w 12973050"/>
              <a:gd name="connsiteY8" fmla="*/ 841375 h 3675040"/>
              <a:gd name="connsiteX0" fmla="*/ 0 w 13188950"/>
              <a:gd name="connsiteY0" fmla="*/ 0 h 3675040"/>
              <a:gd name="connsiteX1" fmla="*/ 1368425 w 13188950"/>
              <a:gd name="connsiteY1" fmla="*/ 644524 h 3675040"/>
              <a:gd name="connsiteX2" fmla="*/ 2352675 w 13188950"/>
              <a:gd name="connsiteY2" fmla="*/ 3578225 h 3675040"/>
              <a:gd name="connsiteX3" fmla="*/ 4899025 w 13188950"/>
              <a:gd name="connsiteY3" fmla="*/ 1212850 h 3675040"/>
              <a:gd name="connsiteX4" fmla="*/ 6308725 w 13188950"/>
              <a:gd name="connsiteY4" fmla="*/ 3457575 h 3675040"/>
              <a:gd name="connsiteX5" fmla="*/ 8718550 w 13188950"/>
              <a:gd name="connsiteY5" fmla="*/ 1168400 h 3675040"/>
              <a:gd name="connsiteX6" fmla="*/ 9785350 w 13188950"/>
              <a:gd name="connsiteY6" fmla="*/ 3673475 h 3675040"/>
              <a:gd name="connsiteX7" fmla="*/ 11906250 w 13188950"/>
              <a:gd name="connsiteY7" fmla="*/ 727075 h 3675040"/>
              <a:gd name="connsiteX8" fmla="*/ 13188950 w 13188950"/>
              <a:gd name="connsiteY8" fmla="*/ 854075 h 3675040"/>
              <a:gd name="connsiteX0" fmla="*/ 0 w 13315950"/>
              <a:gd name="connsiteY0" fmla="*/ 0 h 3675040"/>
              <a:gd name="connsiteX1" fmla="*/ 1368425 w 13315950"/>
              <a:gd name="connsiteY1" fmla="*/ 644524 h 3675040"/>
              <a:gd name="connsiteX2" fmla="*/ 2352675 w 13315950"/>
              <a:gd name="connsiteY2" fmla="*/ 3578225 h 3675040"/>
              <a:gd name="connsiteX3" fmla="*/ 4899025 w 13315950"/>
              <a:gd name="connsiteY3" fmla="*/ 1212850 h 3675040"/>
              <a:gd name="connsiteX4" fmla="*/ 6308725 w 13315950"/>
              <a:gd name="connsiteY4" fmla="*/ 3457575 h 3675040"/>
              <a:gd name="connsiteX5" fmla="*/ 8718550 w 13315950"/>
              <a:gd name="connsiteY5" fmla="*/ 1168400 h 3675040"/>
              <a:gd name="connsiteX6" fmla="*/ 9785350 w 13315950"/>
              <a:gd name="connsiteY6" fmla="*/ 3673475 h 3675040"/>
              <a:gd name="connsiteX7" fmla="*/ 11906250 w 13315950"/>
              <a:gd name="connsiteY7" fmla="*/ 727075 h 3675040"/>
              <a:gd name="connsiteX8" fmla="*/ 13315950 w 13315950"/>
              <a:gd name="connsiteY8" fmla="*/ 231775 h 3675040"/>
              <a:gd name="connsiteX0" fmla="*/ 0 w 13315950"/>
              <a:gd name="connsiteY0" fmla="*/ 0 h 3674869"/>
              <a:gd name="connsiteX1" fmla="*/ 1368425 w 13315950"/>
              <a:gd name="connsiteY1" fmla="*/ 644524 h 3674869"/>
              <a:gd name="connsiteX2" fmla="*/ 2352675 w 13315950"/>
              <a:gd name="connsiteY2" fmla="*/ 3578225 h 3674869"/>
              <a:gd name="connsiteX3" fmla="*/ 4899025 w 13315950"/>
              <a:gd name="connsiteY3" fmla="*/ 1212850 h 3674869"/>
              <a:gd name="connsiteX4" fmla="*/ 6308725 w 13315950"/>
              <a:gd name="connsiteY4" fmla="*/ 3457575 h 3674869"/>
              <a:gd name="connsiteX5" fmla="*/ 8718550 w 13315950"/>
              <a:gd name="connsiteY5" fmla="*/ 1168400 h 3674869"/>
              <a:gd name="connsiteX6" fmla="*/ 9785350 w 13315950"/>
              <a:gd name="connsiteY6" fmla="*/ 3673475 h 3674869"/>
              <a:gd name="connsiteX7" fmla="*/ 12033250 w 13315950"/>
              <a:gd name="connsiteY7" fmla="*/ 752475 h 3674869"/>
              <a:gd name="connsiteX8" fmla="*/ 13315950 w 13315950"/>
              <a:gd name="connsiteY8" fmla="*/ 231775 h 3674869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435100 w 13315950"/>
              <a:gd name="connsiteY1" fmla="*/ 6540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4862"/>
              <a:gd name="connsiteX1" fmla="*/ 1600200 w 13315950"/>
              <a:gd name="connsiteY1" fmla="*/ 628649 h 3674862"/>
              <a:gd name="connsiteX2" fmla="*/ 2771775 w 13315950"/>
              <a:gd name="connsiteY2" fmla="*/ 3565525 h 3674862"/>
              <a:gd name="connsiteX3" fmla="*/ 4899025 w 13315950"/>
              <a:gd name="connsiteY3" fmla="*/ 1212850 h 3674862"/>
              <a:gd name="connsiteX4" fmla="*/ 6308725 w 13315950"/>
              <a:gd name="connsiteY4" fmla="*/ 3457575 h 3674862"/>
              <a:gd name="connsiteX5" fmla="*/ 8718550 w 13315950"/>
              <a:gd name="connsiteY5" fmla="*/ 1168400 h 3674862"/>
              <a:gd name="connsiteX6" fmla="*/ 9785350 w 13315950"/>
              <a:gd name="connsiteY6" fmla="*/ 3673475 h 3674862"/>
              <a:gd name="connsiteX7" fmla="*/ 12033250 w 13315950"/>
              <a:gd name="connsiteY7" fmla="*/ 752475 h 3674862"/>
              <a:gd name="connsiteX8" fmla="*/ 13315950 w 13315950"/>
              <a:gd name="connsiteY8" fmla="*/ 231775 h 36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15950" h="3674862">
                <a:moveTo>
                  <a:pt x="0" y="0"/>
                </a:moveTo>
                <a:cubicBezTo>
                  <a:pt x="48154" y="98954"/>
                  <a:pt x="1138238" y="34395"/>
                  <a:pt x="1600200" y="628649"/>
                </a:cubicBezTo>
                <a:cubicBezTo>
                  <a:pt x="2062163" y="1222903"/>
                  <a:pt x="1955271" y="3582458"/>
                  <a:pt x="2771775" y="3565525"/>
                </a:cubicBezTo>
                <a:cubicBezTo>
                  <a:pt x="3588279" y="3548592"/>
                  <a:pt x="4195233" y="1205442"/>
                  <a:pt x="4899025" y="1212850"/>
                </a:cubicBezTo>
                <a:cubicBezTo>
                  <a:pt x="5602817" y="1220258"/>
                  <a:pt x="5672138" y="3464983"/>
                  <a:pt x="6308725" y="3457575"/>
                </a:cubicBezTo>
                <a:cubicBezTo>
                  <a:pt x="6945312" y="3450167"/>
                  <a:pt x="7986712" y="1145117"/>
                  <a:pt x="8718550" y="1168400"/>
                </a:cubicBezTo>
                <a:cubicBezTo>
                  <a:pt x="9450388" y="1191683"/>
                  <a:pt x="9093200" y="3742796"/>
                  <a:pt x="9785350" y="3673475"/>
                </a:cubicBezTo>
                <a:cubicBezTo>
                  <a:pt x="10477500" y="3604154"/>
                  <a:pt x="11444817" y="1326092"/>
                  <a:pt x="12033250" y="752475"/>
                </a:cubicBezTo>
                <a:cubicBezTo>
                  <a:pt x="12621683" y="178858"/>
                  <a:pt x="12998450" y="11642"/>
                  <a:pt x="13315950" y="231775"/>
                </a:cubicBezTo>
              </a:path>
            </a:pathLst>
          </a:cu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80354-8495-4A97-A9F7-36FF32FF4C1C}"/>
              </a:ext>
            </a:extLst>
          </p:cNvPr>
          <p:cNvSpPr/>
          <p:nvPr/>
        </p:nvSpPr>
        <p:spPr>
          <a:xfrm>
            <a:off x="700983" y="21027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3851E6-9328-4BEE-A47D-6574466DF294}"/>
              </a:ext>
            </a:extLst>
          </p:cNvPr>
          <p:cNvSpPr/>
          <p:nvPr/>
        </p:nvSpPr>
        <p:spPr>
          <a:xfrm>
            <a:off x="1710633" y="49983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62770E-28DD-4521-9021-1196B0324041}"/>
              </a:ext>
            </a:extLst>
          </p:cNvPr>
          <p:cNvSpPr/>
          <p:nvPr/>
        </p:nvSpPr>
        <p:spPr>
          <a:xfrm>
            <a:off x="3922713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3F5E68-0059-4F2A-B90E-D9BAF33DD644}"/>
              </a:ext>
            </a:extLst>
          </p:cNvPr>
          <p:cNvSpPr/>
          <p:nvPr/>
        </p:nvSpPr>
        <p:spPr>
          <a:xfrm>
            <a:off x="5306118" y="4894380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86E262C-3226-48C6-BB3C-1E5CAB758B57}"/>
              </a:ext>
            </a:extLst>
          </p:cNvPr>
          <p:cNvSpPr/>
          <p:nvPr/>
        </p:nvSpPr>
        <p:spPr>
          <a:xfrm>
            <a:off x="7757945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BE2C8E-D071-4A65-98A8-DA27879F179B}"/>
              </a:ext>
            </a:extLst>
          </p:cNvPr>
          <p:cNvSpPr/>
          <p:nvPr/>
        </p:nvSpPr>
        <p:spPr>
          <a:xfrm>
            <a:off x="8778485" y="5106768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F6C70A-0FE0-45C7-8CC3-39592830209A}"/>
              </a:ext>
            </a:extLst>
          </p:cNvPr>
          <p:cNvGrpSpPr/>
          <p:nvPr/>
        </p:nvGrpSpPr>
        <p:grpSpPr>
          <a:xfrm>
            <a:off x="1481222" y="1939769"/>
            <a:ext cx="2258844" cy="946914"/>
            <a:chOff x="8481991" y="2267445"/>
            <a:chExt cx="2258844" cy="946914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C275A6-7F70-41EB-87A1-003F9AEBD8A2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198855-1312-4CC8-ABEC-6B85A60F68C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B60B2E8-A4E0-4999-97F7-0BD3D2217E44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53AEC6-C66A-4DFF-8C98-D88FADF053BD}"/>
              </a:ext>
            </a:extLst>
          </p:cNvPr>
          <p:cNvGrpSpPr/>
          <p:nvPr/>
        </p:nvGrpSpPr>
        <p:grpSpPr>
          <a:xfrm>
            <a:off x="2791575" y="4837548"/>
            <a:ext cx="2258844" cy="946914"/>
            <a:chOff x="8481991" y="2267445"/>
            <a:chExt cx="2258844" cy="9469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550642-A891-447E-850E-AD58BDC466E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8BB963-2FBD-423E-93F6-A46976102B5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0700F73-FA97-4D02-A86B-E8EE36D6CE3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5DC9298-9978-4DB8-81A9-E0E75103D9BD}"/>
              </a:ext>
            </a:extLst>
          </p:cNvPr>
          <p:cNvGrpSpPr/>
          <p:nvPr/>
        </p:nvGrpSpPr>
        <p:grpSpPr>
          <a:xfrm>
            <a:off x="4854390" y="2441642"/>
            <a:ext cx="2258844" cy="946914"/>
            <a:chOff x="8481991" y="2267445"/>
            <a:chExt cx="2258844" cy="94691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E460CF-42C8-4463-9EF3-42D1CD42173B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8758229-CC5E-4252-8561-C75D7C488ED8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EA2D781-08C1-430B-A025-71F1E0C1137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765D87-DE5D-4F59-AD00-B3FB7F32DD8B}"/>
              </a:ext>
            </a:extLst>
          </p:cNvPr>
          <p:cNvGrpSpPr/>
          <p:nvPr/>
        </p:nvGrpSpPr>
        <p:grpSpPr>
          <a:xfrm>
            <a:off x="6251726" y="4800600"/>
            <a:ext cx="2258844" cy="946914"/>
            <a:chOff x="8481991" y="2267445"/>
            <a:chExt cx="2258844" cy="94691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7C2FD5-217E-4F89-82F6-182A56F7093A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7D8CAE-AFA1-48E0-A37C-127AACE00A9F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78719F4-37BF-4202-8636-07CFE5C1ED5B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A204BA-BA56-4B7C-A69E-CDDB1C7B9067}"/>
              </a:ext>
            </a:extLst>
          </p:cNvPr>
          <p:cNvGrpSpPr/>
          <p:nvPr/>
        </p:nvGrpSpPr>
        <p:grpSpPr>
          <a:xfrm>
            <a:off x="8487468" y="2608241"/>
            <a:ext cx="2258844" cy="946914"/>
            <a:chOff x="8481991" y="2267445"/>
            <a:chExt cx="2258844" cy="94691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4AB6F16-C127-4D95-ACF2-DBC6A6AA05F6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373A30-2892-41CD-9255-F3697F726DCA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60A10F5-078F-4F10-833C-DDD2541EDE1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EDEBC9-1AA9-4EC9-9FDA-3935AF7EAC98}"/>
              </a:ext>
            </a:extLst>
          </p:cNvPr>
          <p:cNvGrpSpPr/>
          <p:nvPr/>
        </p:nvGrpSpPr>
        <p:grpSpPr>
          <a:xfrm>
            <a:off x="9616890" y="4933737"/>
            <a:ext cx="2106815" cy="946914"/>
            <a:chOff x="8481991" y="2267445"/>
            <a:chExt cx="2258844" cy="94691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8C856D-0DA9-4EC1-BD46-BBB6CD5A648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2BFAA2-6358-4B9B-A646-4B385720238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50ECCBC-A8D0-4B8E-8F68-65E1DBFB035E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rocket" title="Icon of a rocket">
            <a:extLst>
              <a:ext uri="{FF2B5EF4-FFF2-40B4-BE49-F238E27FC236}">
                <a16:creationId xmlns:a16="http://schemas.microsoft.com/office/drawing/2014/main" id="{38F8928B-D420-47ED-9ED0-218C0B56B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951" y="2297642"/>
            <a:ext cx="293758" cy="288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Broadcasting_F1B5" title="Icon of a communication dish with signal lines">
            <a:extLst>
              <a:ext uri="{FF2B5EF4-FFF2-40B4-BE49-F238E27FC236}">
                <a16:creationId xmlns:a16="http://schemas.microsoft.com/office/drawing/2014/main" id="{42FF86F7-50A9-42DF-B526-AD9E1D3BF300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973400" y="5335871"/>
            <a:ext cx="287865" cy="288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2" name="signal_3" title="Icon of a communication tower with signal lines">
            <a:extLst>
              <a:ext uri="{FF2B5EF4-FFF2-40B4-BE49-F238E27FC236}">
                <a16:creationId xmlns:a16="http://schemas.microsoft.com/office/drawing/2014/main" id="{952622A4-C36B-4D94-B96D-F8C3AD7723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4493" y="5193242"/>
            <a:ext cx="209974" cy="288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56BAABF2-83A9-4FD0-B69A-41555FA39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3023" y="2869142"/>
            <a:ext cx="287538" cy="288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4" name="speedometer" title="Icon of a spedometer showing medium speed">
            <a:extLst>
              <a:ext uri="{FF2B5EF4-FFF2-40B4-BE49-F238E27FC236}">
                <a16:creationId xmlns:a16="http://schemas.microsoft.com/office/drawing/2014/main" id="{3C05D8CE-F19D-4D38-A1AC-EBD86B00DD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965" y="5089227"/>
            <a:ext cx="288000" cy="288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Intelligence" title="Icon of circles connected by crossing lines">
            <a:extLst>
              <a:ext uri="{FF2B5EF4-FFF2-40B4-BE49-F238E27FC236}">
                <a16:creationId xmlns:a16="http://schemas.microsoft.com/office/drawing/2014/main" id="{BB23340A-076A-45C9-9EAD-ED74E21B8E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11703" y="2869142"/>
            <a:ext cx="299715" cy="288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473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A8EFD-2237-48A6-AABC-F19D39F59EFA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84760D-23C9-4554-BC61-4F14D749832B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E43CE7-7A57-4E8C-A4CB-206DA4DBBA9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EC1ACDD-9A89-48D0-B5E2-F9E96A5521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2463C-5D32-4C90-AC15-AB8918EA487F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477F9A-79D7-45E7-9DC8-33DA2611A3EA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DCB924-1478-430C-9D4D-4AB79C70D5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9B27A5-A14F-49F0-991C-60FEAD4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0456A1-4A30-47FE-958F-D1FBE90E769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AC9D7E1-AD3B-4BA1-897F-C8E362F05409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2F42A-8907-4675-91DA-00BB6252030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6830946-0805-408F-8768-4116E18A14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A15EA3-58DB-4C81-BA3F-7D581D3A164F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89E45EE-73B2-4720-87C6-6F2781BE58A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132FBD-7EF7-4B47-A387-AD77CD8ED27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E0BCBA6-2AD1-42AA-9B04-30E7CADDF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5CC058B-634D-47CE-9513-154FBB7009AF}"/>
              </a:ext>
            </a:extLst>
          </p:cNvPr>
          <p:cNvSpPr/>
          <p:nvPr/>
        </p:nvSpPr>
        <p:spPr>
          <a:xfrm>
            <a:off x="886052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ocket" title="Icon of a rocket">
            <a:extLst>
              <a:ext uri="{FF2B5EF4-FFF2-40B4-BE49-F238E27FC236}">
                <a16:creationId xmlns:a16="http://schemas.microsoft.com/office/drawing/2014/main" id="{3F75BBF2-6BDA-4F6F-B6E8-E9D8846E3D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8375" y="2461016"/>
            <a:ext cx="550799" cy="54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6B5741-CDFB-4379-A9FD-CF73FFCCFCED}"/>
              </a:ext>
            </a:extLst>
          </p:cNvPr>
          <p:cNvSpPr/>
          <p:nvPr/>
        </p:nvSpPr>
        <p:spPr>
          <a:xfrm>
            <a:off x="9410505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Broadcasting_F1B5" title="Icon of a communication dish with signal lines">
            <a:extLst>
              <a:ext uri="{FF2B5EF4-FFF2-40B4-BE49-F238E27FC236}">
                <a16:creationId xmlns:a16="http://schemas.microsoft.com/office/drawing/2014/main" id="{8556242D-A332-454F-9978-00076BF52F37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8352" y="2461016"/>
            <a:ext cx="539750" cy="54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AF5F5-98EF-4176-ACF2-0F2E048AA31D}"/>
              </a:ext>
            </a:extLst>
          </p:cNvPr>
          <p:cNvSpPr/>
          <p:nvPr/>
        </p:nvSpPr>
        <p:spPr>
          <a:xfrm>
            <a:off x="3727536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signal_3" title="Icon of a communication tower with signal lines">
            <a:extLst>
              <a:ext uri="{FF2B5EF4-FFF2-40B4-BE49-F238E27FC236}">
                <a16:creationId xmlns:a16="http://schemas.microsoft.com/office/drawing/2014/main" id="{73AD1DE6-BA37-4760-ABBC-203850135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7953" y="2461016"/>
            <a:ext cx="393705" cy="54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43A95-188F-4CF5-972A-A1E37C626213}"/>
              </a:ext>
            </a:extLst>
          </p:cNvPr>
          <p:cNvSpPr/>
          <p:nvPr/>
        </p:nvSpPr>
        <p:spPr>
          <a:xfrm>
            <a:off x="6569020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IoT" title="Icon of five circles that all connect to a center circle">
            <a:extLst>
              <a:ext uri="{FF2B5EF4-FFF2-40B4-BE49-F238E27FC236}">
                <a16:creationId xmlns:a16="http://schemas.microsoft.com/office/drawing/2014/main" id="{4D8DD66A-985C-4365-9448-43A1D4C17F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0437" y="2461016"/>
            <a:ext cx="539136" cy="54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同学朗诵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3999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946B98-E78F-4105-98FF-7F6F448A3CD0}"/>
              </a:ext>
            </a:extLst>
          </p:cNvPr>
          <p:cNvGrpSpPr/>
          <p:nvPr/>
        </p:nvGrpSpPr>
        <p:grpSpPr>
          <a:xfrm>
            <a:off x="1409572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563889"/>
              <a:ext cx="792274" cy="792274"/>
              <a:chOff x="1374664" y="2533519"/>
              <a:chExt cx="792274" cy="792274"/>
            </a:xfrm>
          </p:grpSpPr>
          <p:sp>
            <p:nvSpPr>
              <p:cNvPr id="27" name="rocket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487CB2-981C-4E5D-8F27-3200A930C5D7}"/>
              </a:ext>
            </a:extLst>
          </p:cNvPr>
          <p:cNvGrpSpPr/>
          <p:nvPr/>
        </p:nvGrpSpPr>
        <p:grpSpPr>
          <a:xfrm>
            <a:off x="8535205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563889"/>
              <a:ext cx="792274" cy="792274"/>
              <a:chOff x="9969152" y="2515192"/>
              <a:chExt cx="792274" cy="792274"/>
            </a:xfrm>
          </p:grpSpPr>
          <p:sp>
            <p:nvSpPr>
              <p:cNvPr id="28" name="Broadcasting_F1B5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D33C5-3156-42BA-9EB4-99E3307147E5}"/>
              </a:ext>
            </a:extLst>
          </p:cNvPr>
          <p:cNvGrpSpPr/>
          <p:nvPr/>
        </p:nvGrpSpPr>
        <p:grpSpPr>
          <a:xfrm>
            <a:off x="4679081" y="1457534"/>
            <a:ext cx="2833840" cy="4287618"/>
            <a:chOff x="4727384" y="1457534"/>
            <a:chExt cx="2833840" cy="428761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4727384" y="1457534"/>
              <a:ext cx="2833840" cy="4287618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5190233" y="3418859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4815914" y="3610205"/>
              <a:ext cx="2656780" cy="1832150"/>
              <a:chOff x="1082129" y="4403354"/>
              <a:chExt cx="2106815" cy="145288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403354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11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5487727" y="1819936"/>
              <a:ext cx="1313155" cy="1313155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IoT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36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020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7D7C79-0F70-4AC8-9BBE-0F1719984813}"/>
              </a:ext>
            </a:extLst>
          </p:cNvPr>
          <p:cNvSpPr/>
          <p:nvPr/>
        </p:nvSpPr>
        <p:spPr>
          <a:xfrm>
            <a:off x="84824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403A-A093-4D7A-A417-C1B4EF1E6791}"/>
              </a:ext>
            </a:extLst>
          </p:cNvPr>
          <p:cNvCxnSpPr/>
          <p:nvPr/>
        </p:nvCxnSpPr>
        <p:spPr>
          <a:xfrm>
            <a:off x="112793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927B8-F44F-4E60-A81D-AA678D91B605}"/>
              </a:ext>
            </a:extLst>
          </p:cNvPr>
          <p:cNvSpPr txBox="1"/>
          <p:nvPr/>
        </p:nvSpPr>
        <p:spPr>
          <a:xfrm>
            <a:off x="91844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9" name="rocket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2356" y="201313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2B3BD-50DF-4CC2-9002-F40C04B6CBFF}"/>
              </a:ext>
            </a:extLst>
          </p:cNvPr>
          <p:cNvSpPr/>
          <p:nvPr/>
        </p:nvSpPr>
        <p:spPr>
          <a:xfrm>
            <a:off x="3597673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BAF786-75BE-43E4-B637-BE375D521CC9}"/>
              </a:ext>
            </a:extLst>
          </p:cNvPr>
          <p:cNvCxnSpPr/>
          <p:nvPr/>
        </p:nvCxnSpPr>
        <p:spPr>
          <a:xfrm>
            <a:off x="387736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1490C-E014-4FD8-A14E-F84C8EF113E1}"/>
              </a:ext>
            </a:extLst>
          </p:cNvPr>
          <p:cNvSpPr txBox="1"/>
          <p:nvPr/>
        </p:nvSpPr>
        <p:spPr>
          <a:xfrm>
            <a:off x="366787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9D74ACF-44ED-4CD7-84B7-FA9109FD045D}"/>
              </a:ext>
            </a:extLst>
          </p:cNvPr>
          <p:cNvSpPr/>
          <p:nvPr/>
        </p:nvSpPr>
        <p:spPr>
          <a:xfrm>
            <a:off x="634710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5B147F-7A65-422F-B88E-F78A7A9A251D}"/>
              </a:ext>
            </a:extLst>
          </p:cNvPr>
          <p:cNvCxnSpPr/>
          <p:nvPr/>
        </p:nvCxnSpPr>
        <p:spPr>
          <a:xfrm>
            <a:off x="662679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F459E66-38DB-43AF-A97D-4EA5167DA1A4}"/>
              </a:ext>
            </a:extLst>
          </p:cNvPr>
          <p:cNvSpPr txBox="1"/>
          <p:nvPr/>
        </p:nvSpPr>
        <p:spPr>
          <a:xfrm>
            <a:off x="641730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946B91-68F5-4C38-B05F-AA958F1CF597}"/>
              </a:ext>
            </a:extLst>
          </p:cNvPr>
          <p:cNvSpPr/>
          <p:nvPr/>
        </p:nvSpPr>
        <p:spPr>
          <a:xfrm>
            <a:off x="9096534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CF2A61-969E-485F-81CD-225DEFE579A4}"/>
              </a:ext>
            </a:extLst>
          </p:cNvPr>
          <p:cNvCxnSpPr/>
          <p:nvPr/>
        </p:nvCxnSpPr>
        <p:spPr>
          <a:xfrm>
            <a:off x="9376224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12EA49-47B1-4929-BF8A-1A1A494BBF12}"/>
              </a:ext>
            </a:extLst>
          </p:cNvPr>
          <p:cNvSpPr txBox="1"/>
          <p:nvPr/>
        </p:nvSpPr>
        <p:spPr>
          <a:xfrm>
            <a:off x="9166739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4A09F8D-5740-4257-8178-E085CBF30BAD}"/>
              </a:ext>
            </a:extLst>
          </p:cNvPr>
          <p:cNvSpPr/>
          <p:nvPr/>
        </p:nvSpPr>
        <p:spPr>
          <a:xfrm>
            <a:off x="84824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869E62-A7CF-4E69-A198-8841FE5582E2}"/>
              </a:ext>
            </a:extLst>
          </p:cNvPr>
          <p:cNvCxnSpPr/>
          <p:nvPr/>
        </p:nvCxnSpPr>
        <p:spPr>
          <a:xfrm>
            <a:off x="112793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5096231-5395-4719-B422-7E237491BDA2}"/>
              </a:ext>
            </a:extLst>
          </p:cNvPr>
          <p:cNvSpPr txBox="1"/>
          <p:nvPr/>
        </p:nvSpPr>
        <p:spPr>
          <a:xfrm>
            <a:off x="91844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A08ECD-A944-4464-B748-4E365DBFBB55}"/>
              </a:ext>
            </a:extLst>
          </p:cNvPr>
          <p:cNvSpPr/>
          <p:nvPr/>
        </p:nvSpPr>
        <p:spPr>
          <a:xfrm>
            <a:off x="359767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3515F1-51AF-462C-95DD-705539FC3278}"/>
              </a:ext>
            </a:extLst>
          </p:cNvPr>
          <p:cNvCxnSpPr/>
          <p:nvPr/>
        </p:nvCxnSpPr>
        <p:spPr>
          <a:xfrm>
            <a:off x="387736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176A-E270-4CF2-8C8E-AE7FE759223D}"/>
              </a:ext>
            </a:extLst>
          </p:cNvPr>
          <p:cNvSpPr txBox="1"/>
          <p:nvPr/>
        </p:nvSpPr>
        <p:spPr>
          <a:xfrm>
            <a:off x="366787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D29BFF-6A3F-4CE9-BA62-7D5965E42C96}"/>
              </a:ext>
            </a:extLst>
          </p:cNvPr>
          <p:cNvSpPr/>
          <p:nvPr/>
        </p:nvSpPr>
        <p:spPr>
          <a:xfrm>
            <a:off x="634710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6B734C-EFE8-4262-9CE6-5056168A3FD3}"/>
              </a:ext>
            </a:extLst>
          </p:cNvPr>
          <p:cNvCxnSpPr/>
          <p:nvPr/>
        </p:nvCxnSpPr>
        <p:spPr>
          <a:xfrm>
            <a:off x="662679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57F03-67E1-4B18-BDA4-4DD1F52926C6}"/>
              </a:ext>
            </a:extLst>
          </p:cNvPr>
          <p:cNvSpPr txBox="1"/>
          <p:nvPr/>
        </p:nvSpPr>
        <p:spPr>
          <a:xfrm>
            <a:off x="641730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842A5DE-C787-4510-B5D8-8B1637540747}"/>
              </a:ext>
            </a:extLst>
          </p:cNvPr>
          <p:cNvSpPr/>
          <p:nvPr/>
        </p:nvSpPr>
        <p:spPr>
          <a:xfrm>
            <a:off x="9096534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250038F-E876-4C33-BAC8-F4AD3B653F16}"/>
              </a:ext>
            </a:extLst>
          </p:cNvPr>
          <p:cNvCxnSpPr/>
          <p:nvPr/>
        </p:nvCxnSpPr>
        <p:spPr>
          <a:xfrm>
            <a:off x="9376224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536B6C-3FEE-487D-A9F1-E63D3B6536E1}"/>
              </a:ext>
            </a:extLst>
          </p:cNvPr>
          <p:cNvSpPr txBox="1"/>
          <p:nvPr/>
        </p:nvSpPr>
        <p:spPr>
          <a:xfrm>
            <a:off x="9166739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7" name="Broadcasting_F1B5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995252" y="427788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signal_3" title="Icon of a communication tower with signal lines">
            <a:extLst>
              <a:ext uri="{FF2B5EF4-FFF2-40B4-BE49-F238E27FC236}">
                <a16:creationId xmlns:a16="http://schemas.microsoft.com/office/drawing/2014/main" id="{05B586E2-C1C4-4369-ADD9-04A5E6685C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56104" y="2013133"/>
            <a:ext cx="328084" cy="45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9" name="IoT" title="Icon of five circles that all connect to a center circle">
            <a:extLst>
              <a:ext uri="{FF2B5EF4-FFF2-40B4-BE49-F238E27FC236}">
                <a16:creationId xmlns:a16="http://schemas.microsoft.com/office/drawing/2014/main" id="{5561D93D-1C46-43DB-993F-B74CBF811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076" y="2013133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speedometer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715" y="4277880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1" name="Intelligence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7133" y="201313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globe_4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9645" y="427788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chip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0755" y="427788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73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263BDCC-4776-4553-96C8-CD13077E6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3097"/>
              </p:ext>
            </p:extLst>
          </p:nvPr>
        </p:nvGraphicFramePr>
        <p:xfrm>
          <a:off x="776515" y="1953828"/>
          <a:ext cx="5871935" cy="430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F690AB-CCF5-4801-A830-3031EB36CB83}"/>
              </a:ext>
            </a:extLst>
          </p:cNvPr>
          <p:cNvCxnSpPr>
            <a:cxnSpLocks/>
          </p:cNvCxnSpPr>
          <p:nvPr/>
        </p:nvCxnSpPr>
        <p:spPr>
          <a:xfrm>
            <a:off x="7393020" y="1953828"/>
            <a:ext cx="0" cy="414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850397" y="2194605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53DEA-62B8-4D5E-BCF0-11AF8395CD73}"/>
              </a:ext>
            </a:extLst>
          </p:cNvPr>
          <p:cNvSpPr txBox="1"/>
          <p:nvPr/>
        </p:nvSpPr>
        <p:spPr>
          <a:xfrm>
            <a:off x="7877032" y="2584635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0E1EA-E0DD-4525-9FBB-2FE64676D7A0}"/>
              </a:ext>
            </a:extLst>
          </p:cNvPr>
          <p:cNvSpPr/>
          <p:nvPr/>
        </p:nvSpPr>
        <p:spPr>
          <a:xfrm>
            <a:off x="7961430" y="2537050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933D-7DD9-40CA-8000-4BE8DD6407AB}"/>
              </a:ext>
            </a:extLst>
          </p:cNvPr>
          <p:cNvSpPr txBox="1"/>
          <p:nvPr/>
        </p:nvSpPr>
        <p:spPr>
          <a:xfrm>
            <a:off x="7850397" y="3141519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4378-5DD9-474C-908F-842D270CD013}"/>
              </a:ext>
            </a:extLst>
          </p:cNvPr>
          <p:cNvSpPr txBox="1"/>
          <p:nvPr/>
        </p:nvSpPr>
        <p:spPr>
          <a:xfrm>
            <a:off x="7877032" y="3531549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C9303-B4A4-42E9-AB5F-F16355315DC2}"/>
              </a:ext>
            </a:extLst>
          </p:cNvPr>
          <p:cNvSpPr/>
          <p:nvPr/>
        </p:nvSpPr>
        <p:spPr>
          <a:xfrm>
            <a:off x="7961430" y="3483964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9EA90-9071-4BCD-B440-F5F78A769CB2}"/>
              </a:ext>
            </a:extLst>
          </p:cNvPr>
          <p:cNvSpPr txBox="1"/>
          <p:nvPr/>
        </p:nvSpPr>
        <p:spPr>
          <a:xfrm>
            <a:off x="7850397" y="4088433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4CFF95-F221-494D-8923-40E16738FFEB}"/>
              </a:ext>
            </a:extLst>
          </p:cNvPr>
          <p:cNvSpPr txBox="1"/>
          <p:nvPr/>
        </p:nvSpPr>
        <p:spPr>
          <a:xfrm>
            <a:off x="7877032" y="4478463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19C00B7-A746-408A-9531-F9C62F648758}"/>
              </a:ext>
            </a:extLst>
          </p:cNvPr>
          <p:cNvSpPr/>
          <p:nvPr/>
        </p:nvSpPr>
        <p:spPr>
          <a:xfrm>
            <a:off x="7961430" y="4430878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1761A-A067-4863-94BA-AA42AEBC03F0}"/>
              </a:ext>
            </a:extLst>
          </p:cNvPr>
          <p:cNvSpPr txBox="1"/>
          <p:nvPr/>
        </p:nvSpPr>
        <p:spPr>
          <a:xfrm>
            <a:off x="7850397" y="5035347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AD051-E6BC-4EF0-B8A9-17CD401661D7}"/>
              </a:ext>
            </a:extLst>
          </p:cNvPr>
          <p:cNvSpPr txBox="1"/>
          <p:nvPr/>
        </p:nvSpPr>
        <p:spPr>
          <a:xfrm>
            <a:off x="7877032" y="5425377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51DFD0-0E39-466E-A293-DB4084F90B06}"/>
              </a:ext>
            </a:extLst>
          </p:cNvPr>
          <p:cNvSpPr/>
          <p:nvPr/>
        </p:nvSpPr>
        <p:spPr>
          <a:xfrm>
            <a:off x="7961430" y="5377792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35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B8341A-1742-4F52-984C-85F7DA32A734}"/>
              </a:ext>
            </a:extLst>
          </p:cNvPr>
          <p:cNvSpPr/>
          <p:nvPr/>
        </p:nvSpPr>
        <p:spPr>
          <a:xfrm>
            <a:off x="666977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B93CCFA-3753-4BA3-A287-6E4B4BF7A83E}"/>
              </a:ext>
            </a:extLst>
          </p:cNvPr>
          <p:cNvCxnSpPr/>
          <p:nvPr/>
        </p:nvCxnSpPr>
        <p:spPr>
          <a:xfrm>
            <a:off x="946667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8C9CA8-3293-4EAF-A54D-7ADC3EF28173}"/>
              </a:ext>
            </a:extLst>
          </p:cNvPr>
          <p:cNvSpPr/>
          <p:nvPr/>
        </p:nvSpPr>
        <p:spPr>
          <a:xfrm>
            <a:off x="3535210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8AE247F-7CCF-46B4-BE32-301F056508BB}"/>
              </a:ext>
            </a:extLst>
          </p:cNvPr>
          <p:cNvCxnSpPr/>
          <p:nvPr/>
        </p:nvCxnSpPr>
        <p:spPr>
          <a:xfrm>
            <a:off x="3814900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1E7ACF-9C65-4E10-9DFD-4FDABD7A84A3}"/>
              </a:ext>
            </a:extLst>
          </p:cNvPr>
          <p:cNvSpPr/>
          <p:nvPr/>
        </p:nvSpPr>
        <p:spPr>
          <a:xfrm>
            <a:off x="6403443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980F2A0-EAF6-4E6F-B8F3-CCF722D34F18}"/>
              </a:ext>
            </a:extLst>
          </p:cNvPr>
          <p:cNvCxnSpPr/>
          <p:nvPr/>
        </p:nvCxnSpPr>
        <p:spPr>
          <a:xfrm>
            <a:off x="6683133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20315F1-15B8-4864-86C6-4DCA191E6EF5}"/>
              </a:ext>
            </a:extLst>
          </p:cNvPr>
          <p:cNvSpPr/>
          <p:nvPr/>
        </p:nvSpPr>
        <p:spPr>
          <a:xfrm>
            <a:off x="9271676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9F257D-BC24-402B-9AAE-8A46BC8F4699}"/>
              </a:ext>
            </a:extLst>
          </p:cNvPr>
          <p:cNvCxnSpPr/>
          <p:nvPr/>
        </p:nvCxnSpPr>
        <p:spPr>
          <a:xfrm>
            <a:off x="9551366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2D18EF-A86B-4600-AAEB-7617D28BD309}"/>
              </a:ext>
            </a:extLst>
          </p:cNvPr>
          <p:cNvGrpSpPr/>
          <p:nvPr/>
        </p:nvGrpSpPr>
        <p:grpSpPr>
          <a:xfrm>
            <a:off x="737182" y="3832699"/>
            <a:ext cx="2106815" cy="1049988"/>
            <a:chOff x="1082129" y="4310998"/>
            <a:chExt cx="2106815" cy="104998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248F6B-0774-49F9-9863-B125E68242F2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610130-BE6C-4FFC-848C-3039AA1FA48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C5A6DE-0880-43B1-B21A-911552D4F05D}"/>
              </a:ext>
            </a:extLst>
          </p:cNvPr>
          <p:cNvGrpSpPr/>
          <p:nvPr/>
        </p:nvGrpSpPr>
        <p:grpSpPr>
          <a:xfrm>
            <a:off x="3605415" y="3838898"/>
            <a:ext cx="2106815" cy="1049988"/>
            <a:chOff x="1082129" y="4310998"/>
            <a:chExt cx="2106815" cy="104998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1771B97-B189-45AC-B387-F90B22FB3C50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9F0DAE-647C-4982-B58D-F4DA8DDEF2B2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0C5535-40D1-45D8-AD0D-6BC9E4D8F07F}"/>
              </a:ext>
            </a:extLst>
          </p:cNvPr>
          <p:cNvGrpSpPr/>
          <p:nvPr/>
        </p:nvGrpSpPr>
        <p:grpSpPr>
          <a:xfrm>
            <a:off x="6473648" y="3845097"/>
            <a:ext cx="2106815" cy="1049988"/>
            <a:chOff x="1082129" y="4310998"/>
            <a:chExt cx="2106815" cy="104998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8CC82C5-37E4-4CE9-AC0F-E5490B55590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CDC10CA-2F61-42DC-A657-C5AFC8B08F4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A819CD-A8B1-41E3-8B96-7F3A2FF154DC}"/>
              </a:ext>
            </a:extLst>
          </p:cNvPr>
          <p:cNvGrpSpPr/>
          <p:nvPr/>
        </p:nvGrpSpPr>
        <p:grpSpPr>
          <a:xfrm>
            <a:off x="9341881" y="3851296"/>
            <a:ext cx="2106815" cy="1049988"/>
            <a:chOff x="1082129" y="4310998"/>
            <a:chExt cx="2106815" cy="10499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61D1D8F-438A-44C3-A891-39DBF647AD96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14C074-A321-4880-A4CE-CD2301690C45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7BDC59-CAC7-4AAD-8FCE-483765524D0E}"/>
              </a:ext>
            </a:extLst>
          </p:cNvPr>
          <p:cNvGrpSpPr/>
          <p:nvPr/>
        </p:nvGrpSpPr>
        <p:grpSpPr>
          <a:xfrm>
            <a:off x="1394452" y="2448155"/>
            <a:ext cx="792274" cy="792274"/>
            <a:chOff x="1374664" y="2533519"/>
            <a:chExt cx="792274" cy="792274"/>
          </a:xfrm>
        </p:grpSpPr>
        <p:sp>
          <p:nvSpPr>
            <p:cNvPr id="27" name="rocket" title="Icon of a rocket">
              <a:extLst>
                <a:ext uri="{FF2B5EF4-FFF2-40B4-BE49-F238E27FC236}">
                  <a16:creationId xmlns:a16="http://schemas.microsoft.com/office/drawing/2014/main" id="{D5E6FCC7-16D3-4AF0-B121-6FFF27D35A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41302" y="2704656"/>
              <a:ext cx="458998" cy="450000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633DE4C-0986-4054-810E-319E6F264521}"/>
                </a:ext>
              </a:extLst>
            </p:cNvPr>
            <p:cNvSpPr/>
            <p:nvPr/>
          </p:nvSpPr>
          <p:spPr>
            <a:xfrm>
              <a:off x="1374664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4D20-4ED0-46F1-80F9-2F143F864904}"/>
              </a:ext>
            </a:extLst>
          </p:cNvPr>
          <p:cNvGrpSpPr/>
          <p:nvPr/>
        </p:nvGrpSpPr>
        <p:grpSpPr>
          <a:xfrm>
            <a:off x="4262685" y="2448155"/>
            <a:ext cx="792274" cy="792274"/>
            <a:chOff x="4175863" y="2533519"/>
            <a:chExt cx="792274" cy="792274"/>
          </a:xfrm>
        </p:grpSpPr>
        <p:sp>
          <p:nvSpPr>
            <p:cNvPr id="30" name="Intelligence" title="Icon of circles connected by crossing lines">
              <a:extLst>
                <a:ext uri="{FF2B5EF4-FFF2-40B4-BE49-F238E27FC236}">
                  <a16:creationId xmlns:a16="http://schemas.microsoft.com/office/drawing/2014/main" id="{A64D52D3-B3C6-423D-8C73-DF1F9B7997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7848" y="2704656"/>
              <a:ext cx="468305" cy="45000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876E62-B90B-436B-AB54-CA1416BFEEB1}"/>
                </a:ext>
              </a:extLst>
            </p:cNvPr>
            <p:cNvSpPr/>
            <p:nvPr/>
          </p:nvSpPr>
          <p:spPr>
            <a:xfrm>
              <a:off x="4175863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943E10-201F-4B89-9E50-E636E0FA44A9}"/>
              </a:ext>
            </a:extLst>
          </p:cNvPr>
          <p:cNvGrpSpPr/>
          <p:nvPr/>
        </p:nvGrpSpPr>
        <p:grpSpPr>
          <a:xfrm>
            <a:off x="9999151" y="2448155"/>
            <a:ext cx="792274" cy="792274"/>
            <a:chOff x="9969152" y="2515192"/>
            <a:chExt cx="792274" cy="792274"/>
          </a:xfrm>
        </p:grpSpPr>
        <p:sp>
          <p:nvSpPr>
            <p:cNvPr id="28" name="Broadcasting_F1B5" title="Icon of a communication dish with signal lines">
              <a:extLst>
                <a:ext uri="{FF2B5EF4-FFF2-40B4-BE49-F238E27FC236}">
                  <a16:creationId xmlns:a16="http://schemas.microsoft.com/office/drawing/2014/main" id="{395DB4E2-B062-41EF-848A-1DEA7B782A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0140395" y="2686329"/>
              <a:ext cx="449789" cy="450000"/>
            </a:xfrm>
            <a:custGeom>
              <a:avLst/>
              <a:gdLst>
                <a:gd name="T0" fmla="*/ 1786 w 3913"/>
                <a:gd name="T1" fmla="*/ 2127 h 3913"/>
                <a:gd name="T2" fmla="*/ 2198 w 3913"/>
                <a:gd name="T3" fmla="*/ 1715 h 3913"/>
                <a:gd name="T4" fmla="*/ 2286 w 3913"/>
                <a:gd name="T5" fmla="*/ 1502 h 3913"/>
                <a:gd name="T6" fmla="*/ 2161 w 3913"/>
                <a:gd name="T7" fmla="*/ 1627 h 3913"/>
                <a:gd name="T8" fmla="*/ 2286 w 3913"/>
                <a:gd name="T9" fmla="*/ 1752 h 3913"/>
                <a:gd name="T10" fmla="*/ 2411 w 3913"/>
                <a:gd name="T11" fmla="*/ 1627 h 3913"/>
                <a:gd name="T12" fmla="*/ 2286 w 3913"/>
                <a:gd name="T13" fmla="*/ 1502 h 3913"/>
                <a:gd name="T14" fmla="*/ 3162 w 3913"/>
                <a:gd name="T15" fmla="*/ 1877 h 3913"/>
                <a:gd name="T16" fmla="*/ 2036 w 3913"/>
                <a:gd name="T17" fmla="*/ 751 h 3913"/>
                <a:gd name="T18" fmla="*/ 3913 w 3913"/>
                <a:gd name="T19" fmla="*/ 1877 h 3913"/>
                <a:gd name="T20" fmla="*/ 2036 w 3913"/>
                <a:gd name="T21" fmla="*/ 0 h 3913"/>
                <a:gd name="T22" fmla="*/ 636 w 3913"/>
                <a:gd name="T23" fmla="*/ 977 h 3913"/>
                <a:gd name="T24" fmla="*/ 636 w 3913"/>
                <a:gd name="T25" fmla="*/ 3277 h 3913"/>
                <a:gd name="T26" fmla="*/ 2936 w 3913"/>
                <a:gd name="T27" fmla="*/ 3277 h 3913"/>
                <a:gd name="T28" fmla="*/ 636 w 3913"/>
                <a:gd name="T29" fmla="*/ 977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13" h="3913">
                  <a:moveTo>
                    <a:pt x="1786" y="2127"/>
                  </a:moveTo>
                  <a:cubicBezTo>
                    <a:pt x="2198" y="1715"/>
                    <a:pt x="2198" y="1715"/>
                    <a:pt x="2198" y="1715"/>
                  </a:cubicBezTo>
                  <a:moveTo>
                    <a:pt x="2286" y="1502"/>
                  </a:moveTo>
                  <a:cubicBezTo>
                    <a:pt x="2217" y="1502"/>
                    <a:pt x="2161" y="1558"/>
                    <a:pt x="2161" y="1627"/>
                  </a:cubicBezTo>
                  <a:cubicBezTo>
                    <a:pt x="2161" y="1696"/>
                    <a:pt x="2217" y="1752"/>
                    <a:pt x="2286" y="1752"/>
                  </a:cubicBezTo>
                  <a:cubicBezTo>
                    <a:pt x="2355" y="1752"/>
                    <a:pt x="2411" y="1696"/>
                    <a:pt x="2411" y="1627"/>
                  </a:cubicBezTo>
                  <a:cubicBezTo>
                    <a:pt x="2411" y="1558"/>
                    <a:pt x="2355" y="1502"/>
                    <a:pt x="2286" y="1502"/>
                  </a:cubicBezTo>
                  <a:close/>
                  <a:moveTo>
                    <a:pt x="3162" y="1877"/>
                  </a:moveTo>
                  <a:cubicBezTo>
                    <a:pt x="3162" y="1255"/>
                    <a:pt x="2658" y="751"/>
                    <a:pt x="2036" y="751"/>
                  </a:cubicBezTo>
                  <a:moveTo>
                    <a:pt x="3913" y="1877"/>
                  </a:moveTo>
                  <a:cubicBezTo>
                    <a:pt x="3913" y="840"/>
                    <a:pt x="3073" y="0"/>
                    <a:pt x="2036" y="0"/>
                  </a:cubicBezTo>
                  <a:moveTo>
                    <a:pt x="636" y="977"/>
                  </a:moveTo>
                  <a:cubicBezTo>
                    <a:pt x="0" y="1612"/>
                    <a:pt x="0" y="2642"/>
                    <a:pt x="636" y="3277"/>
                  </a:cubicBezTo>
                  <a:cubicBezTo>
                    <a:pt x="1271" y="3913"/>
                    <a:pt x="2301" y="3913"/>
                    <a:pt x="2936" y="3277"/>
                  </a:cubicBezTo>
                  <a:lnTo>
                    <a:pt x="636" y="977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830AF32-FE1C-4EA4-B4C3-8C7145D4455A}"/>
                </a:ext>
              </a:extLst>
            </p:cNvPr>
            <p:cNvSpPr/>
            <p:nvPr/>
          </p:nvSpPr>
          <p:spPr>
            <a:xfrm>
              <a:off x="9969152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A2227C-FD70-4215-AE5E-937ADD2BA4BC}"/>
              </a:ext>
            </a:extLst>
          </p:cNvPr>
          <p:cNvGrpSpPr/>
          <p:nvPr/>
        </p:nvGrpSpPr>
        <p:grpSpPr>
          <a:xfrm>
            <a:off x="7130918" y="2448155"/>
            <a:ext cx="792274" cy="792274"/>
            <a:chOff x="7167953" y="2515192"/>
            <a:chExt cx="792274" cy="79227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06616A7-77DC-40A8-9F7C-5B240C6A4C2B}"/>
                </a:ext>
              </a:extLst>
            </p:cNvPr>
            <p:cNvSpPr/>
            <p:nvPr/>
          </p:nvSpPr>
          <p:spPr>
            <a:xfrm>
              <a:off x="7167953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IoT" title="Icon of five circles that all connect to a center circle">
              <a:extLst>
                <a:ext uri="{FF2B5EF4-FFF2-40B4-BE49-F238E27FC236}">
                  <a16:creationId xmlns:a16="http://schemas.microsoft.com/office/drawing/2014/main" id="{01F222BB-24F6-42A5-AE33-C136D9BBFC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9451" y="2686329"/>
              <a:ext cx="449278" cy="450000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898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947AFAA-EFA9-47E4-AB30-02819849B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787853"/>
              </p:ext>
            </p:extLst>
          </p:nvPr>
        </p:nvGraphicFramePr>
        <p:xfrm>
          <a:off x="507999" y="1320800"/>
          <a:ext cx="10988675" cy="487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45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0272E946-8BF2-44A4-B42F-5A26A004E6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A90C04A7-97C7-471B-9A7F-57989848C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FFBC6767-CF49-49A5-B401-25124C0377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19" name="图形 18" descr="左引号">
            <a:extLst>
              <a:ext uri="{FF2B5EF4-FFF2-40B4-BE49-F238E27FC236}">
                <a16:creationId xmlns:a16="http://schemas.microsoft.com/office/drawing/2014/main" id="{861C9678-3A3E-4D37-B5FB-E15BBAEA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286" y="2598123"/>
            <a:ext cx="1108505" cy="1108505"/>
          </a:xfrm>
          <a:prstGeom prst="rect">
            <a:avLst/>
          </a:prstGeom>
        </p:spPr>
      </p:pic>
      <p:pic>
        <p:nvPicPr>
          <p:cNvPr id="21" name="图形 20" descr="后引号">
            <a:extLst>
              <a:ext uri="{FF2B5EF4-FFF2-40B4-BE49-F238E27FC236}">
                <a16:creationId xmlns:a16="http://schemas.microsoft.com/office/drawing/2014/main" id="{FE969A09-3EAD-4B36-9016-67BADC11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435" y="2778181"/>
            <a:ext cx="1108505" cy="110850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4AE033-B571-45DD-9812-376032637AF9}"/>
              </a:ext>
            </a:extLst>
          </p:cNvPr>
          <p:cNvGrpSpPr/>
          <p:nvPr/>
        </p:nvGrpSpPr>
        <p:grpSpPr>
          <a:xfrm>
            <a:off x="4492006" y="2098905"/>
            <a:ext cx="3512789" cy="1859390"/>
            <a:chOff x="767110" y="1946505"/>
            <a:chExt cx="3512789" cy="185939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40A740-EC39-4FC4-B4A0-480015759CD2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BA0629-35FA-4EF8-BE2D-94AAEE4AA801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057C3-C369-4CB7-9C6D-B8A032CA921E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C23A24-9431-4230-9640-B6BFCE089E9C}"/>
              </a:ext>
            </a:extLst>
          </p:cNvPr>
          <p:cNvGrpSpPr/>
          <p:nvPr/>
        </p:nvGrpSpPr>
        <p:grpSpPr>
          <a:xfrm>
            <a:off x="764127" y="2098905"/>
            <a:ext cx="3512789" cy="1859390"/>
            <a:chOff x="767110" y="1946505"/>
            <a:chExt cx="3512789" cy="185939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5CD535-74F9-409B-8A34-E10C2B257B2F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D1686E-F1F2-4B22-9EAD-795BE2DF534A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2450-E8DA-4887-83DE-3D6C6B53F3FD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4ABB15-0972-462C-8598-E173E11C4515}"/>
              </a:ext>
            </a:extLst>
          </p:cNvPr>
          <p:cNvGrpSpPr/>
          <p:nvPr/>
        </p:nvGrpSpPr>
        <p:grpSpPr>
          <a:xfrm>
            <a:off x="8219885" y="2098905"/>
            <a:ext cx="3512789" cy="1859390"/>
            <a:chOff x="767110" y="1946505"/>
            <a:chExt cx="3512789" cy="185939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1E5571-1990-4160-B6C7-2D4957BB4368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947BB0-8EE7-46AE-9AE7-27C3D77775A4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9365D-F143-4238-8F4C-71B4CA2A8781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E89FE7D-CBF3-42F2-828D-874A2BED33D4}"/>
              </a:ext>
            </a:extLst>
          </p:cNvPr>
          <p:cNvSpPr txBox="1"/>
          <p:nvPr/>
        </p:nvSpPr>
        <p:spPr>
          <a:xfrm>
            <a:off x="1715424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1C17F-5B37-4086-AB52-9A3DE57AA695}"/>
              </a:ext>
            </a:extLst>
          </p:cNvPr>
          <p:cNvSpPr txBox="1"/>
          <p:nvPr/>
        </p:nvSpPr>
        <p:spPr>
          <a:xfrm>
            <a:off x="5464297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16D8C-46E3-4B2F-B52B-FD124198D26B}"/>
              </a:ext>
            </a:extLst>
          </p:cNvPr>
          <p:cNvSpPr txBox="1"/>
          <p:nvPr/>
        </p:nvSpPr>
        <p:spPr>
          <a:xfrm>
            <a:off x="9213170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491958-E246-47BF-AA94-88C2457FBC31}"/>
              </a:ext>
            </a:extLst>
          </p:cNvPr>
          <p:cNvSpPr/>
          <p:nvPr/>
        </p:nvSpPr>
        <p:spPr>
          <a:xfrm>
            <a:off x="1757412" y="492336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EB4D7D-8572-408E-B11B-683AD3AF2EE2}"/>
              </a:ext>
            </a:extLst>
          </p:cNvPr>
          <p:cNvSpPr/>
          <p:nvPr/>
        </p:nvSpPr>
        <p:spPr>
          <a:xfrm>
            <a:off x="5485291" y="495169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2A53EE-124F-4169-83F4-A323BF443346}"/>
              </a:ext>
            </a:extLst>
          </p:cNvPr>
          <p:cNvSpPr/>
          <p:nvPr/>
        </p:nvSpPr>
        <p:spPr>
          <a:xfrm>
            <a:off x="9255278" y="4951696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51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81778-3BE6-4AB1-82CA-263B8D36C002}"/>
              </a:ext>
            </a:extLst>
          </p:cNvPr>
          <p:cNvGrpSpPr/>
          <p:nvPr/>
        </p:nvGrpSpPr>
        <p:grpSpPr>
          <a:xfrm>
            <a:off x="666977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448155"/>
              <a:ext cx="792274" cy="792274"/>
              <a:chOff x="1374664" y="2533519"/>
              <a:chExt cx="792274" cy="792274"/>
            </a:xfrm>
          </p:grpSpPr>
          <p:sp>
            <p:nvSpPr>
              <p:cNvPr id="27" name="rocket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866AB6-38A2-4B43-8C2C-72CA5C97C06B}"/>
              </a:ext>
            </a:extLst>
          </p:cNvPr>
          <p:cNvGrpSpPr/>
          <p:nvPr/>
        </p:nvGrpSpPr>
        <p:grpSpPr>
          <a:xfrm>
            <a:off x="3314161" y="1781175"/>
            <a:ext cx="2689322" cy="4068960"/>
            <a:chOff x="3535210" y="2115623"/>
            <a:chExt cx="2247224" cy="340006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F8C9CA8-3293-4EAF-A54D-7ADC3EF28173}"/>
                </a:ext>
              </a:extLst>
            </p:cNvPr>
            <p:cNvSpPr/>
            <p:nvPr/>
          </p:nvSpPr>
          <p:spPr>
            <a:xfrm>
              <a:off x="3535210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8AE247F-7CCF-46B4-BE32-301F056508BB}"/>
                </a:ext>
              </a:extLst>
            </p:cNvPr>
            <p:cNvCxnSpPr/>
            <p:nvPr/>
          </p:nvCxnSpPr>
          <p:spPr>
            <a:xfrm>
              <a:off x="3814900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EC5A6DE-0880-43B1-B21A-911552D4F05D}"/>
                </a:ext>
              </a:extLst>
            </p:cNvPr>
            <p:cNvGrpSpPr/>
            <p:nvPr/>
          </p:nvGrpSpPr>
          <p:grpSpPr>
            <a:xfrm>
              <a:off x="3605415" y="3838898"/>
              <a:ext cx="2106815" cy="1049988"/>
              <a:chOff x="1082129" y="4310998"/>
              <a:chExt cx="2106815" cy="1049988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1771B97-B189-45AC-B387-F90B22FB3C50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99F0DAE-647C-4982-B58D-F4DA8DDEF2B2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3684D20-4ED0-46F1-80F9-2F143F864904}"/>
                </a:ext>
              </a:extLst>
            </p:cNvPr>
            <p:cNvGrpSpPr/>
            <p:nvPr/>
          </p:nvGrpSpPr>
          <p:grpSpPr>
            <a:xfrm>
              <a:off x="4262685" y="2448155"/>
              <a:ext cx="792274" cy="792274"/>
              <a:chOff x="4175863" y="2533519"/>
              <a:chExt cx="792274" cy="792274"/>
            </a:xfrm>
          </p:grpSpPr>
          <p:sp>
            <p:nvSpPr>
              <p:cNvPr id="30" name="Intelligence" title="Icon of circles connected by crossing lines">
                <a:extLst>
                  <a:ext uri="{FF2B5EF4-FFF2-40B4-BE49-F238E27FC236}">
                    <a16:creationId xmlns:a16="http://schemas.microsoft.com/office/drawing/2014/main" id="{A64D52D3-B3C6-423D-8C73-DF1F9B7997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37848" y="2704656"/>
                <a:ext cx="468305" cy="450000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270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876E62-B90B-436B-AB54-CA1416BFEEB1}"/>
                  </a:ext>
                </a:extLst>
              </p:cNvPr>
              <p:cNvSpPr/>
              <p:nvPr/>
            </p:nvSpPr>
            <p:spPr>
              <a:xfrm>
                <a:off x="4175863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B6E583-654E-4819-BF97-E6E927D654BF}"/>
              </a:ext>
            </a:extLst>
          </p:cNvPr>
          <p:cNvGrpSpPr/>
          <p:nvPr/>
        </p:nvGrpSpPr>
        <p:grpSpPr>
          <a:xfrm>
            <a:off x="9271676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448155"/>
              <a:ext cx="792274" cy="792274"/>
              <a:chOff x="9969152" y="2515192"/>
              <a:chExt cx="792274" cy="792274"/>
            </a:xfrm>
          </p:grpSpPr>
          <p:sp>
            <p:nvSpPr>
              <p:cNvPr id="28" name="Broadcasting_F1B5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DD530D-3F52-4AE7-9B37-FA9290747756}"/>
              </a:ext>
            </a:extLst>
          </p:cNvPr>
          <p:cNvGrpSpPr/>
          <p:nvPr/>
        </p:nvGrpSpPr>
        <p:grpSpPr>
          <a:xfrm>
            <a:off x="6403443" y="2115623"/>
            <a:ext cx="2247224" cy="3400064"/>
            <a:chOff x="6403443" y="2115623"/>
            <a:chExt cx="2247224" cy="34000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6403443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6683133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6473648" y="3845097"/>
              <a:ext cx="2106815" cy="1049988"/>
              <a:chOff x="1082129" y="4310998"/>
              <a:chExt cx="2106815" cy="1049988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7130918" y="2448155"/>
              <a:ext cx="792274" cy="792274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IoT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8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299E7F-230E-4E97-A89C-A66FA4F350F4}"/>
              </a:ext>
            </a:extLst>
          </p:cNvPr>
          <p:cNvSpPr/>
          <p:nvPr/>
        </p:nvSpPr>
        <p:spPr>
          <a:xfrm>
            <a:off x="9059501" y="2187295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7B0259E-B4D2-465C-B98B-9651BBFB6670}"/>
              </a:ext>
            </a:extLst>
          </p:cNvPr>
          <p:cNvSpPr/>
          <p:nvPr/>
        </p:nvSpPr>
        <p:spPr>
          <a:xfrm>
            <a:off x="9244691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EFC45-43E0-469A-B735-B47AD83B81D2}"/>
              </a:ext>
            </a:extLst>
          </p:cNvPr>
          <p:cNvSpPr txBox="1"/>
          <p:nvPr/>
        </p:nvSpPr>
        <p:spPr>
          <a:xfrm>
            <a:off x="9255349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40%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DB0F2C-4BF9-4CD5-ABD9-69DEBE09313D}"/>
              </a:ext>
            </a:extLst>
          </p:cNvPr>
          <p:cNvSpPr/>
          <p:nvPr/>
        </p:nvSpPr>
        <p:spPr>
          <a:xfrm>
            <a:off x="4671723" y="1784497"/>
            <a:ext cx="2848555" cy="2848555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31DD15-4FCB-40DD-BCC9-F826594DA2DC}"/>
              </a:ext>
            </a:extLst>
          </p:cNvPr>
          <p:cNvSpPr/>
          <p:nvPr/>
        </p:nvSpPr>
        <p:spPr>
          <a:xfrm>
            <a:off x="4924323" y="2037097"/>
            <a:ext cx="2343354" cy="234335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77D94-7612-40ED-8B43-DD437DAC9C7F}"/>
              </a:ext>
            </a:extLst>
          </p:cNvPr>
          <p:cNvSpPr txBox="1"/>
          <p:nvPr/>
        </p:nvSpPr>
        <p:spPr>
          <a:xfrm>
            <a:off x="4938860" y="2700943"/>
            <a:ext cx="231428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</a:rPr>
              <a:t>60%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7C12BC-B96E-4EE6-85A8-FC292F5B45F3}"/>
              </a:ext>
            </a:extLst>
          </p:cNvPr>
          <p:cNvSpPr/>
          <p:nvPr/>
        </p:nvSpPr>
        <p:spPr>
          <a:xfrm>
            <a:off x="1044494" y="2164586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2CC48E-7853-41ED-8B62-7D4A30CB2CBE}"/>
              </a:ext>
            </a:extLst>
          </p:cNvPr>
          <p:cNvSpPr/>
          <p:nvPr/>
        </p:nvSpPr>
        <p:spPr>
          <a:xfrm>
            <a:off x="1229684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951798-E6BA-453D-B0D1-5DA8DE5CD1BE}"/>
              </a:ext>
            </a:extLst>
          </p:cNvPr>
          <p:cNvSpPr txBox="1"/>
          <p:nvPr/>
        </p:nvSpPr>
        <p:spPr>
          <a:xfrm>
            <a:off x="1240342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30%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97A39-0C3A-4B08-B88D-F89CC8B88C68}"/>
              </a:ext>
            </a:extLst>
          </p:cNvPr>
          <p:cNvGrpSpPr/>
          <p:nvPr/>
        </p:nvGrpSpPr>
        <p:grpSpPr>
          <a:xfrm>
            <a:off x="5042593" y="4757016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B80065-3FCB-4EEA-AD4C-7371180795DF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3943F2-E180-4636-B1CE-078AE76DE701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DBA60F-04E4-4769-B5A4-3BE56924F2F8}"/>
              </a:ext>
            </a:extLst>
          </p:cNvPr>
          <p:cNvGrpSpPr/>
          <p:nvPr/>
        </p:nvGrpSpPr>
        <p:grpSpPr>
          <a:xfrm>
            <a:off x="1035275" y="4757016"/>
            <a:ext cx="2106815" cy="1049988"/>
            <a:chOff x="1082129" y="4310998"/>
            <a:chExt cx="2106815" cy="104998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F839D50-64F9-461D-BEC3-C9EF6302A22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9D99BD-7608-42B8-80B4-2A2D6969510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4CD581-016B-4DA9-B0AF-73344E812E40}"/>
              </a:ext>
            </a:extLst>
          </p:cNvPr>
          <p:cNvGrpSpPr/>
          <p:nvPr/>
        </p:nvGrpSpPr>
        <p:grpSpPr>
          <a:xfrm>
            <a:off x="9050282" y="4757016"/>
            <a:ext cx="2106815" cy="1049988"/>
            <a:chOff x="1082129" y="4310998"/>
            <a:chExt cx="2106815" cy="104998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FA2439-CC6A-49CA-B66A-02CCD6E79C2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082E700-866B-496B-A7D3-2A673243D8A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86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39A41C4-8635-4CF7-B803-550B424E4FC0}"/>
              </a:ext>
            </a:extLst>
          </p:cNvPr>
          <p:cNvSpPr/>
          <p:nvPr/>
        </p:nvSpPr>
        <p:spPr>
          <a:xfrm>
            <a:off x="8200835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F883BD-4689-4AF2-9592-63E70FBD120D}"/>
              </a:ext>
            </a:extLst>
          </p:cNvPr>
          <p:cNvSpPr/>
          <p:nvPr/>
        </p:nvSpPr>
        <p:spPr>
          <a:xfrm>
            <a:off x="1275179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4450953C-5D48-4A58-9015-99A8A4B2823C}"/>
              </a:ext>
            </a:extLst>
          </p:cNvPr>
          <p:cNvSpPr/>
          <p:nvPr/>
        </p:nvSpPr>
        <p:spPr>
          <a:xfrm rot="5400000">
            <a:off x="2653768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5C9F5C9-9817-4CB8-9FEB-5FD4A3C87B87}"/>
              </a:ext>
            </a:extLst>
          </p:cNvPr>
          <p:cNvSpPr/>
          <p:nvPr/>
        </p:nvSpPr>
        <p:spPr>
          <a:xfrm rot="16200000" flipH="1">
            <a:off x="5317141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CF2D1F-A579-49C1-B8C4-7C15B999676B}"/>
              </a:ext>
            </a:extLst>
          </p:cNvPr>
          <p:cNvSpPr txBox="1"/>
          <p:nvPr/>
        </p:nvSpPr>
        <p:spPr>
          <a:xfrm>
            <a:off x="1612855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199F4E-7200-4499-B514-CCB723094D3B}"/>
              </a:ext>
            </a:extLst>
          </p:cNvPr>
          <p:cNvSpPr txBox="1"/>
          <p:nvPr/>
        </p:nvSpPr>
        <p:spPr>
          <a:xfrm>
            <a:off x="1537045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1A295B-45F8-4ED0-A898-AA6FE23F3857}"/>
              </a:ext>
            </a:extLst>
          </p:cNvPr>
          <p:cNvSpPr/>
          <p:nvPr/>
        </p:nvSpPr>
        <p:spPr>
          <a:xfrm>
            <a:off x="2165635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80D0EFA-F640-4105-8DDF-6C630B31FB5F}"/>
              </a:ext>
            </a:extLst>
          </p:cNvPr>
          <p:cNvCxnSpPr>
            <a:cxnSpLocks/>
          </p:cNvCxnSpPr>
          <p:nvPr/>
        </p:nvCxnSpPr>
        <p:spPr>
          <a:xfrm>
            <a:off x="1604995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C0F38-BDE0-4DA7-9F23-A31ED5D3E915}"/>
              </a:ext>
            </a:extLst>
          </p:cNvPr>
          <p:cNvSpPr txBox="1"/>
          <p:nvPr/>
        </p:nvSpPr>
        <p:spPr>
          <a:xfrm>
            <a:off x="8514324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6B29806-2815-48D4-A0D5-AFDB7A25FEEA}"/>
              </a:ext>
            </a:extLst>
          </p:cNvPr>
          <p:cNvSpPr txBox="1"/>
          <p:nvPr/>
        </p:nvSpPr>
        <p:spPr>
          <a:xfrm>
            <a:off x="8438514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CD619F-D888-4685-9F1C-C06AFDE0E3CF}"/>
              </a:ext>
            </a:extLst>
          </p:cNvPr>
          <p:cNvSpPr/>
          <p:nvPr/>
        </p:nvSpPr>
        <p:spPr>
          <a:xfrm>
            <a:off x="9067104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711547-D9C9-4704-9D2E-E8EB42404D1E}"/>
              </a:ext>
            </a:extLst>
          </p:cNvPr>
          <p:cNvCxnSpPr>
            <a:cxnSpLocks/>
          </p:cNvCxnSpPr>
          <p:nvPr/>
        </p:nvCxnSpPr>
        <p:spPr>
          <a:xfrm>
            <a:off x="8506464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843261-9F24-4CD7-9FF9-295ED39E7F03}"/>
              </a:ext>
            </a:extLst>
          </p:cNvPr>
          <p:cNvGrpSpPr/>
          <p:nvPr/>
        </p:nvGrpSpPr>
        <p:grpSpPr>
          <a:xfrm>
            <a:off x="4920080" y="2562737"/>
            <a:ext cx="2260598" cy="2260598"/>
            <a:chOff x="4920080" y="2562737"/>
            <a:chExt cx="2260598" cy="226059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BE4013-885F-4E97-9847-359D1EF5DB6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0B596D-8098-43E0-871A-33C400E9AC0B}"/>
                </a:ext>
              </a:extLst>
            </p:cNvPr>
            <p:cNvSpPr txBox="1"/>
            <p:nvPr/>
          </p:nvSpPr>
          <p:spPr>
            <a:xfrm>
              <a:off x="5329919" y="3336848"/>
              <a:ext cx="1440921" cy="3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2EBA72-279C-411B-995F-04D332FB2D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D00FB-88F9-468F-A157-D6B4C147B50D}"/>
                </a:ext>
              </a:extLst>
            </p:cNvPr>
            <p:cNvSpPr txBox="1"/>
            <p:nvPr/>
          </p:nvSpPr>
          <p:spPr>
            <a:xfrm>
              <a:off x="5327167" y="3751826"/>
              <a:ext cx="1446426" cy="37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7927B49-EA33-460E-B50F-AAC3A0E22F04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36" name="rocket" title="Icon of a rocket">
            <a:extLst>
              <a:ext uri="{FF2B5EF4-FFF2-40B4-BE49-F238E27FC236}">
                <a16:creationId xmlns:a16="http://schemas.microsoft.com/office/drawing/2014/main" id="{8A55DB8A-2EE0-40D2-9062-A19A816D9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046" y="2324142"/>
            <a:ext cx="367198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Broadcasting_F1B5" title="Icon of a communication dish with signal lines">
            <a:extLst>
              <a:ext uri="{FF2B5EF4-FFF2-40B4-BE49-F238E27FC236}">
                <a16:creationId xmlns:a16="http://schemas.microsoft.com/office/drawing/2014/main" id="{4F36B602-A665-44E6-88C8-6AAB6E8154D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21198" y="2321479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小品表演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407142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65331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图片包含 蓝色, 物体, 户外&#10;&#10;描述已自动生成">
            <a:extLst>
              <a:ext uri="{FF2B5EF4-FFF2-40B4-BE49-F238E27FC236}">
                <a16:creationId xmlns:a16="http://schemas.microsoft.com/office/drawing/2014/main" id="{EC7C4DBF-3E1F-41D6-88A1-B6316DD727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3" name="图片占位符 42" descr="图片包含 蓝色, 物体, 户外&#10;&#10;描述已自动生成">
            <a:extLst>
              <a:ext uri="{FF2B5EF4-FFF2-40B4-BE49-F238E27FC236}">
                <a16:creationId xmlns:a16="http://schemas.microsoft.com/office/drawing/2014/main" id="{B85E3543-B020-4217-BEB6-38DA8799D3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5" name="图片占位符 44" descr="图片包含 蓝色, 物体, 户外&#10;&#10;描述已自动生成">
            <a:extLst>
              <a:ext uri="{FF2B5EF4-FFF2-40B4-BE49-F238E27FC236}">
                <a16:creationId xmlns:a16="http://schemas.microsoft.com/office/drawing/2014/main" id="{DC853DFD-0063-41C5-9EB0-AC91443E0B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55" name="图片占位符 54" descr="图片包含 蓝色, 物体, 户外&#10;&#10;描述已自动生成">
            <a:extLst>
              <a:ext uri="{FF2B5EF4-FFF2-40B4-BE49-F238E27FC236}">
                <a16:creationId xmlns:a16="http://schemas.microsoft.com/office/drawing/2014/main" id="{98B270BD-1CFF-410E-B039-A9E77D1F41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/>
              <a:t>TITLE HERE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4EB9D2-C030-4EE8-BBA0-76E0D89611D4}"/>
              </a:ext>
            </a:extLst>
          </p:cNvPr>
          <p:cNvSpPr/>
          <p:nvPr/>
        </p:nvSpPr>
        <p:spPr>
          <a:xfrm>
            <a:off x="692199" y="3811649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5E3E4F-B276-454F-BCE1-0064D170C51F}"/>
              </a:ext>
            </a:extLst>
          </p:cNvPr>
          <p:cNvSpPr/>
          <p:nvPr/>
        </p:nvSpPr>
        <p:spPr>
          <a:xfrm>
            <a:off x="3393939" y="1800286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7BF5BE-13E0-4C2E-8873-32172AFFAD89}"/>
              </a:ext>
            </a:extLst>
          </p:cNvPr>
          <p:cNvSpPr/>
          <p:nvPr/>
        </p:nvSpPr>
        <p:spPr>
          <a:xfrm>
            <a:off x="6096780" y="3810000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FB363E-E4B6-4BDE-BBFB-7EFECDBDB5FE}"/>
              </a:ext>
            </a:extLst>
          </p:cNvPr>
          <p:cNvSpPr/>
          <p:nvPr/>
        </p:nvSpPr>
        <p:spPr>
          <a:xfrm>
            <a:off x="8796399" y="1797048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F49D-6997-4717-BB24-562E6405EF77}"/>
              </a:ext>
            </a:extLst>
          </p:cNvPr>
          <p:cNvGrpSpPr/>
          <p:nvPr/>
        </p:nvGrpSpPr>
        <p:grpSpPr>
          <a:xfrm>
            <a:off x="3686231" y="2324749"/>
            <a:ext cx="2081318" cy="1049988"/>
            <a:chOff x="3686231" y="2324749"/>
            <a:chExt cx="2081318" cy="104998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2BF860-D593-4986-9B53-623ED62D8AA8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27EA28-0359-45E3-8FE3-C0FA160E177A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3C7CC8-308C-4E92-A6EE-C7D6DB68F4F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1B9F9-46C9-4AF4-B50A-E86A00957786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5FE0-C062-459A-8C97-9085F32971D8}"/>
              </a:ext>
            </a:extLst>
          </p:cNvPr>
          <p:cNvGrpSpPr/>
          <p:nvPr/>
        </p:nvGrpSpPr>
        <p:grpSpPr>
          <a:xfrm>
            <a:off x="9152793" y="2324749"/>
            <a:ext cx="2081318" cy="1049988"/>
            <a:chOff x="9152793" y="2324749"/>
            <a:chExt cx="2081318" cy="104998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9B8C88-A5E4-4997-BC16-33C6C010B380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3D6D1FF-22DE-4525-9188-D0A7053A03E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601AA3-A9CF-4E3E-BC56-192B154036E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A9170A-361D-43E0-993D-8C0159586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A82CC5-C166-49EE-BED3-4981AB93E747}"/>
              </a:ext>
            </a:extLst>
          </p:cNvPr>
          <p:cNvGrpSpPr/>
          <p:nvPr/>
        </p:nvGrpSpPr>
        <p:grpSpPr>
          <a:xfrm>
            <a:off x="921420" y="4232321"/>
            <a:ext cx="2081318" cy="1049988"/>
            <a:chOff x="3686231" y="2324749"/>
            <a:chExt cx="2081318" cy="104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834932-94A6-4214-9659-AFD6F2AA4AD4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601B33-65AD-4067-A51F-F6A63188855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DF4049B-CECB-4578-9BB7-31AAE33DACB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6B7A19-BD3E-434E-80FB-7B3A0F73F368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C8756C-F1E6-4243-ACAF-D410A048C266}"/>
              </a:ext>
            </a:extLst>
          </p:cNvPr>
          <p:cNvGrpSpPr/>
          <p:nvPr/>
        </p:nvGrpSpPr>
        <p:grpSpPr>
          <a:xfrm>
            <a:off x="6387982" y="4232321"/>
            <a:ext cx="2081318" cy="1049988"/>
            <a:chOff x="9152793" y="2324749"/>
            <a:chExt cx="2081318" cy="10499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A80FD6-E824-479D-A872-5BE11DF8517F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1E6140-1D8B-4DEF-A7AF-A537785EFF6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71E98E-2B9C-4449-87CD-B299AF312980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consectetuer adipiscing </a:t>
                </a: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E6C805-DAE7-4CA1-8F17-21843CD11A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82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cket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Intelligence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Broadcasting_F1B5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0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7ECEC5-BDDA-4A75-AD0B-914788BA4002}"/>
              </a:ext>
            </a:extLst>
          </p:cNvPr>
          <p:cNvSpPr/>
          <p:nvPr/>
        </p:nvSpPr>
        <p:spPr>
          <a:xfrm>
            <a:off x="580572" y="1665871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A21D2B-DF25-414E-A0BB-B499F90B468C}"/>
              </a:ext>
            </a:extLst>
          </p:cNvPr>
          <p:cNvSpPr/>
          <p:nvPr/>
        </p:nvSpPr>
        <p:spPr>
          <a:xfrm>
            <a:off x="580574" y="2758362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7E978B-1666-484C-8F6D-1DEB76A8F1B4}"/>
              </a:ext>
            </a:extLst>
          </p:cNvPr>
          <p:cNvSpPr/>
          <p:nvPr/>
        </p:nvSpPr>
        <p:spPr>
          <a:xfrm>
            <a:off x="580573" y="3850853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812EF2-F40D-476D-B95D-22EF7A910643}"/>
              </a:ext>
            </a:extLst>
          </p:cNvPr>
          <p:cNvSpPr/>
          <p:nvPr/>
        </p:nvSpPr>
        <p:spPr>
          <a:xfrm>
            <a:off x="580572" y="4943345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12" name="图片占位符 11" descr="图片包含 蓝色, 物体, 户外&#10;&#10;描述已自动生成">
            <a:extLst>
              <a:ext uri="{FF2B5EF4-FFF2-40B4-BE49-F238E27FC236}">
                <a16:creationId xmlns:a16="http://schemas.microsoft.com/office/drawing/2014/main" id="{D2F29A47-C02F-485D-B50C-818977724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BD273F-B5EC-4D8D-A588-204D61FA297F}"/>
              </a:ext>
            </a:extLst>
          </p:cNvPr>
          <p:cNvGrpSpPr/>
          <p:nvPr/>
        </p:nvGrpSpPr>
        <p:grpSpPr>
          <a:xfrm>
            <a:off x="580572" y="1791374"/>
            <a:ext cx="4979691" cy="548642"/>
            <a:chOff x="665516" y="2050524"/>
            <a:chExt cx="4979691" cy="54864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2F382A-465F-44A2-86F0-A7CF2B411FA3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78ED1-A3F9-4C9F-800C-27C7FBBF16E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4F9C7D-B307-4FF7-8FF1-3DB99663D60E}"/>
              </a:ext>
            </a:extLst>
          </p:cNvPr>
          <p:cNvGrpSpPr/>
          <p:nvPr/>
        </p:nvGrpSpPr>
        <p:grpSpPr>
          <a:xfrm>
            <a:off x="580572" y="2880358"/>
            <a:ext cx="4979691" cy="548642"/>
            <a:chOff x="665516" y="2050524"/>
            <a:chExt cx="4979691" cy="5486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2B3C5C-14CD-4FB8-BBDF-4A3FD207CFB8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F6488-89D6-49E3-8D28-A996AAED265F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64B38-BBE5-4752-B902-0FC27B231135}"/>
              </a:ext>
            </a:extLst>
          </p:cNvPr>
          <p:cNvGrpSpPr/>
          <p:nvPr/>
        </p:nvGrpSpPr>
        <p:grpSpPr>
          <a:xfrm>
            <a:off x="580572" y="3969342"/>
            <a:ext cx="4979691" cy="548642"/>
            <a:chOff x="665516" y="2050524"/>
            <a:chExt cx="4979691" cy="54864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91B9CF-FAC7-417B-8B67-3827DD2D6456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8B4C34-7C44-43D4-9E6B-D8D82010841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1890D8-7C67-4AB7-A4DB-16AE0E28D672}"/>
              </a:ext>
            </a:extLst>
          </p:cNvPr>
          <p:cNvGrpSpPr/>
          <p:nvPr/>
        </p:nvGrpSpPr>
        <p:grpSpPr>
          <a:xfrm>
            <a:off x="580572" y="5071026"/>
            <a:ext cx="4979691" cy="548642"/>
            <a:chOff x="665516" y="2050524"/>
            <a:chExt cx="4979691" cy="5486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EB876-E68A-4574-9CB3-CE1A05205BED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C11C23-71A7-48AF-893E-D6385AA25B07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8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占位符 56" descr="图片包含 蓝色, 物体, 户外&#10;&#10;描述已自动生成">
            <a:extLst>
              <a:ext uri="{FF2B5EF4-FFF2-40B4-BE49-F238E27FC236}">
                <a16:creationId xmlns:a16="http://schemas.microsoft.com/office/drawing/2014/main" id="{ECC9B9C9-CEF5-42B6-A85B-8F623E27EF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59" name="图片占位符 58" descr="图片包含 蓝色, 物体, 户外&#10;&#10;描述已自动生成">
            <a:extLst>
              <a:ext uri="{FF2B5EF4-FFF2-40B4-BE49-F238E27FC236}">
                <a16:creationId xmlns:a16="http://schemas.microsoft.com/office/drawing/2014/main" id="{7233828D-740C-46B7-8524-18993B9C2B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1" name="图片占位符 60" descr="图片包含 蓝色, 物体, 户外&#10;&#10;描述已自动生成">
            <a:extLst>
              <a:ext uri="{FF2B5EF4-FFF2-40B4-BE49-F238E27FC236}">
                <a16:creationId xmlns:a16="http://schemas.microsoft.com/office/drawing/2014/main" id="{4249CA58-ED49-4875-9129-7C9282122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3" name="图片占位符 62" descr="图片包含 蓝色, 物体, 户外&#10;&#10;描述已自动生成">
            <a:extLst>
              <a:ext uri="{FF2B5EF4-FFF2-40B4-BE49-F238E27FC236}">
                <a16:creationId xmlns:a16="http://schemas.microsoft.com/office/drawing/2014/main" id="{20C97BEE-E3B2-4A28-8C6A-3DBB6E65AF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379F74-C1D3-4223-880A-272D06244F1F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126C38-0973-468E-A0B9-D6F8A3EC6CD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2D9CB0-254A-4ADE-B086-ED9E40087388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CE51DF-7240-44F1-BB57-ADEDEBB46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76DCEB-5396-4150-AD01-BF94FC150F66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7043-F10E-4E05-854B-375276E9D17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449A8A-5B99-40AA-94C5-6A8E7434A82F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E25207-1248-4256-AF39-A0580BC0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E556A0-D1CC-4F07-9CDF-D51DA0084EE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597BE4-215A-499C-B4A3-34CA9AEC97D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16CC4-71E4-41CB-A57C-C62E02EEFA80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E778B6-F809-43F3-96B9-208DEC2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959A1B-4CD2-4F8C-A998-25AEF397B204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4FB711-972A-44D1-A40E-B6191E18D600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3BE9F-6147-4766-9C2E-495121DD02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4048B-C948-41AF-9569-788C2DA6C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722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6C381-B71B-42A2-89FA-BA56CB7B67E9}"/>
              </a:ext>
            </a:extLst>
          </p:cNvPr>
          <p:cNvCxnSpPr/>
          <p:nvPr/>
        </p:nvCxnSpPr>
        <p:spPr>
          <a:xfrm>
            <a:off x="4816475" y="3619500"/>
            <a:ext cx="57435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56A2C9-EC0A-4AF1-BEC6-8F6F7E13D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23613"/>
              </p:ext>
            </p:extLst>
          </p:nvPr>
        </p:nvGraphicFramePr>
        <p:xfrm>
          <a:off x="-499334" y="1243239"/>
          <a:ext cx="7229684" cy="475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1D3AE3-C212-4A64-88EF-414E195E09B4}"/>
              </a:ext>
            </a:extLst>
          </p:cNvPr>
          <p:cNvSpPr txBox="1"/>
          <p:nvPr/>
        </p:nvSpPr>
        <p:spPr>
          <a:xfrm>
            <a:off x="5288972" y="2505096"/>
            <a:ext cx="210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B1643E-2A83-4476-8F07-5248FEEA8D3A}"/>
              </a:ext>
            </a:extLst>
          </p:cNvPr>
          <p:cNvSpPr txBox="1"/>
          <p:nvPr/>
        </p:nvSpPr>
        <p:spPr>
          <a:xfrm>
            <a:off x="5497861" y="4272358"/>
            <a:ext cx="4985989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30000"/>
              </a:lnSpc>
            </a:pPr>
            <a:endParaRPr lang="en-US" altLang="zh-CN" sz="1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F1938-F073-4223-AA6C-702A5DA9ECF1}"/>
              </a:ext>
            </a:extLst>
          </p:cNvPr>
          <p:cNvSpPr txBox="1"/>
          <p:nvPr/>
        </p:nvSpPr>
        <p:spPr>
          <a:xfrm>
            <a:off x="5288972" y="381698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142209-709E-4019-85C4-8AEF3CF563F8}"/>
              </a:ext>
            </a:extLst>
          </p:cNvPr>
          <p:cNvSpPr/>
          <p:nvPr/>
        </p:nvSpPr>
        <p:spPr>
          <a:xfrm>
            <a:off x="5592460" y="3828983"/>
            <a:ext cx="1499840" cy="34276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03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E9CD3D-7B98-4BA9-8CB8-FCD969B82F99}"/>
              </a:ext>
            </a:extLst>
          </p:cNvPr>
          <p:cNvGrpSpPr/>
          <p:nvPr/>
        </p:nvGrpSpPr>
        <p:grpSpPr>
          <a:xfrm>
            <a:off x="5825064" y="4907737"/>
            <a:ext cx="541872" cy="541872"/>
            <a:chOff x="5818353" y="4907737"/>
            <a:chExt cx="541872" cy="5418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26E3DE2-BDCD-48B1-B5B1-6C56E0B3610B}"/>
                </a:ext>
              </a:extLst>
            </p:cNvPr>
            <p:cNvSpPr/>
            <p:nvPr/>
          </p:nvSpPr>
          <p:spPr>
            <a:xfrm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9A4-AA89-4F94-96F5-F09A97AEFB9C}"/>
                </a:ext>
              </a:extLst>
            </p:cNvPr>
            <p:cNvSpPr/>
            <p:nvPr/>
          </p:nvSpPr>
          <p:spPr>
            <a:xfrm rot="19074599"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Intelligence" title="Icon of circles connected by crossing lines">
            <a:extLst>
              <a:ext uri="{FF2B5EF4-FFF2-40B4-BE49-F238E27FC236}">
                <a16:creationId xmlns:a16="http://schemas.microsoft.com/office/drawing/2014/main" id="{A18D0B90-424A-48F2-8727-174BF9190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1030" y="5039369"/>
            <a:ext cx="289941" cy="278608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63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7679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9223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/>
          <a:lstStyle/>
          <a:p>
            <a:r>
              <a:rPr lang="zh-CN" altLang="en-US" sz="2800" dirty="0"/>
              <a:t>小品表演</a:t>
            </a:r>
            <a:endParaRPr lang="af-ZA" altLang="zh-CN" sz="2800" dirty="0"/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家中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cket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Intelligence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办公室里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Broadcasting_F1B5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网吧中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0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293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指导员：黄升禄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主持人：刘力行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策划：冉晓凡、刘聪逸等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文案：冉晓凡、龚思莹等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演讲：袁千雨骥、刘聪逸、何子恒、杨展等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制作：何子恒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及所有小品演员和在座的同学们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3019" y="3309407"/>
            <a:ext cx="3924300" cy="646331"/>
          </a:xfrm>
        </p:spPr>
        <p:txBody>
          <a:bodyPr/>
          <a:lstStyle/>
          <a:p>
            <a:r>
              <a:rPr lang="zh-CN" altLang="en-US" dirty="0"/>
              <a:t>指导员</a:t>
            </a:r>
            <a:r>
              <a:rPr lang="zh-CN" altLang="en-US" b="0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黄升禄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八一中队</a:t>
            </a:r>
            <a:endParaRPr lang="af-ZA" altLang="zh-CN" b="0" dirty="0"/>
          </a:p>
        </p:txBody>
      </p:sp>
    </p:spTree>
    <p:extLst>
      <p:ext uri="{BB962C8B-B14F-4D97-AF65-F5344CB8AC3E}">
        <p14:creationId xmlns:p14="http://schemas.microsoft.com/office/powerpoint/2010/main" val="41172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41365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53" name="battery" title="Icon of a battery">
            <a:extLst>
              <a:ext uri="{FF2B5EF4-FFF2-40B4-BE49-F238E27FC236}">
                <a16:creationId xmlns:a16="http://schemas.microsoft.com/office/drawing/2014/main" id="{F0E42676-2FBC-4B27-A57E-CBB0BD802C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9300" y="4059059"/>
            <a:ext cx="358570" cy="170468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4" name="pin" title="Icon of a thumbtack">
            <a:extLst>
              <a:ext uri="{FF2B5EF4-FFF2-40B4-BE49-F238E27FC236}">
                <a16:creationId xmlns:a16="http://schemas.microsoft.com/office/drawing/2014/main" id="{B04555C2-04B9-4527-BA91-E5383D38C6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8005" y="2251725"/>
            <a:ext cx="403391" cy="201696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5" name="trash" title="Icon of a trash can">
            <a:extLst>
              <a:ext uri="{FF2B5EF4-FFF2-40B4-BE49-F238E27FC236}">
                <a16:creationId xmlns:a16="http://schemas.microsoft.com/office/drawing/2014/main" id="{332C1CAB-B44E-483C-A646-3AAF3AB831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7530" y="2173288"/>
            <a:ext cx="310075" cy="358570"/>
          </a:xfrm>
          <a:custGeom>
            <a:avLst/>
            <a:gdLst>
              <a:gd name="T0" fmla="*/ 258 w 292"/>
              <a:gd name="T1" fmla="*/ 46 h 337"/>
              <a:gd name="T2" fmla="*/ 258 w 292"/>
              <a:gd name="T3" fmla="*/ 313 h 337"/>
              <a:gd name="T4" fmla="*/ 234 w 292"/>
              <a:gd name="T5" fmla="*/ 337 h 337"/>
              <a:gd name="T6" fmla="*/ 57 w 292"/>
              <a:gd name="T7" fmla="*/ 337 h 337"/>
              <a:gd name="T8" fmla="*/ 33 w 292"/>
              <a:gd name="T9" fmla="*/ 313 h 337"/>
              <a:gd name="T10" fmla="*/ 33 w 292"/>
              <a:gd name="T11" fmla="*/ 46 h 337"/>
              <a:gd name="T12" fmla="*/ 0 w 292"/>
              <a:gd name="T13" fmla="*/ 46 h 337"/>
              <a:gd name="T14" fmla="*/ 292 w 292"/>
              <a:gd name="T15" fmla="*/ 46 h 337"/>
              <a:gd name="T16" fmla="*/ 101 w 292"/>
              <a:gd name="T17" fmla="*/ 101 h 337"/>
              <a:gd name="T18" fmla="*/ 101 w 292"/>
              <a:gd name="T19" fmla="*/ 279 h 337"/>
              <a:gd name="T20" fmla="*/ 146 w 292"/>
              <a:gd name="T21" fmla="*/ 101 h 337"/>
              <a:gd name="T22" fmla="*/ 146 w 292"/>
              <a:gd name="T23" fmla="*/ 279 h 337"/>
              <a:gd name="T24" fmla="*/ 191 w 292"/>
              <a:gd name="T25" fmla="*/ 101 h 337"/>
              <a:gd name="T26" fmla="*/ 191 w 292"/>
              <a:gd name="T27" fmla="*/ 279 h 337"/>
              <a:gd name="T28" fmla="*/ 191 w 292"/>
              <a:gd name="T29" fmla="*/ 46 h 337"/>
              <a:gd name="T30" fmla="*/ 191 w 292"/>
              <a:gd name="T31" fmla="*/ 14 h 337"/>
              <a:gd name="T32" fmla="*/ 177 w 292"/>
              <a:gd name="T33" fmla="*/ 0 h 337"/>
              <a:gd name="T34" fmla="*/ 115 w 292"/>
              <a:gd name="T35" fmla="*/ 0 h 337"/>
              <a:gd name="T36" fmla="*/ 101 w 292"/>
              <a:gd name="T37" fmla="*/ 14 h 337"/>
              <a:gd name="T38" fmla="*/ 101 w 292"/>
              <a:gd name="T39" fmla="*/ 4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" h="337">
                <a:moveTo>
                  <a:pt x="258" y="46"/>
                </a:moveTo>
                <a:cubicBezTo>
                  <a:pt x="258" y="313"/>
                  <a:pt x="258" y="313"/>
                  <a:pt x="258" y="313"/>
                </a:cubicBezTo>
                <a:cubicBezTo>
                  <a:pt x="258" y="326"/>
                  <a:pt x="247" y="337"/>
                  <a:pt x="23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44" y="337"/>
                  <a:pt x="33" y="326"/>
                  <a:pt x="33" y="313"/>
                </a:cubicBezTo>
                <a:cubicBezTo>
                  <a:pt x="33" y="46"/>
                  <a:pt x="33" y="46"/>
                  <a:pt x="33" y="46"/>
                </a:cubicBezTo>
                <a:moveTo>
                  <a:pt x="0" y="46"/>
                </a:moveTo>
                <a:cubicBezTo>
                  <a:pt x="292" y="46"/>
                  <a:pt x="292" y="46"/>
                  <a:pt x="292" y="46"/>
                </a:cubicBezTo>
                <a:moveTo>
                  <a:pt x="101" y="101"/>
                </a:moveTo>
                <a:cubicBezTo>
                  <a:pt x="101" y="279"/>
                  <a:pt x="101" y="279"/>
                  <a:pt x="101" y="279"/>
                </a:cubicBezTo>
                <a:moveTo>
                  <a:pt x="146" y="101"/>
                </a:moveTo>
                <a:cubicBezTo>
                  <a:pt x="146" y="279"/>
                  <a:pt x="146" y="279"/>
                  <a:pt x="146" y="279"/>
                </a:cubicBezTo>
                <a:moveTo>
                  <a:pt x="191" y="101"/>
                </a:moveTo>
                <a:cubicBezTo>
                  <a:pt x="191" y="279"/>
                  <a:pt x="191" y="279"/>
                  <a:pt x="191" y="279"/>
                </a:cubicBezTo>
                <a:moveTo>
                  <a:pt x="191" y="46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7" y="0"/>
                  <a:pt x="101" y="6"/>
                  <a:pt x="101" y="14"/>
                </a:cubicBezTo>
                <a:cubicBezTo>
                  <a:pt x="101" y="46"/>
                  <a:pt x="101" y="46"/>
                  <a:pt x="101" y="4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zoom" title="Icon of a magnifying glass with a plus sign in it">
            <a:extLst>
              <a:ext uri="{FF2B5EF4-FFF2-40B4-BE49-F238E27FC236}">
                <a16:creationId xmlns:a16="http://schemas.microsoft.com/office/drawing/2014/main" id="{7A8CDC96-746C-44B3-8384-06AAC8D9A02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95723" y="2173288"/>
            <a:ext cx="362960" cy="358570"/>
          </a:xfrm>
          <a:custGeom>
            <a:avLst/>
            <a:gdLst>
              <a:gd name="T0" fmla="*/ 120 w 343"/>
              <a:gd name="T1" fmla="*/ 111 h 338"/>
              <a:gd name="T2" fmla="*/ 231 w 343"/>
              <a:gd name="T3" fmla="*/ 0 h 338"/>
              <a:gd name="T4" fmla="*/ 343 w 343"/>
              <a:gd name="T5" fmla="*/ 111 h 338"/>
              <a:gd name="T6" fmla="*/ 231 w 343"/>
              <a:gd name="T7" fmla="*/ 223 h 338"/>
              <a:gd name="T8" fmla="*/ 120 w 343"/>
              <a:gd name="T9" fmla="*/ 111 h 338"/>
              <a:gd name="T10" fmla="*/ 152 w 343"/>
              <a:gd name="T11" fmla="*/ 189 h 338"/>
              <a:gd name="T12" fmla="*/ 0 w 343"/>
              <a:gd name="T13" fmla="*/ 338 h 338"/>
              <a:gd name="T14" fmla="*/ 231 w 343"/>
              <a:gd name="T15" fmla="*/ 64 h 338"/>
              <a:gd name="T16" fmla="*/ 231 w 343"/>
              <a:gd name="T17" fmla="*/ 159 h 338"/>
              <a:gd name="T18" fmla="*/ 279 w 343"/>
              <a:gd name="T19" fmla="*/ 111 h 338"/>
              <a:gd name="T20" fmla="*/ 184 w 343"/>
              <a:gd name="T21" fmla="*/ 11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3" h="338">
                <a:moveTo>
                  <a:pt x="120" y="111"/>
                </a:moveTo>
                <a:cubicBezTo>
                  <a:pt x="120" y="50"/>
                  <a:pt x="170" y="0"/>
                  <a:pt x="231" y="0"/>
                </a:cubicBezTo>
                <a:cubicBezTo>
                  <a:pt x="293" y="0"/>
                  <a:pt x="343" y="50"/>
                  <a:pt x="343" y="111"/>
                </a:cubicBezTo>
                <a:cubicBezTo>
                  <a:pt x="343" y="173"/>
                  <a:pt x="293" y="223"/>
                  <a:pt x="231" y="223"/>
                </a:cubicBezTo>
                <a:cubicBezTo>
                  <a:pt x="170" y="223"/>
                  <a:pt x="120" y="173"/>
                  <a:pt x="120" y="111"/>
                </a:cubicBezTo>
                <a:close/>
                <a:moveTo>
                  <a:pt x="152" y="189"/>
                </a:moveTo>
                <a:cubicBezTo>
                  <a:pt x="0" y="338"/>
                  <a:pt x="0" y="338"/>
                  <a:pt x="0" y="338"/>
                </a:cubicBezTo>
                <a:moveTo>
                  <a:pt x="231" y="64"/>
                </a:moveTo>
                <a:cubicBezTo>
                  <a:pt x="231" y="159"/>
                  <a:pt x="231" y="159"/>
                  <a:pt x="231" y="159"/>
                </a:cubicBezTo>
                <a:moveTo>
                  <a:pt x="279" y="111"/>
                </a:moveTo>
                <a:cubicBezTo>
                  <a:pt x="184" y="111"/>
                  <a:pt x="184" y="111"/>
                  <a:pt x="184" y="1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attach" title="Icon of a paperclip">
            <a:extLst>
              <a:ext uri="{FF2B5EF4-FFF2-40B4-BE49-F238E27FC236}">
                <a16:creationId xmlns:a16="http://schemas.microsoft.com/office/drawing/2014/main" id="{1CFAC0E3-D6F5-4149-9916-A36FA64928E2}"/>
              </a:ext>
            </a:extLst>
          </p:cNvPr>
          <p:cNvSpPr>
            <a:spLocks noChangeAspect="1"/>
          </p:cNvSpPr>
          <p:nvPr/>
        </p:nvSpPr>
        <p:spPr bwMode="auto">
          <a:xfrm>
            <a:off x="4614857" y="2173288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4" name="phone_4" title="Icon of a phone">
            <a:extLst>
              <a:ext uri="{FF2B5EF4-FFF2-40B4-BE49-F238E27FC236}">
                <a16:creationId xmlns:a16="http://schemas.microsoft.com/office/drawing/2014/main" id="{07FF2F22-7D0F-49AF-ACD9-564E85668387}"/>
              </a:ext>
            </a:extLst>
          </p:cNvPr>
          <p:cNvSpPr>
            <a:spLocks noChangeAspect="1"/>
          </p:cNvSpPr>
          <p:nvPr/>
        </p:nvSpPr>
        <p:spPr bwMode="auto">
          <a:xfrm>
            <a:off x="738808" y="2173288"/>
            <a:ext cx="360040" cy="358570"/>
          </a:xfrm>
          <a:custGeom>
            <a:avLst/>
            <a:gdLst>
              <a:gd name="T0" fmla="*/ 274 w 339"/>
              <a:gd name="T1" fmla="*/ 333 h 336"/>
              <a:gd name="T2" fmla="*/ 0 w 339"/>
              <a:gd name="T3" fmla="*/ 71 h 336"/>
              <a:gd name="T4" fmla="*/ 38 w 339"/>
              <a:gd name="T5" fmla="*/ 12 h 336"/>
              <a:gd name="T6" fmla="*/ 76 w 339"/>
              <a:gd name="T7" fmla="*/ 14 h 336"/>
              <a:gd name="T8" fmla="*/ 118 w 339"/>
              <a:gd name="T9" fmla="*/ 53 h 336"/>
              <a:gd name="T10" fmla="*/ 116 w 339"/>
              <a:gd name="T11" fmla="*/ 91 h 336"/>
              <a:gd name="T12" fmla="*/ 99 w 339"/>
              <a:gd name="T13" fmla="*/ 105 h 336"/>
              <a:gd name="T14" fmla="*/ 98 w 339"/>
              <a:gd name="T15" fmla="*/ 143 h 336"/>
              <a:gd name="T16" fmla="*/ 193 w 339"/>
              <a:gd name="T17" fmla="*/ 239 h 336"/>
              <a:gd name="T18" fmla="*/ 231 w 339"/>
              <a:gd name="T19" fmla="*/ 240 h 336"/>
              <a:gd name="T20" fmla="*/ 250 w 339"/>
              <a:gd name="T21" fmla="*/ 219 h 336"/>
              <a:gd name="T22" fmla="*/ 287 w 339"/>
              <a:gd name="T23" fmla="*/ 221 h 336"/>
              <a:gd name="T24" fmla="*/ 329 w 339"/>
              <a:gd name="T25" fmla="*/ 260 h 336"/>
              <a:gd name="T26" fmla="*/ 328 w 339"/>
              <a:gd name="T27" fmla="*/ 298 h 336"/>
              <a:gd name="T28" fmla="*/ 274 w 339"/>
              <a:gd name="T29" fmla="*/ 333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9" h="336">
                <a:moveTo>
                  <a:pt x="274" y="333"/>
                </a:moveTo>
                <a:cubicBezTo>
                  <a:pt x="126" y="336"/>
                  <a:pt x="3" y="219"/>
                  <a:pt x="0" y="71"/>
                </a:cubicBezTo>
                <a:cubicBezTo>
                  <a:pt x="0" y="71"/>
                  <a:pt x="3" y="41"/>
                  <a:pt x="38" y="12"/>
                </a:cubicBezTo>
                <a:cubicBezTo>
                  <a:pt x="54" y="0"/>
                  <a:pt x="66" y="3"/>
                  <a:pt x="76" y="1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28" y="64"/>
                  <a:pt x="127" y="81"/>
                  <a:pt x="116" y="91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88" y="115"/>
                  <a:pt x="88" y="132"/>
                  <a:pt x="98" y="143"/>
                </a:cubicBezTo>
                <a:cubicBezTo>
                  <a:pt x="193" y="239"/>
                  <a:pt x="193" y="239"/>
                  <a:pt x="193" y="239"/>
                </a:cubicBezTo>
                <a:cubicBezTo>
                  <a:pt x="203" y="249"/>
                  <a:pt x="220" y="250"/>
                  <a:pt x="231" y="240"/>
                </a:cubicBezTo>
                <a:cubicBezTo>
                  <a:pt x="250" y="219"/>
                  <a:pt x="250" y="219"/>
                  <a:pt x="250" y="219"/>
                </a:cubicBezTo>
                <a:cubicBezTo>
                  <a:pt x="260" y="209"/>
                  <a:pt x="277" y="210"/>
                  <a:pt x="287" y="221"/>
                </a:cubicBezTo>
                <a:cubicBezTo>
                  <a:pt x="329" y="260"/>
                  <a:pt x="329" y="260"/>
                  <a:pt x="329" y="260"/>
                </a:cubicBezTo>
                <a:cubicBezTo>
                  <a:pt x="339" y="271"/>
                  <a:pt x="337" y="286"/>
                  <a:pt x="328" y="298"/>
                </a:cubicBezTo>
                <a:cubicBezTo>
                  <a:pt x="302" y="330"/>
                  <a:pt x="274" y="333"/>
                  <a:pt x="274" y="33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5" name="speech_2" title="Icon of a chat bubble">
            <a:extLst>
              <a:ext uri="{FF2B5EF4-FFF2-40B4-BE49-F238E27FC236}">
                <a16:creationId xmlns:a16="http://schemas.microsoft.com/office/drawing/2014/main" id="{D8268EF6-9D25-4A64-AB8A-879EEA3EC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6672" y="1296876"/>
            <a:ext cx="358570" cy="318544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floppy" title="Icon of a floppy disk">
            <a:extLst>
              <a:ext uri="{FF2B5EF4-FFF2-40B4-BE49-F238E27FC236}">
                <a16:creationId xmlns:a16="http://schemas.microsoft.com/office/drawing/2014/main" id="{AEC179F7-8412-4184-9460-FC606095C9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292" y="2173288"/>
            <a:ext cx="361533" cy="358570"/>
          </a:xfrm>
          <a:custGeom>
            <a:avLst/>
            <a:gdLst>
              <a:gd name="T0" fmla="*/ 0 w 337"/>
              <a:gd name="T1" fmla="*/ 18 h 334"/>
              <a:gd name="T2" fmla="*/ 19 w 337"/>
              <a:gd name="T3" fmla="*/ 0 h 334"/>
              <a:gd name="T4" fmla="*/ 318 w 337"/>
              <a:gd name="T5" fmla="*/ 0 h 334"/>
              <a:gd name="T6" fmla="*/ 337 w 337"/>
              <a:gd name="T7" fmla="*/ 18 h 334"/>
              <a:gd name="T8" fmla="*/ 337 w 337"/>
              <a:gd name="T9" fmla="*/ 334 h 334"/>
              <a:gd name="T10" fmla="*/ 37 w 337"/>
              <a:gd name="T11" fmla="*/ 334 h 334"/>
              <a:gd name="T12" fmla="*/ 0 w 337"/>
              <a:gd name="T13" fmla="*/ 297 h 334"/>
              <a:gd name="T14" fmla="*/ 0 w 337"/>
              <a:gd name="T15" fmla="*/ 18 h 334"/>
              <a:gd name="T16" fmla="*/ 54 w 337"/>
              <a:gd name="T17" fmla="*/ 0 h 334"/>
              <a:gd name="T18" fmla="*/ 54 w 337"/>
              <a:gd name="T19" fmla="*/ 151 h 334"/>
              <a:gd name="T20" fmla="*/ 283 w 337"/>
              <a:gd name="T21" fmla="*/ 151 h 334"/>
              <a:gd name="T22" fmla="*/ 283 w 337"/>
              <a:gd name="T23" fmla="*/ 0 h 334"/>
              <a:gd name="T24" fmla="*/ 246 w 337"/>
              <a:gd name="T25" fmla="*/ 334 h 334"/>
              <a:gd name="T26" fmla="*/ 246 w 337"/>
              <a:gd name="T27" fmla="*/ 229 h 334"/>
              <a:gd name="T28" fmla="*/ 91 w 337"/>
              <a:gd name="T29" fmla="*/ 229 h 334"/>
              <a:gd name="T30" fmla="*/ 91 w 337"/>
              <a:gd name="T31" fmla="*/ 334 h 334"/>
              <a:gd name="T32" fmla="*/ 135 w 337"/>
              <a:gd name="T33" fmla="*/ 275 h 334"/>
              <a:gd name="T34" fmla="*/ 135 w 337"/>
              <a:gd name="T3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4">
                <a:moveTo>
                  <a:pt x="0" y="18"/>
                </a:moveTo>
                <a:cubicBezTo>
                  <a:pt x="0" y="8"/>
                  <a:pt x="9" y="0"/>
                  <a:pt x="19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9" y="0"/>
                  <a:pt x="337" y="8"/>
                  <a:pt x="337" y="18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7" y="334"/>
                  <a:pt x="37" y="334"/>
                  <a:pt x="37" y="334"/>
                </a:cubicBezTo>
                <a:cubicBezTo>
                  <a:pt x="0" y="297"/>
                  <a:pt x="0" y="297"/>
                  <a:pt x="0" y="297"/>
                </a:cubicBezTo>
                <a:lnTo>
                  <a:pt x="0" y="18"/>
                </a:lnTo>
                <a:close/>
                <a:moveTo>
                  <a:pt x="54" y="0"/>
                </a:moveTo>
                <a:cubicBezTo>
                  <a:pt x="54" y="151"/>
                  <a:pt x="54" y="151"/>
                  <a:pt x="54" y="151"/>
                </a:cubicBezTo>
                <a:cubicBezTo>
                  <a:pt x="283" y="151"/>
                  <a:pt x="283" y="151"/>
                  <a:pt x="283" y="151"/>
                </a:cubicBezTo>
                <a:cubicBezTo>
                  <a:pt x="283" y="0"/>
                  <a:pt x="283" y="0"/>
                  <a:pt x="283" y="0"/>
                </a:cubicBezTo>
                <a:moveTo>
                  <a:pt x="246" y="334"/>
                </a:moveTo>
                <a:cubicBezTo>
                  <a:pt x="246" y="229"/>
                  <a:pt x="246" y="229"/>
                  <a:pt x="246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1" y="334"/>
                  <a:pt x="91" y="334"/>
                  <a:pt x="91" y="334"/>
                </a:cubicBezTo>
                <a:moveTo>
                  <a:pt x="135" y="275"/>
                </a:moveTo>
                <a:cubicBezTo>
                  <a:pt x="135" y="334"/>
                  <a:pt x="135" y="334"/>
                  <a:pt x="135" y="3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7" name="phone_5" title="Icon of a phone facing down with an arrow pointed down below it">
            <a:extLst>
              <a:ext uri="{FF2B5EF4-FFF2-40B4-BE49-F238E27FC236}">
                <a16:creationId xmlns:a16="http://schemas.microsoft.com/office/drawing/2014/main" id="{2AE7B30C-B067-425B-80E3-62C835321C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9211" y="2173288"/>
            <a:ext cx="401729" cy="358570"/>
          </a:xfrm>
          <a:custGeom>
            <a:avLst/>
            <a:gdLst>
              <a:gd name="T0" fmla="*/ 14 w 330"/>
              <a:gd name="T1" fmla="*/ 88 h 294"/>
              <a:gd name="T2" fmla="*/ 315 w 330"/>
              <a:gd name="T3" fmla="*/ 81 h 294"/>
              <a:gd name="T4" fmla="*/ 327 w 330"/>
              <a:gd name="T5" fmla="*/ 136 h 294"/>
              <a:gd name="T6" fmla="*/ 305 w 330"/>
              <a:gd name="T7" fmla="*/ 156 h 294"/>
              <a:gd name="T8" fmla="*/ 259 w 330"/>
              <a:gd name="T9" fmla="*/ 158 h 294"/>
              <a:gd name="T10" fmla="*/ 239 w 330"/>
              <a:gd name="T11" fmla="*/ 136 h 294"/>
              <a:gd name="T12" fmla="*/ 240 w 330"/>
              <a:gd name="T13" fmla="*/ 118 h 294"/>
              <a:gd name="T14" fmla="*/ 220 w 330"/>
              <a:gd name="T15" fmla="*/ 96 h 294"/>
              <a:gd name="T16" fmla="*/ 112 w 330"/>
              <a:gd name="T17" fmla="*/ 96 h 294"/>
              <a:gd name="T18" fmla="*/ 90 w 330"/>
              <a:gd name="T19" fmla="*/ 116 h 294"/>
              <a:gd name="T20" fmla="*/ 91 w 330"/>
              <a:gd name="T21" fmla="*/ 139 h 294"/>
              <a:gd name="T22" fmla="*/ 69 w 330"/>
              <a:gd name="T23" fmla="*/ 159 h 294"/>
              <a:gd name="T24" fmla="*/ 24 w 330"/>
              <a:gd name="T25" fmla="*/ 160 h 294"/>
              <a:gd name="T26" fmla="*/ 3 w 330"/>
              <a:gd name="T27" fmla="*/ 138 h 294"/>
              <a:gd name="T28" fmla="*/ 14 w 330"/>
              <a:gd name="T29" fmla="*/ 88 h 294"/>
              <a:gd name="T30" fmla="*/ 165 w 330"/>
              <a:gd name="T31" fmla="*/ 158 h 294"/>
              <a:gd name="T32" fmla="*/ 165 w 330"/>
              <a:gd name="T33" fmla="*/ 294 h 294"/>
              <a:gd name="T34" fmla="*/ 95 w 330"/>
              <a:gd name="T35" fmla="*/ 224 h 294"/>
              <a:gd name="T36" fmla="*/ 165 w 330"/>
              <a:gd name="T37" fmla="*/ 294 h 294"/>
              <a:gd name="T38" fmla="*/ 235 w 330"/>
              <a:gd name="T39" fmla="*/ 22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0" h="294">
                <a:moveTo>
                  <a:pt x="14" y="88"/>
                </a:moveTo>
                <a:cubicBezTo>
                  <a:pt x="95" y="3"/>
                  <a:pt x="230" y="0"/>
                  <a:pt x="315" y="81"/>
                </a:cubicBezTo>
                <a:cubicBezTo>
                  <a:pt x="315" y="81"/>
                  <a:pt x="330" y="100"/>
                  <a:pt x="327" y="136"/>
                </a:cubicBezTo>
                <a:cubicBezTo>
                  <a:pt x="325" y="152"/>
                  <a:pt x="316" y="157"/>
                  <a:pt x="305" y="156"/>
                </a:cubicBezTo>
                <a:cubicBezTo>
                  <a:pt x="259" y="158"/>
                  <a:pt x="259" y="158"/>
                  <a:pt x="259" y="158"/>
                </a:cubicBezTo>
                <a:cubicBezTo>
                  <a:pt x="247" y="157"/>
                  <a:pt x="238" y="147"/>
                  <a:pt x="239" y="136"/>
                </a:cubicBezTo>
                <a:cubicBezTo>
                  <a:pt x="240" y="118"/>
                  <a:pt x="240" y="118"/>
                  <a:pt x="240" y="118"/>
                </a:cubicBezTo>
                <a:cubicBezTo>
                  <a:pt x="241" y="106"/>
                  <a:pt x="232" y="97"/>
                  <a:pt x="220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0" y="95"/>
                  <a:pt x="91" y="105"/>
                  <a:pt x="90" y="116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50"/>
                  <a:pt x="81" y="159"/>
                  <a:pt x="69" y="159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2" y="160"/>
                  <a:pt x="5" y="150"/>
                  <a:pt x="3" y="138"/>
                </a:cubicBezTo>
                <a:cubicBezTo>
                  <a:pt x="0" y="106"/>
                  <a:pt x="14" y="88"/>
                  <a:pt x="14" y="88"/>
                </a:cubicBezTo>
                <a:close/>
                <a:moveTo>
                  <a:pt x="165" y="158"/>
                </a:moveTo>
                <a:cubicBezTo>
                  <a:pt x="165" y="294"/>
                  <a:pt x="165" y="294"/>
                  <a:pt x="165" y="294"/>
                </a:cubicBezTo>
                <a:moveTo>
                  <a:pt x="95" y="224"/>
                </a:moveTo>
                <a:cubicBezTo>
                  <a:pt x="165" y="294"/>
                  <a:pt x="165" y="294"/>
                  <a:pt x="165" y="294"/>
                </a:cubicBezTo>
                <a:cubicBezTo>
                  <a:pt x="235" y="224"/>
                  <a:pt x="235" y="224"/>
                  <a:pt x="235" y="2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8" name="magnify" title="Icon of a magnifying glass">
            <a:extLst>
              <a:ext uri="{FF2B5EF4-FFF2-40B4-BE49-F238E27FC236}">
                <a16:creationId xmlns:a16="http://schemas.microsoft.com/office/drawing/2014/main" id="{6CBA11C1-9EDF-4B24-BCE3-1809BF29C91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49730" y="2173288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89" name="scissors" title="Icon of scissors">
            <a:extLst>
              <a:ext uri="{FF2B5EF4-FFF2-40B4-BE49-F238E27FC236}">
                <a16:creationId xmlns:a16="http://schemas.microsoft.com/office/drawing/2014/main" id="{94EDF4C6-E5A6-462D-A700-AE6DAAEA56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7585" y="2173288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0" name="hand_2" title="Icon of a hand held out">
            <a:extLst>
              <a:ext uri="{FF2B5EF4-FFF2-40B4-BE49-F238E27FC236}">
                <a16:creationId xmlns:a16="http://schemas.microsoft.com/office/drawing/2014/main" id="{41F6F4C4-46A7-4BD9-82D8-9E654D0E10E1}"/>
              </a:ext>
            </a:extLst>
          </p:cNvPr>
          <p:cNvSpPr>
            <a:spLocks noChangeAspect="1"/>
          </p:cNvSpPr>
          <p:nvPr/>
        </p:nvSpPr>
        <p:spPr bwMode="auto">
          <a:xfrm>
            <a:off x="4482117" y="1355752"/>
            <a:ext cx="403391" cy="200793"/>
          </a:xfrm>
          <a:custGeom>
            <a:avLst/>
            <a:gdLst>
              <a:gd name="T0" fmla="*/ 76 w 306"/>
              <a:gd name="T1" fmla="*/ 65 h 151"/>
              <a:gd name="T2" fmla="*/ 211 w 306"/>
              <a:gd name="T3" fmla="*/ 66 h 151"/>
              <a:gd name="T4" fmla="*/ 256 w 306"/>
              <a:gd name="T5" fmla="*/ 22 h 151"/>
              <a:gd name="T6" fmla="*/ 306 w 306"/>
              <a:gd name="T7" fmla="*/ 28 h 151"/>
              <a:gd name="T8" fmla="*/ 227 w 306"/>
              <a:gd name="T9" fmla="*/ 106 h 151"/>
              <a:gd name="T10" fmla="*/ 93 w 306"/>
              <a:gd name="T11" fmla="*/ 140 h 151"/>
              <a:gd name="T12" fmla="*/ 19 w 306"/>
              <a:gd name="T13" fmla="*/ 132 h 151"/>
              <a:gd name="T14" fmla="*/ 20 w 306"/>
              <a:gd name="T15" fmla="*/ 63 h 151"/>
              <a:gd name="T16" fmla="*/ 63 w 306"/>
              <a:gd name="T17" fmla="*/ 22 h 151"/>
              <a:gd name="T18" fmla="*/ 168 w 306"/>
              <a:gd name="T19" fmla="*/ 23 h 151"/>
              <a:gd name="T20" fmla="*/ 138 w 306"/>
              <a:gd name="T21" fmla="*/ 6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6" h="151">
                <a:moveTo>
                  <a:pt x="76" y="65"/>
                </a:moveTo>
                <a:cubicBezTo>
                  <a:pt x="211" y="66"/>
                  <a:pt x="211" y="66"/>
                  <a:pt x="211" y="66"/>
                </a:cubicBezTo>
                <a:cubicBezTo>
                  <a:pt x="211" y="66"/>
                  <a:pt x="233" y="45"/>
                  <a:pt x="256" y="22"/>
                </a:cubicBezTo>
                <a:cubicBezTo>
                  <a:pt x="279" y="0"/>
                  <a:pt x="306" y="28"/>
                  <a:pt x="306" y="28"/>
                </a:cubicBezTo>
                <a:cubicBezTo>
                  <a:pt x="227" y="106"/>
                  <a:pt x="227" y="106"/>
                  <a:pt x="227" y="106"/>
                </a:cubicBezTo>
                <a:cubicBezTo>
                  <a:pt x="227" y="106"/>
                  <a:pt x="94" y="140"/>
                  <a:pt x="93" y="140"/>
                </a:cubicBezTo>
                <a:cubicBezTo>
                  <a:pt x="72" y="147"/>
                  <a:pt x="38" y="151"/>
                  <a:pt x="19" y="132"/>
                </a:cubicBezTo>
                <a:cubicBezTo>
                  <a:pt x="0" y="113"/>
                  <a:pt x="0" y="82"/>
                  <a:pt x="20" y="63"/>
                </a:cubicBezTo>
                <a:cubicBezTo>
                  <a:pt x="63" y="22"/>
                  <a:pt x="63" y="22"/>
                  <a:pt x="63" y="22"/>
                </a:cubicBezTo>
                <a:cubicBezTo>
                  <a:pt x="168" y="23"/>
                  <a:pt x="168" y="23"/>
                  <a:pt x="168" y="23"/>
                </a:cubicBezTo>
                <a:cubicBezTo>
                  <a:pt x="168" y="54"/>
                  <a:pt x="138" y="65"/>
                  <a:pt x="138" y="6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1" name="hand_1" title="Icon of an open hand">
            <a:extLst>
              <a:ext uri="{FF2B5EF4-FFF2-40B4-BE49-F238E27FC236}">
                <a16:creationId xmlns:a16="http://schemas.microsoft.com/office/drawing/2014/main" id="{ACA631DC-403A-4297-8B24-76751A9016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5972" y="1276862"/>
            <a:ext cx="285713" cy="358570"/>
          </a:xfrm>
          <a:custGeom>
            <a:avLst/>
            <a:gdLst>
              <a:gd name="T0" fmla="*/ 70 w 274"/>
              <a:gd name="T1" fmla="*/ 186 h 346"/>
              <a:gd name="T2" fmla="*/ 89 w 274"/>
              <a:gd name="T3" fmla="*/ 204 h 346"/>
              <a:gd name="T4" fmla="*/ 89 w 274"/>
              <a:gd name="T5" fmla="*/ 204 h 346"/>
              <a:gd name="T6" fmla="*/ 89 w 274"/>
              <a:gd name="T7" fmla="*/ 158 h 346"/>
              <a:gd name="T8" fmla="*/ 89 w 274"/>
              <a:gd name="T9" fmla="*/ 48 h 346"/>
              <a:gd name="T10" fmla="*/ 112 w 274"/>
              <a:gd name="T11" fmla="*/ 24 h 346"/>
              <a:gd name="T12" fmla="*/ 135 w 274"/>
              <a:gd name="T13" fmla="*/ 48 h 346"/>
              <a:gd name="T14" fmla="*/ 135 w 274"/>
              <a:gd name="T15" fmla="*/ 156 h 346"/>
              <a:gd name="T16" fmla="*/ 70 w 274"/>
              <a:gd name="T17" fmla="*/ 186 h 346"/>
              <a:gd name="T18" fmla="*/ 56 w 274"/>
              <a:gd name="T19" fmla="*/ 169 h 346"/>
              <a:gd name="T20" fmla="*/ 13 w 274"/>
              <a:gd name="T21" fmla="*/ 168 h 346"/>
              <a:gd name="T22" fmla="*/ 11 w 274"/>
              <a:gd name="T23" fmla="*/ 210 h 346"/>
              <a:gd name="T24" fmla="*/ 119 w 274"/>
              <a:gd name="T25" fmla="*/ 317 h 346"/>
              <a:gd name="T26" fmla="*/ 199 w 274"/>
              <a:gd name="T27" fmla="*/ 334 h 346"/>
              <a:gd name="T28" fmla="*/ 274 w 274"/>
              <a:gd name="T29" fmla="*/ 256 h 346"/>
              <a:gd name="T30" fmla="*/ 274 w 274"/>
              <a:gd name="T31" fmla="*/ 67 h 346"/>
              <a:gd name="T32" fmla="*/ 251 w 274"/>
              <a:gd name="T33" fmla="*/ 44 h 346"/>
              <a:gd name="T34" fmla="*/ 228 w 274"/>
              <a:gd name="T35" fmla="*/ 67 h 346"/>
              <a:gd name="T36" fmla="*/ 181 w 274"/>
              <a:gd name="T37" fmla="*/ 156 h 346"/>
              <a:gd name="T38" fmla="*/ 181 w 274"/>
              <a:gd name="T39" fmla="*/ 23 h 346"/>
              <a:gd name="T40" fmla="*/ 158 w 274"/>
              <a:gd name="T41" fmla="*/ 0 h 346"/>
              <a:gd name="T42" fmla="*/ 135 w 274"/>
              <a:gd name="T43" fmla="*/ 23 h 346"/>
              <a:gd name="T44" fmla="*/ 135 w 274"/>
              <a:gd name="T45" fmla="*/ 44 h 346"/>
              <a:gd name="T46" fmla="*/ 228 w 274"/>
              <a:gd name="T47" fmla="*/ 169 h 346"/>
              <a:gd name="T48" fmla="*/ 228 w 274"/>
              <a:gd name="T49" fmla="*/ 44 h 346"/>
              <a:gd name="T50" fmla="*/ 204 w 274"/>
              <a:gd name="T51" fmla="*/ 21 h 346"/>
              <a:gd name="T52" fmla="*/ 181 w 274"/>
              <a:gd name="T53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4" h="346">
                <a:moveTo>
                  <a:pt x="70" y="186"/>
                </a:moveTo>
                <a:cubicBezTo>
                  <a:pt x="89" y="204"/>
                  <a:pt x="89" y="204"/>
                  <a:pt x="89" y="204"/>
                </a:cubicBezTo>
                <a:cubicBezTo>
                  <a:pt x="89" y="204"/>
                  <a:pt x="89" y="204"/>
                  <a:pt x="89" y="204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35"/>
                  <a:pt x="99" y="24"/>
                  <a:pt x="112" y="24"/>
                </a:cubicBezTo>
                <a:cubicBezTo>
                  <a:pt x="125" y="24"/>
                  <a:pt x="135" y="35"/>
                  <a:pt x="135" y="48"/>
                </a:cubicBezTo>
                <a:cubicBezTo>
                  <a:pt x="135" y="156"/>
                  <a:pt x="135" y="156"/>
                  <a:pt x="135" y="156"/>
                </a:cubicBezTo>
                <a:moveTo>
                  <a:pt x="70" y="186"/>
                </a:moveTo>
                <a:cubicBezTo>
                  <a:pt x="56" y="169"/>
                  <a:pt x="56" y="169"/>
                  <a:pt x="56" y="169"/>
                </a:cubicBezTo>
                <a:cubicBezTo>
                  <a:pt x="45" y="157"/>
                  <a:pt x="26" y="156"/>
                  <a:pt x="13" y="168"/>
                </a:cubicBezTo>
                <a:cubicBezTo>
                  <a:pt x="1" y="179"/>
                  <a:pt x="0" y="198"/>
                  <a:pt x="11" y="210"/>
                </a:cubicBezTo>
                <a:cubicBezTo>
                  <a:pt x="119" y="317"/>
                  <a:pt x="119" y="317"/>
                  <a:pt x="119" y="317"/>
                </a:cubicBezTo>
                <a:cubicBezTo>
                  <a:pt x="119" y="317"/>
                  <a:pt x="148" y="346"/>
                  <a:pt x="199" y="334"/>
                </a:cubicBezTo>
                <a:cubicBezTo>
                  <a:pt x="252" y="322"/>
                  <a:pt x="274" y="282"/>
                  <a:pt x="274" y="256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54"/>
                  <a:pt x="264" y="44"/>
                  <a:pt x="251" y="44"/>
                </a:cubicBezTo>
                <a:cubicBezTo>
                  <a:pt x="238" y="44"/>
                  <a:pt x="228" y="54"/>
                  <a:pt x="228" y="67"/>
                </a:cubicBezTo>
                <a:moveTo>
                  <a:pt x="181" y="156"/>
                </a:moveTo>
                <a:cubicBezTo>
                  <a:pt x="181" y="23"/>
                  <a:pt x="181" y="23"/>
                  <a:pt x="181" y="23"/>
                </a:cubicBezTo>
                <a:cubicBezTo>
                  <a:pt x="181" y="11"/>
                  <a:pt x="171" y="0"/>
                  <a:pt x="158" y="0"/>
                </a:cubicBezTo>
                <a:cubicBezTo>
                  <a:pt x="145" y="0"/>
                  <a:pt x="135" y="11"/>
                  <a:pt x="135" y="23"/>
                </a:cubicBezTo>
                <a:cubicBezTo>
                  <a:pt x="135" y="44"/>
                  <a:pt x="135" y="44"/>
                  <a:pt x="135" y="44"/>
                </a:cubicBezTo>
                <a:moveTo>
                  <a:pt x="228" y="169"/>
                </a:moveTo>
                <a:cubicBezTo>
                  <a:pt x="228" y="44"/>
                  <a:pt x="228" y="44"/>
                  <a:pt x="228" y="44"/>
                </a:cubicBezTo>
                <a:cubicBezTo>
                  <a:pt x="228" y="31"/>
                  <a:pt x="217" y="21"/>
                  <a:pt x="204" y="21"/>
                </a:cubicBezTo>
                <a:cubicBezTo>
                  <a:pt x="192" y="21"/>
                  <a:pt x="181" y="31"/>
                  <a:pt x="181" y="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hand_4" title="Icon of a hand giving a thumbs-down">
            <a:extLst>
              <a:ext uri="{FF2B5EF4-FFF2-40B4-BE49-F238E27FC236}">
                <a16:creationId xmlns:a16="http://schemas.microsoft.com/office/drawing/2014/main" id="{BE9DF808-3A6D-4099-B112-EF3E1F006BDF}"/>
              </a:ext>
            </a:extLst>
          </p:cNvPr>
          <p:cNvSpPr>
            <a:spLocks noChangeAspect="1"/>
          </p:cNvSpPr>
          <p:nvPr/>
        </p:nvSpPr>
        <p:spPr bwMode="auto">
          <a:xfrm>
            <a:off x="7306064" y="1276862"/>
            <a:ext cx="412310" cy="358570"/>
          </a:xfrm>
          <a:custGeom>
            <a:avLst/>
            <a:gdLst>
              <a:gd name="T0" fmla="*/ 323 w 323"/>
              <a:gd name="T1" fmla="*/ 84 h 282"/>
              <a:gd name="T2" fmla="*/ 323 w 323"/>
              <a:gd name="T3" fmla="*/ 23 h 282"/>
              <a:gd name="T4" fmla="*/ 263 w 323"/>
              <a:gd name="T5" fmla="*/ 23 h 282"/>
              <a:gd name="T6" fmla="*/ 227 w 323"/>
              <a:gd name="T7" fmla="*/ 19 h 282"/>
              <a:gd name="T8" fmla="*/ 175 w 323"/>
              <a:gd name="T9" fmla="*/ 0 h 282"/>
              <a:gd name="T10" fmla="*/ 73 w 323"/>
              <a:gd name="T11" fmla="*/ 0 h 282"/>
              <a:gd name="T12" fmla="*/ 57 w 323"/>
              <a:gd name="T13" fmla="*/ 1 h 282"/>
              <a:gd name="T14" fmla="*/ 48 w 323"/>
              <a:gd name="T15" fmla="*/ 11 h 282"/>
              <a:gd name="T16" fmla="*/ 3 w 323"/>
              <a:gd name="T17" fmla="*/ 141 h 282"/>
              <a:gd name="T18" fmla="*/ 7 w 323"/>
              <a:gd name="T19" fmla="*/ 165 h 282"/>
              <a:gd name="T20" fmla="*/ 21 w 323"/>
              <a:gd name="T21" fmla="*/ 173 h 282"/>
              <a:gd name="T22" fmla="*/ 109 w 323"/>
              <a:gd name="T23" fmla="*/ 173 h 282"/>
              <a:gd name="T24" fmla="*/ 105 w 323"/>
              <a:gd name="T25" fmla="*/ 203 h 282"/>
              <a:gd name="T26" fmla="*/ 89 w 323"/>
              <a:gd name="T27" fmla="*/ 242 h 282"/>
              <a:gd name="T28" fmla="*/ 95 w 323"/>
              <a:gd name="T29" fmla="*/ 277 h 282"/>
              <a:gd name="T30" fmla="*/ 115 w 323"/>
              <a:gd name="T31" fmla="*/ 274 h 282"/>
              <a:gd name="T32" fmla="*/ 221 w 323"/>
              <a:gd name="T33" fmla="*/ 168 h 282"/>
              <a:gd name="T34" fmla="*/ 245 w 323"/>
              <a:gd name="T35" fmla="*/ 153 h 282"/>
              <a:gd name="T36" fmla="*/ 323 w 323"/>
              <a:gd name="T37" fmla="*/ 151 h 282"/>
              <a:gd name="T38" fmla="*/ 323 w 323"/>
              <a:gd name="T39" fmla="*/ 8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2">
                <a:moveTo>
                  <a:pt x="323" y="84"/>
                </a:moveTo>
                <a:cubicBezTo>
                  <a:pt x="323" y="23"/>
                  <a:pt x="323" y="23"/>
                  <a:pt x="323" y="23"/>
                </a:cubicBezTo>
                <a:cubicBezTo>
                  <a:pt x="263" y="23"/>
                  <a:pt x="263" y="23"/>
                  <a:pt x="263" y="23"/>
                </a:cubicBezTo>
                <a:cubicBezTo>
                  <a:pt x="263" y="23"/>
                  <a:pt x="239" y="22"/>
                  <a:pt x="227" y="19"/>
                </a:cubicBezTo>
                <a:cubicBezTo>
                  <a:pt x="216" y="16"/>
                  <a:pt x="194" y="0"/>
                  <a:pt x="175" y="0"/>
                </a:cubicBezTo>
                <a:cubicBezTo>
                  <a:pt x="156" y="0"/>
                  <a:pt x="73" y="0"/>
                  <a:pt x="73" y="0"/>
                </a:cubicBezTo>
                <a:cubicBezTo>
                  <a:pt x="73" y="0"/>
                  <a:pt x="62" y="0"/>
                  <a:pt x="57" y="1"/>
                </a:cubicBezTo>
                <a:cubicBezTo>
                  <a:pt x="50" y="3"/>
                  <a:pt x="48" y="11"/>
                  <a:pt x="48" y="11"/>
                </a:cubicBezTo>
                <a:cubicBezTo>
                  <a:pt x="3" y="141"/>
                  <a:pt x="3" y="141"/>
                  <a:pt x="3" y="141"/>
                </a:cubicBezTo>
                <a:cubicBezTo>
                  <a:pt x="3" y="141"/>
                  <a:pt x="0" y="158"/>
                  <a:pt x="7" y="165"/>
                </a:cubicBezTo>
                <a:cubicBezTo>
                  <a:pt x="13" y="172"/>
                  <a:pt x="21" y="173"/>
                  <a:pt x="21" y="173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109" y="173"/>
                  <a:pt x="110" y="193"/>
                  <a:pt x="105" y="203"/>
                </a:cubicBezTo>
                <a:cubicBezTo>
                  <a:pt x="101" y="213"/>
                  <a:pt x="91" y="232"/>
                  <a:pt x="89" y="242"/>
                </a:cubicBezTo>
                <a:cubicBezTo>
                  <a:pt x="88" y="251"/>
                  <a:pt x="84" y="272"/>
                  <a:pt x="95" y="277"/>
                </a:cubicBezTo>
                <a:cubicBezTo>
                  <a:pt x="106" y="282"/>
                  <a:pt x="115" y="274"/>
                  <a:pt x="115" y="274"/>
                </a:cubicBezTo>
                <a:cubicBezTo>
                  <a:pt x="221" y="168"/>
                  <a:pt x="221" y="168"/>
                  <a:pt x="221" y="168"/>
                </a:cubicBezTo>
                <a:cubicBezTo>
                  <a:pt x="221" y="168"/>
                  <a:pt x="232" y="156"/>
                  <a:pt x="245" y="153"/>
                </a:cubicBezTo>
                <a:cubicBezTo>
                  <a:pt x="259" y="151"/>
                  <a:pt x="323" y="151"/>
                  <a:pt x="323" y="151"/>
                </a:cubicBezTo>
                <a:lnTo>
                  <a:pt x="323" y="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3" name="hand_3" title="Icon of a hand giving a thumbs-up">
            <a:extLst>
              <a:ext uri="{FF2B5EF4-FFF2-40B4-BE49-F238E27FC236}">
                <a16:creationId xmlns:a16="http://schemas.microsoft.com/office/drawing/2014/main" id="{98A1CABB-4682-4A7D-817A-028BE7BCF56F}"/>
              </a:ext>
            </a:extLst>
          </p:cNvPr>
          <p:cNvSpPr>
            <a:spLocks noChangeAspect="1"/>
          </p:cNvSpPr>
          <p:nvPr/>
        </p:nvSpPr>
        <p:spPr bwMode="auto">
          <a:xfrm>
            <a:off x="6361605" y="1276862"/>
            <a:ext cx="409399" cy="358570"/>
          </a:xfrm>
          <a:custGeom>
            <a:avLst/>
            <a:gdLst>
              <a:gd name="T0" fmla="*/ 0 w 323"/>
              <a:gd name="T1" fmla="*/ 199 h 283"/>
              <a:gd name="T2" fmla="*/ 0 w 323"/>
              <a:gd name="T3" fmla="*/ 260 h 283"/>
              <a:gd name="T4" fmla="*/ 60 w 323"/>
              <a:gd name="T5" fmla="*/ 260 h 283"/>
              <a:gd name="T6" fmla="*/ 95 w 323"/>
              <a:gd name="T7" fmla="*/ 264 h 283"/>
              <a:gd name="T8" fmla="*/ 148 w 323"/>
              <a:gd name="T9" fmla="*/ 282 h 283"/>
              <a:gd name="T10" fmla="*/ 250 w 323"/>
              <a:gd name="T11" fmla="*/ 282 h 283"/>
              <a:gd name="T12" fmla="*/ 265 w 323"/>
              <a:gd name="T13" fmla="*/ 281 h 283"/>
              <a:gd name="T14" fmla="*/ 275 w 323"/>
              <a:gd name="T15" fmla="*/ 272 h 283"/>
              <a:gd name="T16" fmla="*/ 320 w 323"/>
              <a:gd name="T17" fmla="*/ 141 h 283"/>
              <a:gd name="T18" fmla="*/ 316 w 323"/>
              <a:gd name="T19" fmla="*/ 117 h 283"/>
              <a:gd name="T20" fmla="*/ 302 w 323"/>
              <a:gd name="T21" fmla="*/ 110 h 283"/>
              <a:gd name="T22" fmla="*/ 214 w 323"/>
              <a:gd name="T23" fmla="*/ 110 h 283"/>
              <a:gd name="T24" fmla="*/ 217 w 323"/>
              <a:gd name="T25" fmla="*/ 79 h 283"/>
              <a:gd name="T26" fmla="*/ 234 w 323"/>
              <a:gd name="T27" fmla="*/ 41 h 283"/>
              <a:gd name="T28" fmla="*/ 228 w 323"/>
              <a:gd name="T29" fmla="*/ 5 h 283"/>
              <a:gd name="T30" fmla="*/ 208 w 323"/>
              <a:gd name="T31" fmla="*/ 8 h 283"/>
              <a:gd name="T32" fmla="*/ 101 w 323"/>
              <a:gd name="T33" fmla="*/ 115 h 283"/>
              <a:gd name="T34" fmla="*/ 77 w 323"/>
              <a:gd name="T35" fmla="*/ 129 h 283"/>
              <a:gd name="T36" fmla="*/ 0 w 323"/>
              <a:gd name="T37" fmla="*/ 131 h 283"/>
              <a:gd name="T38" fmla="*/ 0 w 323"/>
              <a:gd name="T39" fmla="*/ 19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3">
                <a:moveTo>
                  <a:pt x="0" y="199"/>
                </a:moveTo>
                <a:cubicBezTo>
                  <a:pt x="0" y="260"/>
                  <a:pt x="0" y="260"/>
                  <a:pt x="0" y="260"/>
                </a:cubicBezTo>
                <a:cubicBezTo>
                  <a:pt x="60" y="260"/>
                  <a:pt x="60" y="260"/>
                  <a:pt x="60" y="260"/>
                </a:cubicBezTo>
                <a:cubicBezTo>
                  <a:pt x="60" y="260"/>
                  <a:pt x="84" y="261"/>
                  <a:pt x="95" y="264"/>
                </a:cubicBezTo>
                <a:cubicBezTo>
                  <a:pt x="106" y="267"/>
                  <a:pt x="129" y="282"/>
                  <a:pt x="148" y="282"/>
                </a:cubicBezTo>
                <a:cubicBezTo>
                  <a:pt x="167" y="282"/>
                  <a:pt x="250" y="282"/>
                  <a:pt x="250" y="282"/>
                </a:cubicBezTo>
                <a:cubicBezTo>
                  <a:pt x="250" y="282"/>
                  <a:pt x="260" y="283"/>
                  <a:pt x="265" y="281"/>
                </a:cubicBezTo>
                <a:cubicBezTo>
                  <a:pt x="272" y="279"/>
                  <a:pt x="275" y="272"/>
                  <a:pt x="275" y="27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20" y="141"/>
                  <a:pt x="323" y="125"/>
                  <a:pt x="316" y="117"/>
                </a:cubicBezTo>
                <a:cubicBezTo>
                  <a:pt x="310" y="111"/>
                  <a:pt x="302" y="110"/>
                  <a:pt x="302" y="110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214" y="110"/>
                  <a:pt x="213" y="90"/>
                  <a:pt x="217" y="79"/>
                </a:cubicBezTo>
                <a:cubicBezTo>
                  <a:pt x="222" y="69"/>
                  <a:pt x="232" y="50"/>
                  <a:pt x="234" y="41"/>
                </a:cubicBezTo>
                <a:cubicBezTo>
                  <a:pt x="235" y="31"/>
                  <a:pt x="239" y="10"/>
                  <a:pt x="228" y="5"/>
                </a:cubicBezTo>
                <a:cubicBezTo>
                  <a:pt x="217" y="0"/>
                  <a:pt x="208" y="8"/>
                  <a:pt x="208" y="8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91" y="126"/>
                  <a:pt x="77" y="129"/>
                </a:cubicBezTo>
                <a:cubicBezTo>
                  <a:pt x="64" y="132"/>
                  <a:pt x="0" y="131"/>
                  <a:pt x="0" y="131"/>
                </a:cubicBezTo>
                <a:lnTo>
                  <a:pt x="0" y="19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4" name="Eye" title="Icon of an eye">
            <a:extLst>
              <a:ext uri="{FF2B5EF4-FFF2-40B4-BE49-F238E27FC236}">
                <a16:creationId xmlns:a16="http://schemas.microsoft.com/office/drawing/2014/main" id="{488C0ED6-160A-477F-A5A4-994CA5C85B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44787"/>
            <a:ext cx="403391" cy="222720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5" name="crop" title="Icon of a crop symbol">
            <a:extLst>
              <a:ext uri="{FF2B5EF4-FFF2-40B4-BE49-F238E27FC236}">
                <a16:creationId xmlns:a16="http://schemas.microsoft.com/office/drawing/2014/main" id="{01438E6E-E1D9-401B-A75B-77645CB27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2173288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6" name="Copy_E8C8" title="Icon of two documents stacked together">
            <a:extLst>
              <a:ext uri="{FF2B5EF4-FFF2-40B4-BE49-F238E27FC236}">
                <a16:creationId xmlns:a16="http://schemas.microsoft.com/office/drawing/2014/main" id="{EF96ACCC-577F-48BB-9890-5FB1CFB362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2224" y="2173288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Freeform 96" title="Icon of a gear with a wrench">
            <a:extLst>
              <a:ext uri="{FF2B5EF4-FFF2-40B4-BE49-F238E27FC236}">
                <a16:creationId xmlns:a16="http://schemas.microsoft.com/office/drawing/2014/main" id="{47616426-602A-44C7-809C-2D52C97C61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115" y="3069711"/>
            <a:ext cx="389428" cy="358570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Pen" title="Icon of a surface pen with a drawn line below it">
            <a:extLst>
              <a:ext uri="{FF2B5EF4-FFF2-40B4-BE49-F238E27FC236}">
                <a16:creationId xmlns:a16="http://schemas.microsoft.com/office/drawing/2014/main" id="{88B39A68-8520-46FD-90CE-FD44E2432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3165" y="3069711"/>
            <a:ext cx="353820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Send" title="Icon of a paper airplane">
            <a:extLst>
              <a:ext uri="{FF2B5EF4-FFF2-40B4-BE49-F238E27FC236}">
                <a16:creationId xmlns:a16="http://schemas.microsoft.com/office/drawing/2014/main" id="{7F2C6257-A7CD-41A5-AFEB-A3BC91042F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3099055"/>
            <a:ext cx="448212" cy="299883"/>
          </a:xfrm>
          <a:custGeom>
            <a:avLst/>
            <a:gdLst>
              <a:gd name="T0" fmla="*/ 44 w 556"/>
              <a:gd name="T1" fmla="*/ 14 h 372"/>
              <a:gd name="T2" fmla="*/ 556 w 556"/>
              <a:gd name="T3" fmla="*/ 187 h 372"/>
              <a:gd name="T4" fmla="*/ 0 w 556"/>
              <a:gd name="T5" fmla="*/ 372 h 372"/>
              <a:gd name="T6" fmla="*/ 64 w 556"/>
              <a:gd name="T7" fmla="*/ 187 h 372"/>
              <a:gd name="T8" fmla="*/ 14 w 556"/>
              <a:gd name="T9" fmla="*/ 43 h 372"/>
              <a:gd name="T10" fmla="*/ 14 w 556"/>
              <a:gd name="T11" fmla="*/ 43 h 372"/>
              <a:gd name="T12" fmla="*/ 0 w 556"/>
              <a:gd name="T13" fmla="*/ 0 h 372"/>
              <a:gd name="T14" fmla="*/ 44 w 556"/>
              <a:gd name="T15" fmla="*/ 14 h 372"/>
              <a:gd name="T16" fmla="*/ 64 w 556"/>
              <a:gd name="T17" fmla="*/ 187 h 372"/>
              <a:gd name="T18" fmla="*/ 556 w 556"/>
              <a:gd name="T19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372">
                <a:moveTo>
                  <a:pt x="44" y="14"/>
                </a:moveTo>
                <a:lnTo>
                  <a:pt x="556" y="187"/>
                </a:lnTo>
                <a:lnTo>
                  <a:pt x="0" y="372"/>
                </a:lnTo>
                <a:lnTo>
                  <a:pt x="64" y="187"/>
                </a:lnTo>
                <a:lnTo>
                  <a:pt x="14" y="43"/>
                </a:lnTo>
                <a:moveTo>
                  <a:pt x="14" y="43"/>
                </a:moveTo>
                <a:lnTo>
                  <a:pt x="0" y="0"/>
                </a:lnTo>
                <a:lnTo>
                  <a:pt x="44" y="14"/>
                </a:lnTo>
                <a:moveTo>
                  <a:pt x="64" y="187"/>
                </a:moveTo>
                <a:lnTo>
                  <a:pt x="556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Star rating" title="Icon of three stars">
            <a:extLst>
              <a:ext uri="{FF2B5EF4-FFF2-40B4-BE49-F238E27FC236}">
                <a16:creationId xmlns:a16="http://schemas.microsoft.com/office/drawing/2014/main" id="{54E52081-6676-4545-BF7D-8BD6C933A1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3195115"/>
            <a:ext cx="403391" cy="107763"/>
          </a:xfrm>
          <a:custGeom>
            <a:avLst/>
            <a:gdLst>
              <a:gd name="T0" fmla="*/ 67 w 700"/>
              <a:gd name="T1" fmla="*/ 75 h 187"/>
              <a:gd name="T2" fmla="*/ 88 w 700"/>
              <a:gd name="T3" fmla="*/ 0 h 187"/>
              <a:gd name="T4" fmla="*/ 111 w 700"/>
              <a:gd name="T5" fmla="*/ 75 h 187"/>
              <a:gd name="T6" fmla="*/ 180 w 700"/>
              <a:gd name="T7" fmla="*/ 75 h 187"/>
              <a:gd name="T8" fmla="*/ 124 w 700"/>
              <a:gd name="T9" fmla="*/ 120 h 187"/>
              <a:gd name="T10" fmla="*/ 147 w 700"/>
              <a:gd name="T11" fmla="*/ 187 h 187"/>
              <a:gd name="T12" fmla="*/ 90 w 700"/>
              <a:gd name="T13" fmla="*/ 151 h 187"/>
              <a:gd name="T14" fmla="*/ 33 w 700"/>
              <a:gd name="T15" fmla="*/ 187 h 187"/>
              <a:gd name="T16" fmla="*/ 53 w 700"/>
              <a:gd name="T17" fmla="*/ 120 h 187"/>
              <a:gd name="T18" fmla="*/ 0 w 700"/>
              <a:gd name="T19" fmla="*/ 75 h 187"/>
              <a:gd name="T20" fmla="*/ 67 w 700"/>
              <a:gd name="T21" fmla="*/ 75 h 187"/>
              <a:gd name="T22" fmla="*/ 327 w 700"/>
              <a:gd name="T23" fmla="*/ 75 h 187"/>
              <a:gd name="T24" fmla="*/ 350 w 700"/>
              <a:gd name="T25" fmla="*/ 0 h 187"/>
              <a:gd name="T26" fmla="*/ 371 w 700"/>
              <a:gd name="T27" fmla="*/ 75 h 187"/>
              <a:gd name="T28" fmla="*/ 440 w 700"/>
              <a:gd name="T29" fmla="*/ 75 h 187"/>
              <a:gd name="T30" fmla="*/ 384 w 700"/>
              <a:gd name="T31" fmla="*/ 120 h 187"/>
              <a:gd name="T32" fmla="*/ 408 w 700"/>
              <a:gd name="T33" fmla="*/ 187 h 187"/>
              <a:gd name="T34" fmla="*/ 350 w 700"/>
              <a:gd name="T35" fmla="*/ 151 h 187"/>
              <a:gd name="T36" fmla="*/ 293 w 700"/>
              <a:gd name="T37" fmla="*/ 187 h 187"/>
              <a:gd name="T38" fmla="*/ 313 w 700"/>
              <a:gd name="T39" fmla="*/ 120 h 187"/>
              <a:gd name="T40" fmla="*/ 260 w 700"/>
              <a:gd name="T41" fmla="*/ 75 h 187"/>
              <a:gd name="T42" fmla="*/ 327 w 700"/>
              <a:gd name="T43" fmla="*/ 75 h 187"/>
              <a:gd name="T44" fmla="*/ 587 w 700"/>
              <a:gd name="T45" fmla="*/ 75 h 187"/>
              <a:gd name="T46" fmla="*/ 610 w 700"/>
              <a:gd name="T47" fmla="*/ 0 h 187"/>
              <a:gd name="T48" fmla="*/ 631 w 700"/>
              <a:gd name="T49" fmla="*/ 75 h 187"/>
              <a:gd name="T50" fmla="*/ 700 w 700"/>
              <a:gd name="T51" fmla="*/ 75 h 187"/>
              <a:gd name="T52" fmla="*/ 644 w 700"/>
              <a:gd name="T53" fmla="*/ 120 h 187"/>
              <a:gd name="T54" fmla="*/ 668 w 700"/>
              <a:gd name="T55" fmla="*/ 187 h 187"/>
              <a:gd name="T56" fmla="*/ 610 w 700"/>
              <a:gd name="T57" fmla="*/ 151 h 187"/>
              <a:gd name="T58" fmla="*/ 553 w 700"/>
              <a:gd name="T59" fmla="*/ 187 h 187"/>
              <a:gd name="T60" fmla="*/ 573 w 700"/>
              <a:gd name="T61" fmla="*/ 120 h 187"/>
              <a:gd name="T62" fmla="*/ 520 w 700"/>
              <a:gd name="T63" fmla="*/ 75 h 187"/>
              <a:gd name="T64" fmla="*/ 587 w 700"/>
              <a:gd name="T65" fmla="*/ 7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0" h="187">
                <a:moveTo>
                  <a:pt x="67" y="75"/>
                </a:moveTo>
                <a:lnTo>
                  <a:pt x="88" y="0"/>
                </a:lnTo>
                <a:lnTo>
                  <a:pt x="111" y="75"/>
                </a:lnTo>
                <a:lnTo>
                  <a:pt x="180" y="75"/>
                </a:lnTo>
                <a:lnTo>
                  <a:pt x="124" y="120"/>
                </a:lnTo>
                <a:lnTo>
                  <a:pt x="147" y="187"/>
                </a:lnTo>
                <a:lnTo>
                  <a:pt x="90" y="151"/>
                </a:lnTo>
                <a:lnTo>
                  <a:pt x="33" y="187"/>
                </a:lnTo>
                <a:lnTo>
                  <a:pt x="53" y="120"/>
                </a:lnTo>
                <a:lnTo>
                  <a:pt x="0" y="75"/>
                </a:lnTo>
                <a:lnTo>
                  <a:pt x="67" y="75"/>
                </a:lnTo>
                <a:close/>
                <a:moveTo>
                  <a:pt x="327" y="75"/>
                </a:moveTo>
                <a:lnTo>
                  <a:pt x="350" y="0"/>
                </a:lnTo>
                <a:lnTo>
                  <a:pt x="371" y="75"/>
                </a:lnTo>
                <a:lnTo>
                  <a:pt x="440" y="75"/>
                </a:lnTo>
                <a:lnTo>
                  <a:pt x="384" y="120"/>
                </a:lnTo>
                <a:lnTo>
                  <a:pt x="408" y="187"/>
                </a:lnTo>
                <a:lnTo>
                  <a:pt x="350" y="151"/>
                </a:lnTo>
                <a:lnTo>
                  <a:pt x="293" y="187"/>
                </a:lnTo>
                <a:lnTo>
                  <a:pt x="313" y="120"/>
                </a:lnTo>
                <a:lnTo>
                  <a:pt x="260" y="75"/>
                </a:lnTo>
                <a:lnTo>
                  <a:pt x="327" y="75"/>
                </a:lnTo>
                <a:close/>
                <a:moveTo>
                  <a:pt x="587" y="75"/>
                </a:moveTo>
                <a:lnTo>
                  <a:pt x="610" y="0"/>
                </a:lnTo>
                <a:lnTo>
                  <a:pt x="631" y="75"/>
                </a:lnTo>
                <a:lnTo>
                  <a:pt x="700" y="75"/>
                </a:lnTo>
                <a:lnTo>
                  <a:pt x="644" y="120"/>
                </a:lnTo>
                <a:lnTo>
                  <a:pt x="668" y="187"/>
                </a:lnTo>
                <a:lnTo>
                  <a:pt x="610" y="151"/>
                </a:lnTo>
                <a:lnTo>
                  <a:pt x="553" y="187"/>
                </a:lnTo>
                <a:lnTo>
                  <a:pt x="573" y="120"/>
                </a:lnTo>
                <a:lnTo>
                  <a:pt x="520" y="75"/>
                </a:lnTo>
                <a:lnTo>
                  <a:pt x="587" y="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1" name="information" title="Icon of a circle with the letter i inside">
            <a:extLst>
              <a:ext uri="{FF2B5EF4-FFF2-40B4-BE49-F238E27FC236}">
                <a16:creationId xmlns:a16="http://schemas.microsoft.com/office/drawing/2014/main" id="{03AAF476-9509-443D-9768-6FC88C86A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618" y="3069711"/>
            <a:ext cx="356391" cy="358570"/>
          </a:xfrm>
          <a:custGeom>
            <a:avLst/>
            <a:gdLst>
              <a:gd name="T0" fmla="*/ 0 w 333"/>
              <a:gd name="T1" fmla="*/ 170 h 340"/>
              <a:gd name="T2" fmla="*/ 167 w 333"/>
              <a:gd name="T3" fmla="*/ 0 h 340"/>
              <a:gd name="T4" fmla="*/ 333 w 333"/>
              <a:gd name="T5" fmla="*/ 170 h 340"/>
              <a:gd name="T6" fmla="*/ 167 w 333"/>
              <a:gd name="T7" fmla="*/ 340 h 340"/>
              <a:gd name="T8" fmla="*/ 0 w 333"/>
              <a:gd name="T9" fmla="*/ 170 h 340"/>
              <a:gd name="T10" fmla="*/ 163 w 333"/>
              <a:gd name="T11" fmla="*/ 252 h 340"/>
              <a:gd name="T12" fmla="*/ 163 w 333"/>
              <a:gd name="T13" fmla="*/ 150 h 340"/>
              <a:gd name="T14" fmla="*/ 163 w 333"/>
              <a:gd name="T15" fmla="*/ 121 h 340"/>
              <a:gd name="T16" fmla="*/ 163 w 333"/>
              <a:gd name="T17" fmla="*/ 88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40">
                <a:moveTo>
                  <a:pt x="0" y="170"/>
                </a:moveTo>
                <a:cubicBezTo>
                  <a:pt x="0" y="76"/>
                  <a:pt x="75" y="0"/>
                  <a:pt x="167" y="0"/>
                </a:cubicBezTo>
                <a:cubicBezTo>
                  <a:pt x="259" y="0"/>
                  <a:pt x="333" y="76"/>
                  <a:pt x="333" y="170"/>
                </a:cubicBezTo>
                <a:cubicBezTo>
                  <a:pt x="333" y="264"/>
                  <a:pt x="259" y="340"/>
                  <a:pt x="167" y="340"/>
                </a:cubicBezTo>
                <a:cubicBezTo>
                  <a:pt x="75" y="340"/>
                  <a:pt x="0" y="264"/>
                  <a:pt x="0" y="170"/>
                </a:cubicBezTo>
                <a:close/>
                <a:moveTo>
                  <a:pt x="163" y="252"/>
                </a:moveTo>
                <a:cubicBezTo>
                  <a:pt x="163" y="150"/>
                  <a:pt x="163" y="150"/>
                  <a:pt x="163" y="150"/>
                </a:cubicBezTo>
                <a:moveTo>
                  <a:pt x="163" y="121"/>
                </a:moveTo>
                <a:cubicBezTo>
                  <a:pt x="163" y="88"/>
                  <a:pt x="163" y="88"/>
                  <a:pt x="163" y="8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2" name="check" title="Icon of a checkmark">
            <a:extLst>
              <a:ext uri="{FF2B5EF4-FFF2-40B4-BE49-F238E27FC236}">
                <a16:creationId xmlns:a16="http://schemas.microsoft.com/office/drawing/2014/main" id="{C30C9B8C-3E7C-474E-B021-6400A547B914}"/>
              </a:ext>
            </a:extLst>
          </p:cNvPr>
          <p:cNvSpPr>
            <a:spLocks noChangeAspect="1"/>
          </p:cNvSpPr>
          <p:nvPr/>
        </p:nvSpPr>
        <p:spPr bwMode="auto">
          <a:xfrm>
            <a:off x="6364609" y="3106577"/>
            <a:ext cx="403391" cy="284841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3" name="check 3" title="Icon of a checkmark with a circle around it">
            <a:extLst>
              <a:ext uri="{FF2B5EF4-FFF2-40B4-BE49-F238E27FC236}">
                <a16:creationId xmlns:a16="http://schemas.microsoft.com/office/drawing/2014/main" id="{675E6937-BEF0-4744-9FB2-D3495BDBF4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1889" y="3069711"/>
            <a:ext cx="360661" cy="35857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4" name="math" title="Icon of math symbols">
            <a:extLst>
              <a:ext uri="{FF2B5EF4-FFF2-40B4-BE49-F238E27FC236}">
                <a16:creationId xmlns:a16="http://schemas.microsoft.com/office/drawing/2014/main" id="{66BD6A05-49EF-4D15-AC75-C3157EDF4F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697" y="3069711"/>
            <a:ext cx="380523" cy="358570"/>
          </a:xfrm>
          <a:custGeom>
            <a:avLst/>
            <a:gdLst>
              <a:gd name="T0" fmla="*/ 0 w 359"/>
              <a:gd name="T1" fmla="*/ 283 h 338"/>
              <a:gd name="T2" fmla="*/ 157 w 359"/>
              <a:gd name="T3" fmla="*/ 283 h 338"/>
              <a:gd name="T4" fmla="*/ 202 w 359"/>
              <a:gd name="T5" fmla="*/ 79 h 338"/>
              <a:gd name="T6" fmla="*/ 359 w 359"/>
              <a:gd name="T7" fmla="*/ 79 h 338"/>
              <a:gd name="T8" fmla="*/ 0 w 359"/>
              <a:gd name="T9" fmla="*/ 78 h 338"/>
              <a:gd name="T10" fmla="*/ 157 w 359"/>
              <a:gd name="T11" fmla="*/ 78 h 338"/>
              <a:gd name="T12" fmla="*/ 78 w 359"/>
              <a:gd name="T13" fmla="*/ 0 h 338"/>
              <a:gd name="T14" fmla="*/ 78 w 359"/>
              <a:gd name="T15" fmla="*/ 157 h 338"/>
              <a:gd name="T16" fmla="*/ 336 w 359"/>
              <a:gd name="T17" fmla="*/ 227 h 338"/>
              <a:gd name="T18" fmla="*/ 225 w 359"/>
              <a:gd name="T19" fmla="*/ 338 h 338"/>
              <a:gd name="T20" fmla="*/ 225 w 359"/>
              <a:gd name="T21" fmla="*/ 227 h 338"/>
              <a:gd name="T22" fmla="*/ 336 w 359"/>
              <a:gd name="T23" fmla="*/ 338 h 338"/>
              <a:gd name="T24" fmla="*/ 280 w 359"/>
              <a:gd name="T25" fmla="*/ 140 h 338"/>
              <a:gd name="T26" fmla="*/ 285 w 359"/>
              <a:gd name="T27" fmla="*/ 135 h 338"/>
              <a:gd name="T28" fmla="*/ 280 w 359"/>
              <a:gd name="T29" fmla="*/ 131 h 338"/>
              <a:gd name="T30" fmla="*/ 276 w 359"/>
              <a:gd name="T31" fmla="*/ 135 h 338"/>
              <a:gd name="T32" fmla="*/ 280 w 359"/>
              <a:gd name="T33" fmla="*/ 140 h 338"/>
              <a:gd name="T34" fmla="*/ 284 w 359"/>
              <a:gd name="T35" fmla="*/ 21 h 338"/>
              <a:gd name="T36" fmla="*/ 278 w 359"/>
              <a:gd name="T37" fmla="*/ 19 h 338"/>
              <a:gd name="T38" fmla="*/ 276 w 359"/>
              <a:gd name="T39" fmla="*/ 25 h 338"/>
              <a:gd name="T40" fmla="*/ 282 w 359"/>
              <a:gd name="T41" fmla="*/ 27 h 338"/>
              <a:gd name="T42" fmla="*/ 284 w 359"/>
              <a:gd name="T43" fmla="*/ 2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9" h="338">
                <a:moveTo>
                  <a:pt x="0" y="283"/>
                </a:moveTo>
                <a:cubicBezTo>
                  <a:pt x="157" y="283"/>
                  <a:pt x="157" y="283"/>
                  <a:pt x="157" y="283"/>
                </a:cubicBezTo>
                <a:moveTo>
                  <a:pt x="202" y="79"/>
                </a:moveTo>
                <a:cubicBezTo>
                  <a:pt x="359" y="79"/>
                  <a:pt x="359" y="79"/>
                  <a:pt x="359" y="79"/>
                </a:cubicBezTo>
                <a:moveTo>
                  <a:pt x="0" y="78"/>
                </a:moveTo>
                <a:cubicBezTo>
                  <a:pt x="157" y="78"/>
                  <a:pt x="157" y="78"/>
                  <a:pt x="157" y="78"/>
                </a:cubicBezTo>
                <a:moveTo>
                  <a:pt x="78" y="0"/>
                </a:moveTo>
                <a:cubicBezTo>
                  <a:pt x="78" y="157"/>
                  <a:pt x="78" y="157"/>
                  <a:pt x="78" y="157"/>
                </a:cubicBezTo>
                <a:moveTo>
                  <a:pt x="336" y="227"/>
                </a:moveTo>
                <a:cubicBezTo>
                  <a:pt x="225" y="338"/>
                  <a:pt x="225" y="338"/>
                  <a:pt x="225" y="338"/>
                </a:cubicBezTo>
                <a:moveTo>
                  <a:pt x="225" y="227"/>
                </a:moveTo>
                <a:cubicBezTo>
                  <a:pt x="336" y="338"/>
                  <a:pt x="336" y="338"/>
                  <a:pt x="336" y="338"/>
                </a:cubicBezTo>
                <a:moveTo>
                  <a:pt x="280" y="140"/>
                </a:moveTo>
                <a:cubicBezTo>
                  <a:pt x="283" y="140"/>
                  <a:pt x="285" y="138"/>
                  <a:pt x="285" y="135"/>
                </a:cubicBezTo>
                <a:cubicBezTo>
                  <a:pt x="285" y="133"/>
                  <a:pt x="283" y="131"/>
                  <a:pt x="280" y="131"/>
                </a:cubicBezTo>
                <a:cubicBezTo>
                  <a:pt x="278" y="131"/>
                  <a:pt x="276" y="133"/>
                  <a:pt x="276" y="135"/>
                </a:cubicBezTo>
                <a:cubicBezTo>
                  <a:pt x="276" y="138"/>
                  <a:pt x="278" y="140"/>
                  <a:pt x="280" y="140"/>
                </a:cubicBezTo>
                <a:close/>
                <a:moveTo>
                  <a:pt x="284" y="21"/>
                </a:moveTo>
                <a:cubicBezTo>
                  <a:pt x="283" y="19"/>
                  <a:pt x="281" y="18"/>
                  <a:pt x="278" y="19"/>
                </a:cubicBezTo>
                <a:cubicBezTo>
                  <a:pt x="276" y="20"/>
                  <a:pt x="275" y="23"/>
                  <a:pt x="276" y="25"/>
                </a:cubicBezTo>
                <a:cubicBezTo>
                  <a:pt x="277" y="27"/>
                  <a:pt x="280" y="28"/>
                  <a:pt x="282" y="27"/>
                </a:cubicBezTo>
                <a:cubicBezTo>
                  <a:pt x="284" y="26"/>
                  <a:pt x="285" y="24"/>
                  <a:pt x="284" y="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5" name="plus" title="Icon of a plus sign">
            <a:extLst>
              <a:ext uri="{FF2B5EF4-FFF2-40B4-BE49-F238E27FC236}">
                <a16:creationId xmlns:a16="http://schemas.microsoft.com/office/drawing/2014/main" id="{2872CFBE-7A6F-40C6-AE14-2B6C52DFBE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426" y="3069711"/>
            <a:ext cx="358570" cy="358570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6" name="question" title="Icon of a question mark">
            <a:extLst>
              <a:ext uri="{FF2B5EF4-FFF2-40B4-BE49-F238E27FC236}">
                <a16:creationId xmlns:a16="http://schemas.microsoft.com/office/drawing/2014/main" id="{5403D61E-00D2-4052-84A0-58F4E73EB3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97" y="3965008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percent" title="Icon of a percentage sign">
            <a:extLst>
              <a:ext uri="{FF2B5EF4-FFF2-40B4-BE49-F238E27FC236}">
                <a16:creationId xmlns:a16="http://schemas.microsoft.com/office/drawing/2014/main" id="{1307EC0E-8C67-4906-8921-287A530F06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8253" y="3069711"/>
            <a:ext cx="337903" cy="358570"/>
          </a:xfrm>
          <a:custGeom>
            <a:avLst/>
            <a:gdLst>
              <a:gd name="T0" fmla="*/ 181 w 237"/>
              <a:gd name="T1" fmla="*/ 0 h 252"/>
              <a:gd name="T2" fmla="*/ 54 w 237"/>
              <a:gd name="T3" fmla="*/ 252 h 252"/>
              <a:gd name="T4" fmla="*/ 195 w 237"/>
              <a:gd name="T5" fmla="*/ 160 h 252"/>
              <a:gd name="T6" fmla="*/ 153 w 237"/>
              <a:gd name="T7" fmla="*/ 202 h 252"/>
              <a:gd name="T8" fmla="*/ 195 w 237"/>
              <a:gd name="T9" fmla="*/ 244 h 252"/>
              <a:gd name="T10" fmla="*/ 237 w 237"/>
              <a:gd name="T11" fmla="*/ 202 h 252"/>
              <a:gd name="T12" fmla="*/ 195 w 237"/>
              <a:gd name="T13" fmla="*/ 160 h 252"/>
              <a:gd name="T14" fmla="*/ 42 w 237"/>
              <a:gd name="T15" fmla="*/ 8 h 252"/>
              <a:gd name="T16" fmla="*/ 0 w 237"/>
              <a:gd name="T17" fmla="*/ 50 h 252"/>
              <a:gd name="T18" fmla="*/ 42 w 237"/>
              <a:gd name="T19" fmla="*/ 92 h 252"/>
              <a:gd name="T20" fmla="*/ 84 w 237"/>
              <a:gd name="T21" fmla="*/ 50 h 252"/>
              <a:gd name="T22" fmla="*/ 42 w 237"/>
              <a:gd name="T23" fmla="*/ 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252">
                <a:moveTo>
                  <a:pt x="181" y="0"/>
                </a:moveTo>
                <a:cubicBezTo>
                  <a:pt x="54" y="252"/>
                  <a:pt x="54" y="252"/>
                  <a:pt x="54" y="252"/>
                </a:cubicBezTo>
                <a:moveTo>
                  <a:pt x="195" y="160"/>
                </a:moveTo>
                <a:cubicBezTo>
                  <a:pt x="172" y="160"/>
                  <a:pt x="153" y="179"/>
                  <a:pt x="153" y="202"/>
                </a:cubicBezTo>
                <a:cubicBezTo>
                  <a:pt x="153" y="225"/>
                  <a:pt x="172" y="244"/>
                  <a:pt x="195" y="244"/>
                </a:cubicBezTo>
                <a:cubicBezTo>
                  <a:pt x="218" y="244"/>
                  <a:pt x="237" y="225"/>
                  <a:pt x="237" y="202"/>
                </a:cubicBezTo>
                <a:cubicBezTo>
                  <a:pt x="237" y="179"/>
                  <a:pt x="218" y="160"/>
                  <a:pt x="195" y="160"/>
                </a:cubicBezTo>
                <a:close/>
                <a:moveTo>
                  <a:pt x="42" y="8"/>
                </a:moveTo>
                <a:cubicBezTo>
                  <a:pt x="19" y="8"/>
                  <a:pt x="0" y="27"/>
                  <a:pt x="0" y="50"/>
                </a:cubicBezTo>
                <a:cubicBezTo>
                  <a:pt x="0" y="73"/>
                  <a:pt x="19" y="92"/>
                  <a:pt x="42" y="92"/>
                </a:cubicBezTo>
                <a:cubicBezTo>
                  <a:pt x="65" y="92"/>
                  <a:pt x="84" y="73"/>
                  <a:pt x="84" y="50"/>
                </a:cubicBezTo>
                <a:cubicBezTo>
                  <a:pt x="84" y="27"/>
                  <a:pt x="65" y="8"/>
                  <a:pt x="42" y="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8" name="illegal" title="Icon of a circle with a diagonal line through it">
            <a:extLst>
              <a:ext uri="{FF2B5EF4-FFF2-40B4-BE49-F238E27FC236}">
                <a16:creationId xmlns:a16="http://schemas.microsoft.com/office/drawing/2014/main" id="{A6A45BA8-F534-43E9-9F78-E3BFF3513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3688" y="3069711"/>
            <a:ext cx="359555" cy="358570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9" name="Share_E72D" title="Icon of a square with an arrow pointing out of it">
            <a:extLst>
              <a:ext uri="{FF2B5EF4-FFF2-40B4-BE49-F238E27FC236}">
                <a16:creationId xmlns:a16="http://schemas.microsoft.com/office/drawing/2014/main" id="{C13D732D-44DE-4C85-AEB8-A2216A34EB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0998" y="3965008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0" name="Archive_F03F" title="Icon of an archival box">
            <a:extLst>
              <a:ext uri="{FF2B5EF4-FFF2-40B4-BE49-F238E27FC236}">
                <a16:creationId xmlns:a16="http://schemas.microsoft.com/office/drawing/2014/main" id="{3DB8DA4F-1392-4FA0-8750-4E354A0935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776" y="3977160"/>
            <a:ext cx="385463" cy="334268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1" name="Embed_ECCE" title="Icon of two chevron brackets around a backslash">
            <a:extLst>
              <a:ext uri="{FF2B5EF4-FFF2-40B4-BE49-F238E27FC236}">
                <a16:creationId xmlns:a16="http://schemas.microsoft.com/office/drawing/2014/main" id="{1DB96391-22E1-4DE1-9A99-522E6D7661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8927" y="3965008"/>
            <a:ext cx="418177" cy="358570"/>
          </a:xfrm>
          <a:custGeom>
            <a:avLst/>
            <a:gdLst>
              <a:gd name="T0" fmla="*/ 672 w 3136"/>
              <a:gd name="T1" fmla="*/ 2017 h 2689"/>
              <a:gd name="T2" fmla="*/ 0 w 3136"/>
              <a:gd name="T3" fmla="*/ 1345 h 2689"/>
              <a:gd name="T4" fmla="*/ 672 w 3136"/>
              <a:gd name="T5" fmla="*/ 672 h 2689"/>
              <a:gd name="T6" fmla="*/ 2464 w 3136"/>
              <a:gd name="T7" fmla="*/ 2017 h 2689"/>
              <a:gd name="T8" fmla="*/ 3136 w 3136"/>
              <a:gd name="T9" fmla="*/ 1345 h 2689"/>
              <a:gd name="T10" fmla="*/ 2464 w 3136"/>
              <a:gd name="T11" fmla="*/ 672 h 2689"/>
              <a:gd name="T12" fmla="*/ 1121 w 3136"/>
              <a:gd name="T13" fmla="*/ 2689 h 2689"/>
              <a:gd name="T14" fmla="*/ 2017 w 3136"/>
              <a:gd name="T15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6" h="2689">
                <a:moveTo>
                  <a:pt x="672" y="2017"/>
                </a:moveTo>
                <a:lnTo>
                  <a:pt x="0" y="1345"/>
                </a:lnTo>
                <a:lnTo>
                  <a:pt x="672" y="672"/>
                </a:lnTo>
                <a:moveTo>
                  <a:pt x="2464" y="2017"/>
                </a:moveTo>
                <a:lnTo>
                  <a:pt x="3136" y="1345"/>
                </a:lnTo>
                <a:lnTo>
                  <a:pt x="2464" y="672"/>
                </a:lnTo>
                <a:moveTo>
                  <a:pt x="1121" y="2689"/>
                </a:moveTo>
                <a:lnTo>
                  <a:pt x="201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Warning_E7BA" title="Icon of a triangle with an exclaimation point inside">
            <a:extLst>
              <a:ext uri="{FF2B5EF4-FFF2-40B4-BE49-F238E27FC236}">
                <a16:creationId xmlns:a16="http://schemas.microsoft.com/office/drawing/2014/main" id="{2AC88E6C-E79E-424D-86FB-266978B44C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4" y="3069711"/>
            <a:ext cx="358388" cy="35857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Commitments_EC4D" title="Icon of a handshake">
            <a:extLst>
              <a:ext uri="{FF2B5EF4-FFF2-40B4-BE49-F238E27FC236}">
                <a16:creationId xmlns:a16="http://schemas.microsoft.com/office/drawing/2014/main" id="{0949CFC0-4464-47B0-AFDB-D110674F34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664" y="1276862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4" name="Touchscreen" title="Icon of a closed hand with one finger touching a screen">
            <a:extLst>
              <a:ext uri="{FF2B5EF4-FFF2-40B4-BE49-F238E27FC236}">
                <a16:creationId xmlns:a16="http://schemas.microsoft.com/office/drawing/2014/main" id="{1777BEA5-9ECA-4A94-AAAE-A232DE3D59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1980" y="1276862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5" name="Touch_E815" title="Icon of a closed hand with one finger pressing a button">
            <a:extLst>
              <a:ext uri="{FF2B5EF4-FFF2-40B4-BE49-F238E27FC236}">
                <a16:creationId xmlns:a16="http://schemas.microsoft.com/office/drawing/2014/main" id="{BDD5756F-6548-4BE5-B490-E922EA7F6F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6163" y="1276862"/>
            <a:ext cx="245346" cy="358570"/>
          </a:xfrm>
          <a:custGeom>
            <a:avLst/>
            <a:gdLst>
              <a:gd name="T0" fmla="*/ 1238 w 2563"/>
              <a:gd name="T1" fmla="*/ 1510 h 3746"/>
              <a:gd name="T2" fmla="*/ 1238 w 2563"/>
              <a:gd name="T3" fmla="*/ 1758 h 3746"/>
              <a:gd name="T4" fmla="*/ 1238 w 2563"/>
              <a:gd name="T5" fmla="*/ 654 h 3746"/>
              <a:gd name="T6" fmla="*/ 1017 w 2563"/>
              <a:gd name="T7" fmla="*/ 433 h 3746"/>
              <a:gd name="T8" fmla="*/ 796 w 2563"/>
              <a:gd name="T9" fmla="*/ 654 h 3746"/>
              <a:gd name="T10" fmla="*/ 796 w 2563"/>
              <a:gd name="T11" fmla="*/ 669 h 3746"/>
              <a:gd name="T12" fmla="*/ 796 w 2563"/>
              <a:gd name="T13" fmla="*/ 2453 h 3746"/>
              <a:gd name="T14" fmla="*/ 662 w 2563"/>
              <a:gd name="T15" fmla="*/ 2508 h 3746"/>
              <a:gd name="T16" fmla="*/ 423 w 2563"/>
              <a:gd name="T17" fmla="*/ 2269 h 3746"/>
              <a:gd name="T18" fmla="*/ 92 w 2563"/>
              <a:gd name="T19" fmla="*/ 2269 h 3746"/>
              <a:gd name="T20" fmla="*/ 92 w 2563"/>
              <a:gd name="T21" fmla="*/ 2600 h 3746"/>
              <a:gd name="T22" fmla="*/ 906 w 2563"/>
              <a:gd name="T23" fmla="*/ 3415 h 3746"/>
              <a:gd name="T24" fmla="*/ 1680 w 2563"/>
              <a:gd name="T25" fmla="*/ 3746 h 3746"/>
              <a:gd name="T26" fmla="*/ 2563 w 2563"/>
              <a:gd name="T27" fmla="*/ 2863 h 3746"/>
              <a:gd name="T28" fmla="*/ 2563 w 2563"/>
              <a:gd name="T29" fmla="*/ 2013 h 3746"/>
              <a:gd name="T30" fmla="*/ 2396 w 2563"/>
              <a:gd name="T31" fmla="*/ 1799 h 3746"/>
              <a:gd name="T32" fmla="*/ 1238 w 2563"/>
              <a:gd name="T33" fmla="*/ 1510 h 3746"/>
              <a:gd name="T34" fmla="*/ 1238 w 2563"/>
              <a:gd name="T35" fmla="*/ 654 h 3746"/>
              <a:gd name="T36" fmla="*/ 1238 w 2563"/>
              <a:gd name="T37" fmla="*/ 1268 h 3746"/>
              <a:gd name="T38" fmla="*/ 1669 w 2563"/>
              <a:gd name="T39" fmla="*/ 654 h 3746"/>
              <a:gd name="T40" fmla="*/ 1016 w 2563"/>
              <a:gd name="T41" fmla="*/ 0 h 3746"/>
              <a:gd name="T42" fmla="*/ 363 w 2563"/>
              <a:gd name="T43" fmla="*/ 654 h 3746"/>
              <a:gd name="T44" fmla="*/ 796 w 2563"/>
              <a:gd name="T45" fmla="*/ 126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3" h="3746">
                <a:moveTo>
                  <a:pt x="1238" y="1510"/>
                </a:moveTo>
                <a:cubicBezTo>
                  <a:pt x="1238" y="1758"/>
                  <a:pt x="1238" y="1758"/>
                  <a:pt x="1238" y="1758"/>
                </a:cubicBezTo>
                <a:moveTo>
                  <a:pt x="1238" y="654"/>
                </a:moveTo>
                <a:cubicBezTo>
                  <a:pt x="1238" y="532"/>
                  <a:pt x="1139" y="433"/>
                  <a:pt x="1017" y="433"/>
                </a:cubicBezTo>
                <a:cubicBezTo>
                  <a:pt x="895" y="433"/>
                  <a:pt x="796" y="532"/>
                  <a:pt x="796" y="654"/>
                </a:cubicBezTo>
                <a:cubicBezTo>
                  <a:pt x="796" y="654"/>
                  <a:pt x="796" y="659"/>
                  <a:pt x="796" y="669"/>
                </a:cubicBezTo>
                <a:cubicBezTo>
                  <a:pt x="796" y="818"/>
                  <a:pt x="796" y="2026"/>
                  <a:pt x="796" y="2453"/>
                </a:cubicBezTo>
                <a:cubicBezTo>
                  <a:pt x="796" y="2523"/>
                  <a:pt x="712" y="2557"/>
                  <a:pt x="662" y="2508"/>
                </a:cubicBezTo>
                <a:cubicBezTo>
                  <a:pt x="423" y="2269"/>
                  <a:pt x="423" y="2269"/>
                  <a:pt x="423" y="2269"/>
                </a:cubicBezTo>
                <a:cubicBezTo>
                  <a:pt x="331" y="2177"/>
                  <a:pt x="183" y="2177"/>
                  <a:pt x="92" y="2269"/>
                </a:cubicBezTo>
                <a:cubicBezTo>
                  <a:pt x="0" y="2360"/>
                  <a:pt x="0" y="2508"/>
                  <a:pt x="92" y="2600"/>
                </a:cubicBezTo>
                <a:cubicBezTo>
                  <a:pt x="906" y="3415"/>
                  <a:pt x="906" y="3415"/>
                  <a:pt x="906" y="3415"/>
                </a:cubicBezTo>
                <a:cubicBezTo>
                  <a:pt x="1104" y="3619"/>
                  <a:pt x="1377" y="3746"/>
                  <a:pt x="1680" y="3746"/>
                </a:cubicBezTo>
                <a:cubicBezTo>
                  <a:pt x="2168" y="3746"/>
                  <a:pt x="2563" y="3351"/>
                  <a:pt x="2563" y="2863"/>
                </a:cubicBezTo>
                <a:cubicBezTo>
                  <a:pt x="2563" y="2013"/>
                  <a:pt x="2563" y="2013"/>
                  <a:pt x="2563" y="2013"/>
                </a:cubicBezTo>
                <a:cubicBezTo>
                  <a:pt x="2563" y="1912"/>
                  <a:pt x="2494" y="1824"/>
                  <a:pt x="2396" y="1799"/>
                </a:cubicBezTo>
                <a:cubicBezTo>
                  <a:pt x="1238" y="1510"/>
                  <a:pt x="1238" y="1510"/>
                  <a:pt x="1238" y="1510"/>
                </a:cubicBezTo>
                <a:lnTo>
                  <a:pt x="1238" y="654"/>
                </a:lnTo>
                <a:close/>
                <a:moveTo>
                  <a:pt x="1238" y="1268"/>
                </a:moveTo>
                <a:cubicBezTo>
                  <a:pt x="1489" y="1177"/>
                  <a:pt x="1669" y="936"/>
                  <a:pt x="1669" y="654"/>
                </a:cubicBezTo>
                <a:cubicBezTo>
                  <a:pt x="1669" y="293"/>
                  <a:pt x="1377" y="0"/>
                  <a:pt x="1016" y="0"/>
                </a:cubicBezTo>
                <a:cubicBezTo>
                  <a:pt x="655" y="0"/>
                  <a:pt x="363" y="293"/>
                  <a:pt x="363" y="654"/>
                </a:cubicBezTo>
                <a:cubicBezTo>
                  <a:pt x="363" y="937"/>
                  <a:pt x="544" y="1178"/>
                  <a:pt x="796" y="1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6" name="FingerInking_ED5F" title="Icon of a closed hand with one finger pointed and a curved line below the finger">
            <a:extLst>
              <a:ext uri="{FF2B5EF4-FFF2-40B4-BE49-F238E27FC236}">
                <a16:creationId xmlns:a16="http://schemas.microsoft.com/office/drawing/2014/main" id="{E9ED7B91-3540-401A-A2CF-0091CAEBB5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832" y="1276862"/>
            <a:ext cx="358484" cy="358570"/>
          </a:xfrm>
          <a:custGeom>
            <a:avLst/>
            <a:gdLst>
              <a:gd name="T0" fmla="*/ 2250 w 3750"/>
              <a:gd name="T1" fmla="*/ 1219 h 3750"/>
              <a:gd name="T2" fmla="*/ 2250 w 3750"/>
              <a:gd name="T3" fmla="*/ 1500 h 3750"/>
              <a:gd name="T4" fmla="*/ 2250 w 3750"/>
              <a:gd name="T5" fmla="*/ 250 h 3750"/>
              <a:gd name="T6" fmla="*/ 2000 w 3750"/>
              <a:gd name="T7" fmla="*/ 0 h 3750"/>
              <a:gd name="T8" fmla="*/ 1750 w 3750"/>
              <a:gd name="T9" fmla="*/ 250 h 3750"/>
              <a:gd name="T10" fmla="*/ 1750 w 3750"/>
              <a:gd name="T11" fmla="*/ 267 h 3750"/>
              <a:gd name="T12" fmla="*/ 1750 w 3750"/>
              <a:gd name="T13" fmla="*/ 2287 h 3750"/>
              <a:gd name="T14" fmla="*/ 1599 w 3750"/>
              <a:gd name="T15" fmla="*/ 2349 h 3750"/>
              <a:gd name="T16" fmla="*/ 1328 w 3750"/>
              <a:gd name="T17" fmla="*/ 2078 h 3750"/>
              <a:gd name="T18" fmla="*/ 953 w 3750"/>
              <a:gd name="T19" fmla="*/ 2078 h 3750"/>
              <a:gd name="T20" fmla="*/ 953 w 3750"/>
              <a:gd name="T21" fmla="*/ 2453 h 3750"/>
              <a:gd name="T22" fmla="*/ 1875 w 3750"/>
              <a:gd name="T23" fmla="*/ 3375 h 3750"/>
              <a:gd name="T24" fmla="*/ 2750 w 3750"/>
              <a:gd name="T25" fmla="*/ 3750 h 3750"/>
              <a:gd name="T26" fmla="*/ 3750 w 3750"/>
              <a:gd name="T27" fmla="*/ 2750 h 3750"/>
              <a:gd name="T28" fmla="*/ 3750 w 3750"/>
              <a:gd name="T29" fmla="*/ 1789 h 3750"/>
              <a:gd name="T30" fmla="*/ 3561 w 3750"/>
              <a:gd name="T31" fmla="*/ 1546 h 3750"/>
              <a:gd name="T32" fmla="*/ 2250 w 3750"/>
              <a:gd name="T33" fmla="*/ 1219 h 3750"/>
              <a:gd name="T34" fmla="*/ 2250 w 3750"/>
              <a:gd name="T35" fmla="*/ 250 h 3750"/>
              <a:gd name="T36" fmla="*/ 1291 w 3750"/>
              <a:gd name="T37" fmla="*/ 500 h 3750"/>
              <a:gd name="T38" fmla="*/ 500 w 3750"/>
              <a:gd name="T39" fmla="*/ 500 h 3750"/>
              <a:gd name="T40" fmla="*/ 500 w 3750"/>
              <a:gd name="T41" fmla="*/ 500 h 3750"/>
              <a:gd name="T42" fmla="*/ 0 w 3750"/>
              <a:gd name="T43" fmla="*/ 1000 h 3750"/>
              <a:gd name="T44" fmla="*/ 500 w 3750"/>
              <a:gd name="T45" fmla="*/ 1500 h 3750"/>
              <a:gd name="T46" fmla="*/ 2699 w 3750"/>
              <a:gd name="T47" fmla="*/ 500 h 3750"/>
              <a:gd name="T48" fmla="*/ 3000 w 3750"/>
              <a:gd name="T49" fmla="*/ 500 h 3750"/>
              <a:gd name="T50" fmla="*/ 3000 w 3750"/>
              <a:gd name="T51" fmla="*/ 500 h 3750"/>
              <a:gd name="T52" fmla="*/ 3250 w 3750"/>
              <a:gd name="T53" fmla="*/ 250 h 3750"/>
              <a:gd name="T54" fmla="*/ 3000 w 3750"/>
              <a:gd name="T55" fmla="*/ 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0" h="3750">
                <a:moveTo>
                  <a:pt x="2250" y="1219"/>
                </a:moveTo>
                <a:cubicBezTo>
                  <a:pt x="2250" y="1500"/>
                  <a:pt x="2250" y="1500"/>
                  <a:pt x="2250" y="1500"/>
                </a:cubicBezTo>
                <a:moveTo>
                  <a:pt x="2250" y="250"/>
                </a:moveTo>
                <a:cubicBezTo>
                  <a:pt x="2250" y="112"/>
                  <a:pt x="2138" y="0"/>
                  <a:pt x="2000" y="0"/>
                </a:cubicBezTo>
                <a:cubicBezTo>
                  <a:pt x="1862" y="0"/>
                  <a:pt x="1750" y="112"/>
                  <a:pt x="1750" y="250"/>
                </a:cubicBezTo>
                <a:cubicBezTo>
                  <a:pt x="1750" y="250"/>
                  <a:pt x="1750" y="256"/>
                  <a:pt x="1750" y="267"/>
                </a:cubicBezTo>
                <a:cubicBezTo>
                  <a:pt x="1750" y="436"/>
                  <a:pt x="1750" y="1804"/>
                  <a:pt x="1750" y="2287"/>
                </a:cubicBezTo>
                <a:cubicBezTo>
                  <a:pt x="1750" y="2366"/>
                  <a:pt x="1654" y="2404"/>
                  <a:pt x="1599" y="2349"/>
                </a:cubicBezTo>
                <a:cubicBezTo>
                  <a:pt x="1328" y="2078"/>
                  <a:pt x="1328" y="2078"/>
                  <a:pt x="1328" y="2078"/>
                </a:cubicBezTo>
                <a:cubicBezTo>
                  <a:pt x="1224" y="1974"/>
                  <a:pt x="1056" y="1974"/>
                  <a:pt x="953" y="2078"/>
                </a:cubicBezTo>
                <a:cubicBezTo>
                  <a:pt x="849" y="2181"/>
                  <a:pt x="849" y="2349"/>
                  <a:pt x="953" y="2453"/>
                </a:cubicBezTo>
                <a:cubicBezTo>
                  <a:pt x="1875" y="3375"/>
                  <a:pt x="1875" y="3375"/>
                  <a:pt x="1875" y="3375"/>
                </a:cubicBezTo>
                <a:cubicBezTo>
                  <a:pt x="2099" y="3607"/>
                  <a:pt x="2408" y="3750"/>
                  <a:pt x="2750" y="3750"/>
                </a:cubicBezTo>
                <a:cubicBezTo>
                  <a:pt x="3303" y="3750"/>
                  <a:pt x="3750" y="3303"/>
                  <a:pt x="3750" y="2750"/>
                </a:cubicBezTo>
                <a:cubicBezTo>
                  <a:pt x="3750" y="1789"/>
                  <a:pt x="3750" y="1789"/>
                  <a:pt x="3750" y="1789"/>
                </a:cubicBezTo>
                <a:cubicBezTo>
                  <a:pt x="3750" y="1674"/>
                  <a:pt x="3672" y="1574"/>
                  <a:pt x="3561" y="1546"/>
                </a:cubicBezTo>
                <a:cubicBezTo>
                  <a:pt x="2250" y="1219"/>
                  <a:pt x="2250" y="1219"/>
                  <a:pt x="2250" y="1219"/>
                </a:cubicBezTo>
                <a:lnTo>
                  <a:pt x="2250" y="250"/>
                </a:lnTo>
                <a:close/>
                <a:moveTo>
                  <a:pt x="1291" y="500"/>
                </a:moveTo>
                <a:cubicBezTo>
                  <a:pt x="500" y="500"/>
                  <a:pt x="500" y="500"/>
                  <a:pt x="500" y="5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224" y="500"/>
                  <a:pt x="0" y="724"/>
                  <a:pt x="0" y="1000"/>
                </a:cubicBezTo>
                <a:cubicBezTo>
                  <a:pt x="0" y="1276"/>
                  <a:pt x="224" y="1500"/>
                  <a:pt x="500" y="1500"/>
                </a:cubicBezTo>
                <a:moveTo>
                  <a:pt x="2699" y="500"/>
                </a:moveTo>
                <a:cubicBezTo>
                  <a:pt x="3000" y="500"/>
                  <a:pt x="3000" y="500"/>
                  <a:pt x="3000" y="500"/>
                </a:cubicBezTo>
                <a:cubicBezTo>
                  <a:pt x="3000" y="500"/>
                  <a:pt x="3000" y="500"/>
                  <a:pt x="3000" y="500"/>
                </a:cubicBezTo>
                <a:cubicBezTo>
                  <a:pt x="3138" y="500"/>
                  <a:pt x="3250" y="388"/>
                  <a:pt x="3250" y="250"/>
                </a:cubicBezTo>
                <a:cubicBezTo>
                  <a:pt x="3250" y="112"/>
                  <a:pt x="3138" y="0"/>
                  <a:pt x="3000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7" name="LikeDislike_E8DF" title="Icon of two hands giving a thumbs-up and thumbs-down">
            <a:extLst>
              <a:ext uri="{FF2B5EF4-FFF2-40B4-BE49-F238E27FC236}">
                <a16:creationId xmlns:a16="http://schemas.microsoft.com/office/drawing/2014/main" id="{84172B81-D879-4BB7-B98A-1EBFE06A4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1276862"/>
            <a:ext cx="362383" cy="358570"/>
          </a:xfrm>
          <a:custGeom>
            <a:avLst/>
            <a:gdLst>
              <a:gd name="T0" fmla="*/ 3020 w 3790"/>
              <a:gd name="T1" fmla="*/ 1938 h 3750"/>
              <a:gd name="T2" fmla="*/ 2879 w 3790"/>
              <a:gd name="T3" fmla="*/ 2500 h 3750"/>
              <a:gd name="T4" fmla="*/ 3645 w 3790"/>
              <a:gd name="T5" fmla="*/ 2500 h 3750"/>
              <a:gd name="T6" fmla="*/ 3763 w 3790"/>
              <a:gd name="T7" fmla="*/ 2665 h 3750"/>
              <a:gd name="T8" fmla="*/ 3430 w 3790"/>
              <a:gd name="T9" fmla="*/ 3665 h 3750"/>
              <a:gd name="T10" fmla="*/ 3312 w 3790"/>
              <a:gd name="T11" fmla="*/ 3750 h 3750"/>
              <a:gd name="T12" fmla="*/ 1520 w 3790"/>
              <a:gd name="T13" fmla="*/ 3750 h 3750"/>
              <a:gd name="T14" fmla="*/ 1520 w 3790"/>
              <a:gd name="T15" fmla="*/ 2500 h 3750"/>
              <a:gd name="T16" fmla="*/ 1916 w 3790"/>
              <a:gd name="T17" fmla="*/ 2500 h 3750"/>
              <a:gd name="T18" fmla="*/ 2093 w 3790"/>
              <a:gd name="T19" fmla="*/ 2427 h 3750"/>
              <a:gd name="T20" fmla="*/ 2733 w 3790"/>
              <a:gd name="T21" fmla="*/ 1787 h 3750"/>
              <a:gd name="T22" fmla="*/ 2833 w 3790"/>
              <a:gd name="T23" fmla="*/ 1750 h 3750"/>
              <a:gd name="T24" fmla="*/ 3020 w 3790"/>
              <a:gd name="T25" fmla="*/ 1938 h 3750"/>
              <a:gd name="T26" fmla="*/ 958 w 3790"/>
              <a:gd name="T27" fmla="*/ 2000 h 3750"/>
              <a:gd name="T28" fmla="*/ 1057 w 3790"/>
              <a:gd name="T29" fmla="*/ 1963 h 3750"/>
              <a:gd name="T30" fmla="*/ 1697 w 3790"/>
              <a:gd name="T31" fmla="*/ 1323 h 3750"/>
              <a:gd name="T32" fmla="*/ 1874 w 3790"/>
              <a:gd name="T33" fmla="*/ 1250 h 3750"/>
              <a:gd name="T34" fmla="*/ 2270 w 3790"/>
              <a:gd name="T35" fmla="*/ 1250 h 3750"/>
              <a:gd name="T36" fmla="*/ 2270 w 3790"/>
              <a:gd name="T37" fmla="*/ 0 h 3750"/>
              <a:gd name="T38" fmla="*/ 478 w 3790"/>
              <a:gd name="T39" fmla="*/ 0 h 3750"/>
              <a:gd name="T40" fmla="*/ 360 w 3790"/>
              <a:gd name="T41" fmla="*/ 85 h 3750"/>
              <a:gd name="T42" fmla="*/ 27 w 3790"/>
              <a:gd name="T43" fmla="*/ 1085 h 3750"/>
              <a:gd name="T44" fmla="*/ 145 w 3790"/>
              <a:gd name="T45" fmla="*/ 1250 h 3750"/>
              <a:gd name="T46" fmla="*/ 911 w 3790"/>
              <a:gd name="T47" fmla="*/ 1250 h 3750"/>
              <a:gd name="T48" fmla="*/ 770 w 3790"/>
              <a:gd name="T49" fmla="*/ 1813 h 3750"/>
              <a:gd name="T50" fmla="*/ 958 w 3790"/>
              <a:gd name="T51" fmla="*/ 200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90" h="3750">
                <a:moveTo>
                  <a:pt x="3020" y="1938"/>
                </a:moveTo>
                <a:cubicBezTo>
                  <a:pt x="2879" y="2500"/>
                  <a:pt x="2879" y="2500"/>
                  <a:pt x="2879" y="2500"/>
                </a:cubicBezTo>
                <a:cubicBezTo>
                  <a:pt x="3645" y="2500"/>
                  <a:pt x="3645" y="2500"/>
                  <a:pt x="3645" y="2500"/>
                </a:cubicBezTo>
                <a:cubicBezTo>
                  <a:pt x="3730" y="2500"/>
                  <a:pt x="3790" y="2584"/>
                  <a:pt x="3763" y="2665"/>
                </a:cubicBezTo>
                <a:cubicBezTo>
                  <a:pt x="3430" y="3665"/>
                  <a:pt x="3430" y="3665"/>
                  <a:pt x="3430" y="3665"/>
                </a:cubicBezTo>
                <a:cubicBezTo>
                  <a:pt x="3413" y="3716"/>
                  <a:pt x="3365" y="3750"/>
                  <a:pt x="3312" y="3750"/>
                </a:cubicBezTo>
                <a:cubicBezTo>
                  <a:pt x="1520" y="3750"/>
                  <a:pt x="1520" y="3750"/>
                  <a:pt x="1520" y="3750"/>
                </a:cubicBezTo>
                <a:cubicBezTo>
                  <a:pt x="1520" y="2500"/>
                  <a:pt x="1520" y="2500"/>
                  <a:pt x="1520" y="2500"/>
                </a:cubicBezTo>
                <a:cubicBezTo>
                  <a:pt x="1916" y="2500"/>
                  <a:pt x="1916" y="2500"/>
                  <a:pt x="1916" y="2500"/>
                </a:cubicBezTo>
                <a:cubicBezTo>
                  <a:pt x="1983" y="2500"/>
                  <a:pt x="2046" y="2474"/>
                  <a:pt x="2093" y="2427"/>
                </a:cubicBezTo>
                <a:cubicBezTo>
                  <a:pt x="2733" y="1787"/>
                  <a:pt x="2733" y="1787"/>
                  <a:pt x="2733" y="1787"/>
                </a:cubicBezTo>
                <a:cubicBezTo>
                  <a:pt x="2757" y="1763"/>
                  <a:pt x="2799" y="1750"/>
                  <a:pt x="2833" y="1750"/>
                </a:cubicBezTo>
                <a:cubicBezTo>
                  <a:pt x="2936" y="1750"/>
                  <a:pt x="3020" y="1834"/>
                  <a:pt x="3020" y="1938"/>
                </a:cubicBezTo>
                <a:close/>
                <a:moveTo>
                  <a:pt x="958" y="2000"/>
                </a:moveTo>
                <a:cubicBezTo>
                  <a:pt x="991" y="2000"/>
                  <a:pt x="1033" y="1987"/>
                  <a:pt x="1057" y="1963"/>
                </a:cubicBezTo>
                <a:cubicBezTo>
                  <a:pt x="1697" y="1323"/>
                  <a:pt x="1697" y="1323"/>
                  <a:pt x="1697" y="1323"/>
                </a:cubicBezTo>
                <a:cubicBezTo>
                  <a:pt x="1744" y="1276"/>
                  <a:pt x="1807" y="1250"/>
                  <a:pt x="1874" y="1250"/>
                </a:cubicBezTo>
                <a:cubicBezTo>
                  <a:pt x="2270" y="1250"/>
                  <a:pt x="2270" y="1250"/>
                  <a:pt x="2270" y="1250"/>
                </a:cubicBezTo>
                <a:cubicBezTo>
                  <a:pt x="2270" y="0"/>
                  <a:pt x="2270" y="0"/>
                  <a:pt x="2270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25" y="0"/>
                  <a:pt x="377" y="34"/>
                  <a:pt x="360" y="85"/>
                </a:cubicBezTo>
                <a:cubicBezTo>
                  <a:pt x="27" y="1085"/>
                  <a:pt x="27" y="1085"/>
                  <a:pt x="27" y="1085"/>
                </a:cubicBezTo>
                <a:cubicBezTo>
                  <a:pt x="0" y="1166"/>
                  <a:pt x="60" y="1250"/>
                  <a:pt x="145" y="1250"/>
                </a:cubicBezTo>
                <a:cubicBezTo>
                  <a:pt x="911" y="1250"/>
                  <a:pt x="911" y="1250"/>
                  <a:pt x="911" y="1250"/>
                </a:cubicBezTo>
                <a:cubicBezTo>
                  <a:pt x="770" y="1813"/>
                  <a:pt x="770" y="1813"/>
                  <a:pt x="770" y="1813"/>
                </a:cubicBezTo>
                <a:cubicBezTo>
                  <a:pt x="770" y="1916"/>
                  <a:pt x="854" y="2000"/>
                  <a:pt x="958" y="20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8" name="Brush" title="Icon of a paintbrush">
            <a:extLst>
              <a:ext uri="{FF2B5EF4-FFF2-40B4-BE49-F238E27FC236}">
                <a16:creationId xmlns:a16="http://schemas.microsoft.com/office/drawing/2014/main" id="{8B7BB154-3FB9-4C04-A238-B65079D0A4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5063" y="1297281"/>
            <a:ext cx="433836" cy="313749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9" name="Trim_video" title="Icon of a video timeline with trim marks">
            <a:extLst>
              <a:ext uri="{FF2B5EF4-FFF2-40B4-BE49-F238E27FC236}">
                <a16:creationId xmlns:a16="http://schemas.microsoft.com/office/drawing/2014/main" id="{A22AA2F4-3336-4CF3-A6CF-907DAA43C7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6726" y="2173158"/>
            <a:ext cx="450985" cy="358570"/>
          </a:xfrm>
          <a:custGeom>
            <a:avLst/>
            <a:gdLst>
              <a:gd name="T0" fmla="*/ 182 w 244"/>
              <a:gd name="T1" fmla="*/ 95 h 194"/>
              <a:gd name="T2" fmla="*/ 182 w 244"/>
              <a:gd name="T3" fmla="*/ 124 h 194"/>
              <a:gd name="T4" fmla="*/ 63 w 244"/>
              <a:gd name="T5" fmla="*/ 124 h 194"/>
              <a:gd name="T6" fmla="*/ 63 w 244"/>
              <a:gd name="T7" fmla="*/ 69 h 194"/>
              <a:gd name="T8" fmla="*/ 182 w 244"/>
              <a:gd name="T9" fmla="*/ 69 h 194"/>
              <a:gd name="T10" fmla="*/ 182 w 244"/>
              <a:gd name="T11" fmla="*/ 95 h 194"/>
              <a:gd name="T12" fmla="*/ 33 w 244"/>
              <a:gd name="T13" fmla="*/ 129 h 194"/>
              <a:gd name="T14" fmla="*/ 33 w 244"/>
              <a:gd name="T15" fmla="*/ 64 h 194"/>
              <a:gd name="T16" fmla="*/ 0 w 244"/>
              <a:gd name="T17" fmla="*/ 64 h 194"/>
              <a:gd name="T18" fmla="*/ 0 w 244"/>
              <a:gd name="T19" fmla="*/ 129 h 194"/>
              <a:gd name="T20" fmla="*/ 211 w 244"/>
              <a:gd name="T21" fmla="*/ 64 h 194"/>
              <a:gd name="T22" fmla="*/ 211 w 244"/>
              <a:gd name="T23" fmla="*/ 129 h 194"/>
              <a:gd name="T24" fmla="*/ 179 w 244"/>
              <a:gd name="T25" fmla="*/ 32 h 194"/>
              <a:gd name="T26" fmla="*/ 179 w 244"/>
              <a:gd name="T27" fmla="*/ 48 h 194"/>
              <a:gd name="T28" fmla="*/ 179 w 244"/>
              <a:gd name="T29" fmla="*/ 0 h 194"/>
              <a:gd name="T30" fmla="*/ 179 w 244"/>
              <a:gd name="T31" fmla="*/ 16 h 194"/>
              <a:gd name="T32" fmla="*/ 66 w 244"/>
              <a:gd name="T33" fmla="*/ 32 h 194"/>
              <a:gd name="T34" fmla="*/ 66 w 244"/>
              <a:gd name="T35" fmla="*/ 48 h 194"/>
              <a:gd name="T36" fmla="*/ 66 w 244"/>
              <a:gd name="T37" fmla="*/ 0 h 194"/>
              <a:gd name="T38" fmla="*/ 66 w 244"/>
              <a:gd name="T39" fmla="*/ 16 h 194"/>
              <a:gd name="T40" fmla="*/ 179 w 244"/>
              <a:gd name="T41" fmla="*/ 178 h 194"/>
              <a:gd name="T42" fmla="*/ 179 w 244"/>
              <a:gd name="T43" fmla="*/ 194 h 194"/>
              <a:gd name="T44" fmla="*/ 179 w 244"/>
              <a:gd name="T45" fmla="*/ 146 h 194"/>
              <a:gd name="T46" fmla="*/ 179 w 244"/>
              <a:gd name="T47" fmla="*/ 162 h 194"/>
              <a:gd name="T48" fmla="*/ 66 w 244"/>
              <a:gd name="T49" fmla="*/ 178 h 194"/>
              <a:gd name="T50" fmla="*/ 66 w 244"/>
              <a:gd name="T51" fmla="*/ 194 h 194"/>
              <a:gd name="T52" fmla="*/ 66 w 244"/>
              <a:gd name="T53" fmla="*/ 145 h 194"/>
              <a:gd name="T54" fmla="*/ 66 w 244"/>
              <a:gd name="T55" fmla="*/ 161 h 194"/>
              <a:gd name="T56" fmla="*/ 244 w 244"/>
              <a:gd name="T57" fmla="*/ 64 h 194"/>
              <a:gd name="T58" fmla="*/ 244 w 244"/>
              <a:gd name="T59" fmla="*/ 12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194">
                <a:moveTo>
                  <a:pt x="182" y="95"/>
                </a:moveTo>
                <a:lnTo>
                  <a:pt x="182" y="124"/>
                </a:lnTo>
                <a:lnTo>
                  <a:pt x="63" y="124"/>
                </a:lnTo>
                <a:lnTo>
                  <a:pt x="63" y="69"/>
                </a:lnTo>
                <a:lnTo>
                  <a:pt x="182" y="69"/>
                </a:lnTo>
                <a:lnTo>
                  <a:pt x="182" y="95"/>
                </a:lnTo>
                <a:moveTo>
                  <a:pt x="33" y="129"/>
                </a:moveTo>
                <a:lnTo>
                  <a:pt x="33" y="64"/>
                </a:lnTo>
                <a:moveTo>
                  <a:pt x="0" y="64"/>
                </a:moveTo>
                <a:lnTo>
                  <a:pt x="0" y="129"/>
                </a:lnTo>
                <a:moveTo>
                  <a:pt x="211" y="64"/>
                </a:moveTo>
                <a:lnTo>
                  <a:pt x="211" y="129"/>
                </a:lnTo>
                <a:moveTo>
                  <a:pt x="179" y="32"/>
                </a:moveTo>
                <a:lnTo>
                  <a:pt x="179" y="48"/>
                </a:lnTo>
                <a:moveTo>
                  <a:pt x="179" y="0"/>
                </a:moveTo>
                <a:lnTo>
                  <a:pt x="179" y="16"/>
                </a:lnTo>
                <a:moveTo>
                  <a:pt x="66" y="32"/>
                </a:moveTo>
                <a:lnTo>
                  <a:pt x="66" y="48"/>
                </a:lnTo>
                <a:moveTo>
                  <a:pt x="66" y="0"/>
                </a:moveTo>
                <a:lnTo>
                  <a:pt x="66" y="16"/>
                </a:lnTo>
                <a:moveTo>
                  <a:pt x="179" y="178"/>
                </a:moveTo>
                <a:lnTo>
                  <a:pt x="179" y="194"/>
                </a:lnTo>
                <a:moveTo>
                  <a:pt x="179" y="146"/>
                </a:moveTo>
                <a:lnTo>
                  <a:pt x="179" y="162"/>
                </a:lnTo>
                <a:moveTo>
                  <a:pt x="66" y="178"/>
                </a:moveTo>
                <a:lnTo>
                  <a:pt x="66" y="194"/>
                </a:lnTo>
                <a:moveTo>
                  <a:pt x="66" y="145"/>
                </a:moveTo>
                <a:lnTo>
                  <a:pt x="66" y="161"/>
                </a:lnTo>
                <a:moveTo>
                  <a:pt x="244" y="64"/>
                </a:moveTo>
                <a:lnTo>
                  <a:pt x="244" y="12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cloud" title="Icon of a cloud">
            <a:extLst>
              <a:ext uri="{FF2B5EF4-FFF2-40B4-BE49-F238E27FC236}">
                <a16:creationId xmlns:a16="http://schemas.microsoft.com/office/drawing/2014/main" id="{6112C278-C768-4F1C-9C83-0CA6166F168E}"/>
              </a:ext>
            </a:extLst>
          </p:cNvPr>
          <p:cNvSpPr>
            <a:spLocks noChangeAspect="1"/>
          </p:cNvSpPr>
          <p:nvPr/>
        </p:nvSpPr>
        <p:spPr bwMode="auto">
          <a:xfrm>
            <a:off x="670604" y="5005428"/>
            <a:ext cx="493034" cy="31411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globe_2" title="Icon of a sphere made of lines">
            <a:extLst>
              <a:ext uri="{FF2B5EF4-FFF2-40B4-BE49-F238E27FC236}">
                <a16:creationId xmlns:a16="http://schemas.microsoft.com/office/drawing/2014/main" id="{5D949681-794F-417A-AEA4-DD4B523FFD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820" y="4983197"/>
            <a:ext cx="358570" cy="35857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9" name="signal_3" title="Icon of a communication tower with signal lines">
            <a:extLst>
              <a:ext uri="{FF2B5EF4-FFF2-40B4-BE49-F238E27FC236}">
                <a16:creationId xmlns:a16="http://schemas.microsoft.com/office/drawing/2014/main" id="{9DE3C8B9-9FA5-46D6-9A90-981508AE8C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1045" y="4983197"/>
            <a:ext cx="261427" cy="35857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0" name="globe_6" title="Icon of a monitor in front of a sphere made of lines">
            <a:extLst>
              <a:ext uri="{FF2B5EF4-FFF2-40B4-BE49-F238E27FC236}">
                <a16:creationId xmlns:a16="http://schemas.microsoft.com/office/drawing/2014/main" id="{46943C11-AB97-41CA-92A2-7EA495FD0F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9499" y="4983197"/>
            <a:ext cx="334720" cy="35857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1" name="signal_7" title="Icon of a series of bars showing signal strength">
            <a:extLst>
              <a:ext uri="{FF2B5EF4-FFF2-40B4-BE49-F238E27FC236}">
                <a16:creationId xmlns:a16="http://schemas.microsoft.com/office/drawing/2014/main" id="{2019BE8F-1C5D-43F7-88AE-87CEE965CC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9365" y="4983197"/>
            <a:ext cx="332264" cy="358570"/>
          </a:xfrm>
          <a:custGeom>
            <a:avLst/>
            <a:gdLst>
              <a:gd name="T0" fmla="*/ 0 w 240"/>
              <a:gd name="T1" fmla="*/ 207 h 259"/>
              <a:gd name="T2" fmla="*/ 0 w 240"/>
              <a:gd name="T3" fmla="*/ 259 h 259"/>
              <a:gd name="T4" fmla="*/ 60 w 240"/>
              <a:gd name="T5" fmla="*/ 155 h 259"/>
              <a:gd name="T6" fmla="*/ 60 w 240"/>
              <a:gd name="T7" fmla="*/ 259 h 259"/>
              <a:gd name="T8" fmla="*/ 120 w 240"/>
              <a:gd name="T9" fmla="*/ 102 h 259"/>
              <a:gd name="T10" fmla="*/ 120 w 240"/>
              <a:gd name="T11" fmla="*/ 259 h 259"/>
              <a:gd name="T12" fmla="*/ 179 w 240"/>
              <a:gd name="T13" fmla="*/ 51 h 259"/>
              <a:gd name="T14" fmla="*/ 179 w 240"/>
              <a:gd name="T15" fmla="*/ 259 h 259"/>
              <a:gd name="T16" fmla="*/ 240 w 240"/>
              <a:gd name="T17" fmla="*/ 0 h 259"/>
              <a:gd name="T18" fmla="*/ 240 w 240"/>
              <a:gd name="T19" fmla="*/ 25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259">
                <a:moveTo>
                  <a:pt x="0" y="207"/>
                </a:moveTo>
                <a:lnTo>
                  <a:pt x="0" y="259"/>
                </a:lnTo>
                <a:moveTo>
                  <a:pt x="60" y="155"/>
                </a:moveTo>
                <a:lnTo>
                  <a:pt x="60" y="259"/>
                </a:lnTo>
                <a:moveTo>
                  <a:pt x="120" y="102"/>
                </a:moveTo>
                <a:lnTo>
                  <a:pt x="120" y="259"/>
                </a:lnTo>
                <a:moveTo>
                  <a:pt x="179" y="51"/>
                </a:moveTo>
                <a:lnTo>
                  <a:pt x="179" y="259"/>
                </a:lnTo>
                <a:moveTo>
                  <a:pt x="240" y="0"/>
                </a:moveTo>
                <a:lnTo>
                  <a:pt x="240" y="25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car_3" title="Icon of a car with signal lines on top">
            <a:extLst>
              <a:ext uri="{FF2B5EF4-FFF2-40B4-BE49-F238E27FC236}">
                <a16:creationId xmlns:a16="http://schemas.microsoft.com/office/drawing/2014/main" id="{5CB103ED-43D9-4432-885E-EF72BA8DF4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645" y="5879624"/>
            <a:ext cx="477411" cy="358570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6" name="Bluetooth" title="Icon of the bluetooth symbol">
            <a:extLst>
              <a:ext uri="{FF2B5EF4-FFF2-40B4-BE49-F238E27FC236}">
                <a16:creationId xmlns:a16="http://schemas.microsoft.com/office/drawing/2014/main" id="{ADDA5213-8D7F-4AA6-9473-146CA28621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762" y="5879624"/>
            <a:ext cx="188721" cy="358570"/>
          </a:xfrm>
          <a:custGeom>
            <a:avLst/>
            <a:gdLst>
              <a:gd name="T0" fmla="*/ 103 w 200"/>
              <a:gd name="T1" fmla="*/ 190 h 380"/>
              <a:gd name="T2" fmla="*/ 103 w 200"/>
              <a:gd name="T3" fmla="*/ 0 h 380"/>
              <a:gd name="T4" fmla="*/ 200 w 200"/>
              <a:gd name="T5" fmla="*/ 94 h 380"/>
              <a:gd name="T6" fmla="*/ 103 w 200"/>
              <a:gd name="T7" fmla="*/ 190 h 380"/>
              <a:gd name="T8" fmla="*/ 103 w 200"/>
              <a:gd name="T9" fmla="*/ 190 h 380"/>
              <a:gd name="T10" fmla="*/ 103 w 200"/>
              <a:gd name="T11" fmla="*/ 380 h 380"/>
              <a:gd name="T12" fmla="*/ 200 w 200"/>
              <a:gd name="T13" fmla="*/ 286 h 380"/>
              <a:gd name="T14" fmla="*/ 103 w 200"/>
              <a:gd name="T15" fmla="*/ 190 h 380"/>
              <a:gd name="T16" fmla="*/ 103 w 200"/>
              <a:gd name="T17" fmla="*/ 191 h 380"/>
              <a:gd name="T18" fmla="*/ 0 w 200"/>
              <a:gd name="T19" fmla="*/ 87 h 380"/>
              <a:gd name="T20" fmla="*/ 103 w 200"/>
              <a:gd name="T21" fmla="*/ 190 h 380"/>
              <a:gd name="T22" fmla="*/ 0 w 200"/>
              <a:gd name="T23" fmla="*/ 29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380">
                <a:moveTo>
                  <a:pt x="103" y="190"/>
                </a:moveTo>
                <a:lnTo>
                  <a:pt x="103" y="0"/>
                </a:lnTo>
                <a:lnTo>
                  <a:pt x="200" y="94"/>
                </a:lnTo>
                <a:lnTo>
                  <a:pt x="103" y="190"/>
                </a:lnTo>
                <a:moveTo>
                  <a:pt x="103" y="190"/>
                </a:moveTo>
                <a:lnTo>
                  <a:pt x="103" y="380"/>
                </a:lnTo>
                <a:lnTo>
                  <a:pt x="200" y="286"/>
                </a:lnTo>
                <a:lnTo>
                  <a:pt x="103" y="190"/>
                </a:lnTo>
                <a:moveTo>
                  <a:pt x="103" y="191"/>
                </a:moveTo>
                <a:lnTo>
                  <a:pt x="0" y="87"/>
                </a:lnTo>
                <a:moveTo>
                  <a:pt x="103" y="190"/>
                </a:moveTo>
                <a:lnTo>
                  <a:pt x="0" y="29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7" name="network" title="Icon of a device or computer network">
            <a:extLst>
              <a:ext uri="{FF2B5EF4-FFF2-40B4-BE49-F238E27FC236}">
                <a16:creationId xmlns:a16="http://schemas.microsoft.com/office/drawing/2014/main" id="{E3A180C4-4E13-42F4-80AF-776E1D677E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8675" y="5879624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8" name="network_2" title="Icon of a printer connected to a network">
            <a:extLst>
              <a:ext uri="{FF2B5EF4-FFF2-40B4-BE49-F238E27FC236}">
                <a16:creationId xmlns:a16="http://schemas.microsoft.com/office/drawing/2014/main" id="{93C11246-1722-48F7-9EF6-68E80E32B9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0585" y="5879624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59" name="network_3" title="Icon of a server connected to a network">
            <a:extLst>
              <a:ext uri="{FF2B5EF4-FFF2-40B4-BE49-F238E27FC236}">
                <a16:creationId xmlns:a16="http://schemas.microsoft.com/office/drawing/2014/main" id="{A75E75CB-1BEF-4F5A-A79E-57CD6C66F7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9340" y="58809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60" name="server" title="Icon of a server tower">
            <a:extLst>
              <a:ext uri="{FF2B5EF4-FFF2-40B4-BE49-F238E27FC236}">
                <a16:creationId xmlns:a16="http://schemas.microsoft.com/office/drawing/2014/main" id="{E2309971-1718-4044-B874-71E0822C25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3977" y="4983197"/>
            <a:ext cx="188783" cy="35857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plug" title="Icon of a power plug showing an A to B connection">
            <a:extLst>
              <a:ext uri="{FF2B5EF4-FFF2-40B4-BE49-F238E27FC236}">
                <a16:creationId xmlns:a16="http://schemas.microsoft.com/office/drawing/2014/main" id="{5EADCD8D-1D2C-4C22-BB39-1C7578FB91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9225" y="5879624"/>
            <a:ext cx="378285" cy="358570"/>
          </a:xfrm>
          <a:custGeom>
            <a:avLst/>
            <a:gdLst>
              <a:gd name="T0" fmla="*/ 169 w 346"/>
              <a:gd name="T1" fmla="*/ 90 h 328"/>
              <a:gd name="T2" fmla="*/ 199 w 346"/>
              <a:gd name="T3" fmla="*/ 61 h 328"/>
              <a:gd name="T4" fmla="*/ 279 w 346"/>
              <a:gd name="T5" fmla="*/ 63 h 328"/>
              <a:gd name="T6" fmla="*/ 279 w 346"/>
              <a:gd name="T7" fmla="*/ 63 h 328"/>
              <a:gd name="T8" fmla="*/ 277 w 346"/>
              <a:gd name="T9" fmla="*/ 143 h 328"/>
              <a:gd name="T10" fmla="*/ 247 w 346"/>
              <a:gd name="T11" fmla="*/ 172 h 328"/>
              <a:gd name="T12" fmla="*/ 169 w 346"/>
              <a:gd name="T13" fmla="*/ 90 h 328"/>
              <a:gd name="T14" fmla="*/ 279 w 346"/>
              <a:gd name="T15" fmla="*/ 63 h 328"/>
              <a:gd name="T16" fmla="*/ 346 w 346"/>
              <a:gd name="T17" fmla="*/ 0 h 328"/>
              <a:gd name="T18" fmla="*/ 99 w 346"/>
              <a:gd name="T19" fmla="*/ 156 h 328"/>
              <a:gd name="T20" fmla="*/ 69 w 346"/>
              <a:gd name="T21" fmla="*/ 185 h 328"/>
              <a:gd name="T22" fmla="*/ 67 w 346"/>
              <a:gd name="T23" fmla="*/ 265 h 328"/>
              <a:gd name="T24" fmla="*/ 67 w 346"/>
              <a:gd name="T25" fmla="*/ 265 h 328"/>
              <a:gd name="T26" fmla="*/ 147 w 346"/>
              <a:gd name="T27" fmla="*/ 267 h 328"/>
              <a:gd name="T28" fmla="*/ 177 w 346"/>
              <a:gd name="T29" fmla="*/ 238 h 328"/>
              <a:gd name="T30" fmla="*/ 99 w 346"/>
              <a:gd name="T31" fmla="*/ 156 h 328"/>
              <a:gd name="T32" fmla="*/ 67 w 346"/>
              <a:gd name="T33" fmla="*/ 265 h 328"/>
              <a:gd name="T34" fmla="*/ 0 w 346"/>
              <a:gd name="T35" fmla="*/ 328 h 328"/>
              <a:gd name="T36" fmla="*/ 157 w 346"/>
              <a:gd name="T37" fmla="*/ 143 h 328"/>
              <a:gd name="T38" fmla="*/ 120 w 346"/>
              <a:gd name="T39" fmla="*/ 178 h 328"/>
              <a:gd name="T40" fmla="*/ 193 w 346"/>
              <a:gd name="T41" fmla="*/ 181 h 328"/>
              <a:gd name="T42" fmla="*/ 156 w 346"/>
              <a:gd name="T43" fmla="*/ 216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328">
                <a:moveTo>
                  <a:pt x="169" y="90"/>
                </a:moveTo>
                <a:cubicBezTo>
                  <a:pt x="199" y="61"/>
                  <a:pt x="199" y="61"/>
                  <a:pt x="199" y="61"/>
                </a:cubicBezTo>
                <a:cubicBezTo>
                  <a:pt x="222" y="40"/>
                  <a:pt x="258" y="41"/>
                  <a:pt x="279" y="63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300" y="86"/>
                  <a:pt x="300" y="122"/>
                  <a:pt x="277" y="143"/>
                </a:cubicBezTo>
                <a:cubicBezTo>
                  <a:pt x="247" y="172"/>
                  <a:pt x="247" y="172"/>
                  <a:pt x="247" y="172"/>
                </a:cubicBezTo>
                <a:lnTo>
                  <a:pt x="169" y="90"/>
                </a:lnTo>
                <a:close/>
                <a:moveTo>
                  <a:pt x="279" y="63"/>
                </a:moveTo>
                <a:cubicBezTo>
                  <a:pt x="346" y="0"/>
                  <a:pt x="346" y="0"/>
                  <a:pt x="346" y="0"/>
                </a:cubicBezTo>
                <a:moveTo>
                  <a:pt x="99" y="156"/>
                </a:moveTo>
                <a:cubicBezTo>
                  <a:pt x="69" y="185"/>
                  <a:pt x="69" y="185"/>
                  <a:pt x="69" y="185"/>
                </a:cubicBezTo>
                <a:cubicBezTo>
                  <a:pt x="46" y="206"/>
                  <a:pt x="46" y="242"/>
                  <a:pt x="67" y="265"/>
                </a:cubicBezTo>
                <a:cubicBezTo>
                  <a:pt x="67" y="265"/>
                  <a:pt x="67" y="265"/>
                  <a:pt x="67" y="265"/>
                </a:cubicBezTo>
                <a:cubicBezTo>
                  <a:pt x="88" y="287"/>
                  <a:pt x="124" y="288"/>
                  <a:pt x="147" y="267"/>
                </a:cubicBezTo>
                <a:cubicBezTo>
                  <a:pt x="177" y="238"/>
                  <a:pt x="177" y="238"/>
                  <a:pt x="177" y="238"/>
                </a:cubicBezTo>
                <a:lnTo>
                  <a:pt x="99" y="156"/>
                </a:lnTo>
                <a:close/>
                <a:moveTo>
                  <a:pt x="67" y="265"/>
                </a:moveTo>
                <a:cubicBezTo>
                  <a:pt x="0" y="328"/>
                  <a:pt x="0" y="328"/>
                  <a:pt x="0" y="328"/>
                </a:cubicBezTo>
                <a:moveTo>
                  <a:pt x="157" y="143"/>
                </a:moveTo>
                <a:cubicBezTo>
                  <a:pt x="120" y="178"/>
                  <a:pt x="120" y="178"/>
                  <a:pt x="120" y="178"/>
                </a:cubicBezTo>
                <a:moveTo>
                  <a:pt x="193" y="181"/>
                </a:moveTo>
                <a:cubicBezTo>
                  <a:pt x="156" y="216"/>
                  <a:pt x="156" y="216"/>
                  <a:pt x="156" y="21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globe" title="Icon of the earth">
            <a:extLst>
              <a:ext uri="{FF2B5EF4-FFF2-40B4-BE49-F238E27FC236}">
                <a16:creationId xmlns:a16="http://schemas.microsoft.com/office/drawing/2014/main" id="{B546DF3C-07AC-468F-A1DF-6BAE2A46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182" y="4983197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Intelligence" title="Icon of circles connected by crossing lines">
            <a:extLst>
              <a:ext uri="{FF2B5EF4-FFF2-40B4-BE49-F238E27FC236}">
                <a16:creationId xmlns:a16="http://schemas.microsoft.com/office/drawing/2014/main" id="{3FCB1BD3-806E-4595-9402-D113A2349E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8020" y="4983197"/>
            <a:ext cx="373155" cy="35857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money" title="Icon of a creditcard with signal lines on top">
            <a:extLst>
              <a:ext uri="{FF2B5EF4-FFF2-40B4-BE49-F238E27FC236}">
                <a16:creationId xmlns:a16="http://schemas.microsoft.com/office/drawing/2014/main" id="{7DD0AAE7-7154-4DAF-9C36-DDE7492E2F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7435" y="5879624"/>
            <a:ext cx="261341" cy="358570"/>
          </a:xfrm>
          <a:custGeom>
            <a:avLst/>
            <a:gdLst>
              <a:gd name="T0" fmla="*/ 0 w 238"/>
              <a:gd name="T1" fmla="*/ 179 h 326"/>
              <a:gd name="T2" fmla="*/ 20 w 238"/>
              <a:gd name="T3" fmla="*/ 159 h 326"/>
              <a:gd name="T4" fmla="*/ 218 w 238"/>
              <a:gd name="T5" fmla="*/ 159 h 326"/>
              <a:gd name="T6" fmla="*/ 238 w 238"/>
              <a:gd name="T7" fmla="*/ 179 h 326"/>
              <a:gd name="T8" fmla="*/ 238 w 238"/>
              <a:gd name="T9" fmla="*/ 306 h 326"/>
              <a:gd name="T10" fmla="*/ 218 w 238"/>
              <a:gd name="T11" fmla="*/ 326 h 326"/>
              <a:gd name="T12" fmla="*/ 20 w 238"/>
              <a:gd name="T13" fmla="*/ 326 h 326"/>
              <a:gd name="T14" fmla="*/ 0 w 238"/>
              <a:gd name="T15" fmla="*/ 306 h 326"/>
              <a:gd name="T16" fmla="*/ 0 w 238"/>
              <a:gd name="T17" fmla="*/ 179 h 326"/>
              <a:gd name="T18" fmla="*/ 0 w 238"/>
              <a:gd name="T19" fmla="*/ 196 h 326"/>
              <a:gd name="T20" fmla="*/ 238 w 238"/>
              <a:gd name="T21" fmla="*/ 196 h 326"/>
              <a:gd name="T22" fmla="*/ 168 w 238"/>
              <a:gd name="T23" fmla="*/ 267 h 326"/>
              <a:gd name="T24" fmla="*/ 211 w 238"/>
              <a:gd name="T25" fmla="*/ 267 h 326"/>
              <a:gd name="T26" fmla="*/ 172 w 238"/>
              <a:gd name="T27" fmla="*/ 106 h 326"/>
              <a:gd name="T28" fmla="*/ 118 w 238"/>
              <a:gd name="T29" fmla="*/ 82 h 326"/>
              <a:gd name="T30" fmla="*/ 66 w 238"/>
              <a:gd name="T31" fmla="*/ 103 h 326"/>
              <a:gd name="T32" fmla="*/ 201 w 238"/>
              <a:gd name="T33" fmla="*/ 77 h 326"/>
              <a:gd name="T34" fmla="*/ 118 w 238"/>
              <a:gd name="T35" fmla="*/ 42 h 326"/>
              <a:gd name="T36" fmla="*/ 37 w 238"/>
              <a:gd name="T37" fmla="*/ 74 h 326"/>
              <a:gd name="T38" fmla="*/ 231 w 238"/>
              <a:gd name="T39" fmla="*/ 47 h 326"/>
              <a:gd name="T40" fmla="*/ 118 w 238"/>
              <a:gd name="T41" fmla="*/ 0 h 326"/>
              <a:gd name="T42" fmla="*/ 7 w 238"/>
              <a:gd name="T43" fmla="*/ 4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" h="326">
                <a:moveTo>
                  <a:pt x="0" y="179"/>
                </a:moveTo>
                <a:cubicBezTo>
                  <a:pt x="0" y="168"/>
                  <a:pt x="9" y="159"/>
                  <a:pt x="20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9" y="159"/>
                  <a:pt x="238" y="168"/>
                  <a:pt x="238" y="179"/>
                </a:cubicBezTo>
                <a:cubicBezTo>
                  <a:pt x="238" y="306"/>
                  <a:pt x="238" y="306"/>
                  <a:pt x="238" y="306"/>
                </a:cubicBezTo>
                <a:cubicBezTo>
                  <a:pt x="238" y="317"/>
                  <a:pt x="229" y="326"/>
                  <a:pt x="218" y="326"/>
                </a:cubicBezTo>
                <a:cubicBezTo>
                  <a:pt x="20" y="326"/>
                  <a:pt x="20" y="326"/>
                  <a:pt x="20" y="326"/>
                </a:cubicBezTo>
                <a:cubicBezTo>
                  <a:pt x="9" y="326"/>
                  <a:pt x="0" y="317"/>
                  <a:pt x="0" y="306"/>
                </a:cubicBezTo>
                <a:lnTo>
                  <a:pt x="0" y="179"/>
                </a:lnTo>
                <a:close/>
                <a:moveTo>
                  <a:pt x="0" y="196"/>
                </a:moveTo>
                <a:cubicBezTo>
                  <a:pt x="238" y="196"/>
                  <a:pt x="238" y="196"/>
                  <a:pt x="238" y="196"/>
                </a:cubicBezTo>
                <a:moveTo>
                  <a:pt x="168" y="267"/>
                </a:moveTo>
                <a:cubicBezTo>
                  <a:pt x="211" y="267"/>
                  <a:pt x="211" y="267"/>
                  <a:pt x="211" y="267"/>
                </a:cubicBezTo>
                <a:moveTo>
                  <a:pt x="172" y="106"/>
                </a:moveTo>
                <a:cubicBezTo>
                  <a:pt x="159" y="91"/>
                  <a:pt x="139" y="82"/>
                  <a:pt x="118" y="82"/>
                </a:cubicBezTo>
                <a:cubicBezTo>
                  <a:pt x="97" y="82"/>
                  <a:pt x="79" y="90"/>
                  <a:pt x="66" y="103"/>
                </a:cubicBezTo>
                <a:moveTo>
                  <a:pt x="201" y="77"/>
                </a:moveTo>
                <a:cubicBezTo>
                  <a:pt x="180" y="55"/>
                  <a:pt x="150" y="42"/>
                  <a:pt x="118" y="42"/>
                </a:cubicBezTo>
                <a:cubicBezTo>
                  <a:pt x="86" y="42"/>
                  <a:pt x="58" y="54"/>
                  <a:pt x="37" y="74"/>
                </a:cubicBezTo>
                <a:moveTo>
                  <a:pt x="231" y="47"/>
                </a:moveTo>
                <a:cubicBezTo>
                  <a:pt x="202" y="18"/>
                  <a:pt x="162" y="0"/>
                  <a:pt x="118" y="0"/>
                </a:cubicBezTo>
                <a:cubicBezTo>
                  <a:pt x="74" y="0"/>
                  <a:pt x="35" y="17"/>
                  <a:pt x="7" y="4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5" name="signal" title="Icon of a communication signal">
            <a:extLst>
              <a:ext uri="{FF2B5EF4-FFF2-40B4-BE49-F238E27FC236}">
                <a16:creationId xmlns:a16="http://schemas.microsoft.com/office/drawing/2014/main" id="{17EB1E59-A81C-4A6B-AA19-CE083258D9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5042" y="4983197"/>
            <a:ext cx="315926" cy="358570"/>
          </a:xfrm>
          <a:custGeom>
            <a:avLst/>
            <a:gdLst>
              <a:gd name="T0" fmla="*/ 105 w 296"/>
              <a:gd name="T1" fmla="*/ 225 h 337"/>
              <a:gd name="T2" fmla="*/ 148 w 296"/>
              <a:gd name="T3" fmla="*/ 182 h 337"/>
              <a:gd name="T4" fmla="*/ 190 w 296"/>
              <a:gd name="T5" fmla="*/ 225 h 337"/>
              <a:gd name="T6" fmla="*/ 148 w 296"/>
              <a:gd name="T7" fmla="*/ 267 h 337"/>
              <a:gd name="T8" fmla="*/ 105 w 296"/>
              <a:gd name="T9" fmla="*/ 225 h 337"/>
              <a:gd name="T10" fmla="*/ 148 w 296"/>
              <a:gd name="T11" fmla="*/ 267 h 337"/>
              <a:gd name="T12" fmla="*/ 148 w 296"/>
              <a:gd name="T13" fmla="*/ 337 h 337"/>
              <a:gd name="T14" fmla="*/ 296 w 296"/>
              <a:gd name="T15" fmla="*/ 61 h 337"/>
              <a:gd name="T16" fmla="*/ 148 w 296"/>
              <a:gd name="T17" fmla="*/ 0 h 337"/>
              <a:gd name="T18" fmla="*/ 0 w 296"/>
              <a:gd name="T19" fmla="*/ 62 h 337"/>
              <a:gd name="T20" fmla="*/ 255 w 296"/>
              <a:gd name="T21" fmla="*/ 104 h 337"/>
              <a:gd name="T22" fmla="*/ 149 w 296"/>
              <a:gd name="T23" fmla="*/ 60 h 337"/>
              <a:gd name="T24" fmla="*/ 41 w 296"/>
              <a:gd name="T25" fmla="*/ 105 h 337"/>
              <a:gd name="T26" fmla="*/ 208 w 296"/>
              <a:gd name="T27" fmla="*/ 150 h 337"/>
              <a:gd name="T28" fmla="*/ 148 w 296"/>
              <a:gd name="T29" fmla="*/ 125 h 337"/>
              <a:gd name="T30" fmla="*/ 88 w 296"/>
              <a:gd name="T31" fmla="*/ 14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337">
                <a:moveTo>
                  <a:pt x="105" y="225"/>
                </a:moveTo>
                <a:cubicBezTo>
                  <a:pt x="105" y="201"/>
                  <a:pt x="124" y="182"/>
                  <a:pt x="148" y="182"/>
                </a:cubicBezTo>
                <a:cubicBezTo>
                  <a:pt x="171" y="182"/>
                  <a:pt x="190" y="201"/>
                  <a:pt x="190" y="225"/>
                </a:cubicBezTo>
                <a:cubicBezTo>
                  <a:pt x="190" y="248"/>
                  <a:pt x="171" y="267"/>
                  <a:pt x="148" y="267"/>
                </a:cubicBezTo>
                <a:cubicBezTo>
                  <a:pt x="124" y="267"/>
                  <a:pt x="105" y="248"/>
                  <a:pt x="105" y="225"/>
                </a:cubicBezTo>
                <a:close/>
                <a:moveTo>
                  <a:pt x="148" y="267"/>
                </a:moveTo>
                <a:cubicBezTo>
                  <a:pt x="148" y="337"/>
                  <a:pt x="148" y="337"/>
                  <a:pt x="148" y="337"/>
                </a:cubicBezTo>
                <a:moveTo>
                  <a:pt x="296" y="61"/>
                </a:moveTo>
                <a:cubicBezTo>
                  <a:pt x="258" y="23"/>
                  <a:pt x="206" y="0"/>
                  <a:pt x="148" y="0"/>
                </a:cubicBezTo>
                <a:cubicBezTo>
                  <a:pt x="90" y="0"/>
                  <a:pt x="38" y="24"/>
                  <a:pt x="0" y="62"/>
                </a:cubicBezTo>
                <a:moveTo>
                  <a:pt x="255" y="104"/>
                </a:moveTo>
                <a:cubicBezTo>
                  <a:pt x="228" y="77"/>
                  <a:pt x="190" y="60"/>
                  <a:pt x="149" y="60"/>
                </a:cubicBezTo>
                <a:cubicBezTo>
                  <a:pt x="106" y="60"/>
                  <a:pt x="68" y="77"/>
                  <a:pt x="41" y="105"/>
                </a:cubicBezTo>
                <a:moveTo>
                  <a:pt x="208" y="150"/>
                </a:moveTo>
                <a:cubicBezTo>
                  <a:pt x="192" y="134"/>
                  <a:pt x="171" y="125"/>
                  <a:pt x="148" y="125"/>
                </a:cubicBezTo>
                <a:cubicBezTo>
                  <a:pt x="124" y="125"/>
                  <a:pt x="103" y="134"/>
                  <a:pt x="88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Wifi_E701" title="Icon of a wireless signal">
            <a:extLst>
              <a:ext uri="{FF2B5EF4-FFF2-40B4-BE49-F238E27FC236}">
                <a16:creationId xmlns:a16="http://schemas.microsoft.com/office/drawing/2014/main" id="{6D7D1C3D-02FC-4943-9302-36291CC3A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5051" y="4983197"/>
            <a:ext cx="358399" cy="358570"/>
          </a:xfrm>
          <a:custGeom>
            <a:avLst/>
            <a:gdLst>
              <a:gd name="T0" fmla="*/ 2506 w 2874"/>
              <a:gd name="T1" fmla="*/ 2756 h 2874"/>
              <a:gd name="T2" fmla="*/ 2256 w 2874"/>
              <a:gd name="T3" fmla="*/ 2506 h 2874"/>
              <a:gd name="T4" fmla="*/ 2506 w 2874"/>
              <a:gd name="T5" fmla="*/ 2256 h 2874"/>
              <a:gd name="T6" fmla="*/ 2756 w 2874"/>
              <a:gd name="T7" fmla="*/ 2506 h 2874"/>
              <a:gd name="T8" fmla="*/ 2506 w 2874"/>
              <a:gd name="T9" fmla="*/ 2756 h 2874"/>
              <a:gd name="T10" fmla="*/ 2874 w 2874"/>
              <a:gd name="T11" fmla="*/ 1504 h 2874"/>
              <a:gd name="T12" fmla="*/ 1504 w 2874"/>
              <a:gd name="T13" fmla="*/ 2874 h 2874"/>
              <a:gd name="T14" fmla="*/ 2874 w 2874"/>
              <a:gd name="T15" fmla="*/ 744 h 2874"/>
              <a:gd name="T16" fmla="*/ 744 w 2874"/>
              <a:gd name="T17" fmla="*/ 2874 h 2874"/>
              <a:gd name="T18" fmla="*/ 2874 w 2874"/>
              <a:gd name="T19" fmla="*/ 0 h 2874"/>
              <a:gd name="T20" fmla="*/ 0 w 2874"/>
              <a:gd name="T21" fmla="*/ 2874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4" h="2874">
                <a:moveTo>
                  <a:pt x="2506" y="2756"/>
                </a:moveTo>
                <a:cubicBezTo>
                  <a:pt x="2368" y="2756"/>
                  <a:pt x="2256" y="2644"/>
                  <a:pt x="2256" y="2506"/>
                </a:cubicBezTo>
                <a:cubicBezTo>
                  <a:pt x="2256" y="2368"/>
                  <a:pt x="2368" y="2256"/>
                  <a:pt x="2506" y="2256"/>
                </a:cubicBezTo>
                <a:cubicBezTo>
                  <a:pt x="2644" y="2256"/>
                  <a:pt x="2756" y="2368"/>
                  <a:pt x="2756" y="2506"/>
                </a:cubicBezTo>
                <a:cubicBezTo>
                  <a:pt x="2756" y="2644"/>
                  <a:pt x="2644" y="2756"/>
                  <a:pt x="2506" y="2756"/>
                </a:cubicBezTo>
                <a:close/>
                <a:moveTo>
                  <a:pt x="2874" y="1504"/>
                </a:moveTo>
                <a:cubicBezTo>
                  <a:pt x="2117" y="1504"/>
                  <a:pt x="1504" y="2117"/>
                  <a:pt x="1504" y="2874"/>
                </a:cubicBezTo>
                <a:moveTo>
                  <a:pt x="2874" y="744"/>
                </a:moveTo>
                <a:cubicBezTo>
                  <a:pt x="1698" y="744"/>
                  <a:pt x="744" y="1698"/>
                  <a:pt x="744" y="2874"/>
                </a:cubicBezTo>
                <a:moveTo>
                  <a:pt x="2874" y="0"/>
                </a:moveTo>
                <a:cubicBezTo>
                  <a:pt x="1287" y="0"/>
                  <a:pt x="0" y="1287"/>
                  <a:pt x="0" y="2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Broadcasting_F1B5" title="Icon of a communication dish with signal lines">
            <a:extLst>
              <a:ext uri="{FF2B5EF4-FFF2-40B4-BE49-F238E27FC236}">
                <a16:creationId xmlns:a16="http://schemas.microsoft.com/office/drawing/2014/main" id="{1CE1FC6E-9E19-486F-B816-95F712A233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0149" y="4983197"/>
            <a:ext cx="358403" cy="35857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server_2" title="Icon of a server tower with a padlock on the lower right corner">
            <a:extLst>
              <a:ext uri="{FF2B5EF4-FFF2-40B4-BE49-F238E27FC236}">
                <a16:creationId xmlns:a16="http://schemas.microsoft.com/office/drawing/2014/main" id="{45231D11-D2D0-4B60-9E39-DF9B91DF4D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4401" y="4969838"/>
            <a:ext cx="310425" cy="385288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WallOutlet_EB76" title="Icon of a power plug and outlet">
            <a:extLst>
              <a:ext uri="{FF2B5EF4-FFF2-40B4-BE49-F238E27FC236}">
                <a16:creationId xmlns:a16="http://schemas.microsoft.com/office/drawing/2014/main" id="{7FF875C4-7FB1-44FF-A110-FF3CADEB16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2339" y="5879624"/>
            <a:ext cx="254551" cy="358570"/>
          </a:xfrm>
          <a:custGeom>
            <a:avLst/>
            <a:gdLst>
              <a:gd name="T0" fmla="*/ 749 w 2744"/>
              <a:gd name="T1" fmla="*/ 864 h 3865"/>
              <a:gd name="T2" fmla="*/ 749 w 2744"/>
              <a:gd name="T3" fmla="*/ 0 h 3865"/>
              <a:gd name="T4" fmla="*/ 2744 w 2744"/>
              <a:gd name="T5" fmla="*/ 0 h 3865"/>
              <a:gd name="T6" fmla="*/ 2744 w 2744"/>
              <a:gd name="T7" fmla="*/ 2743 h 3865"/>
              <a:gd name="T8" fmla="*/ 1277 w 2744"/>
              <a:gd name="T9" fmla="*/ 2743 h 3865"/>
              <a:gd name="T10" fmla="*/ 998 w 2744"/>
              <a:gd name="T11" fmla="*/ 2244 h 3865"/>
              <a:gd name="T12" fmla="*/ 998 w 2744"/>
              <a:gd name="T13" fmla="*/ 1746 h 3865"/>
              <a:gd name="T14" fmla="*/ 0 w 2744"/>
              <a:gd name="T15" fmla="*/ 1746 h 3865"/>
              <a:gd name="T16" fmla="*/ 0 w 2744"/>
              <a:gd name="T17" fmla="*/ 2244 h 3865"/>
              <a:gd name="T18" fmla="*/ 499 w 2744"/>
              <a:gd name="T19" fmla="*/ 2743 h 3865"/>
              <a:gd name="T20" fmla="*/ 499 w 2744"/>
              <a:gd name="T21" fmla="*/ 2743 h 3865"/>
              <a:gd name="T22" fmla="*/ 998 w 2744"/>
              <a:gd name="T23" fmla="*/ 2244 h 3865"/>
              <a:gd name="T24" fmla="*/ 499 w 2744"/>
              <a:gd name="T25" fmla="*/ 2743 h 3865"/>
              <a:gd name="T26" fmla="*/ 499 w 2744"/>
              <a:gd name="T27" fmla="*/ 3865 h 3865"/>
              <a:gd name="T28" fmla="*/ 250 w 2744"/>
              <a:gd name="T29" fmla="*/ 1122 h 3865"/>
              <a:gd name="T30" fmla="*/ 250 w 2744"/>
              <a:gd name="T31" fmla="*/ 1746 h 3865"/>
              <a:gd name="T32" fmla="*/ 749 w 2744"/>
              <a:gd name="T33" fmla="*/ 1122 h 3865"/>
              <a:gd name="T34" fmla="*/ 749 w 2744"/>
              <a:gd name="T35" fmla="*/ 1746 h 3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4" h="3865">
                <a:moveTo>
                  <a:pt x="749" y="864"/>
                </a:moveTo>
                <a:cubicBezTo>
                  <a:pt x="749" y="0"/>
                  <a:pt x="749" y="0"/>
                  <a:pt x="749" y="0"/>
                </a:cubicBezTo>
                <a:cubicBezTo>
                  <a:pt x="2744" y="0"/>
                  <a:pt x="2744" y="0"/>
                  <a:pt x="2744" y="0"/>
                </a:cubicBezTo>
                <a:cubicBezTo>
                  <a:pt x="2744" y="2743"/>
                  <a:pt x="2744" y="2743"/>
                  <a:pt x="2744" y="2743"/>
                </a:cubicBezTo>
                <a:cubicBezTo>
                  <a:pt x="1277" y="2743"/>
                  <a:pt x="1277" y="2743"/>
                  <a:pt x="1277" y="2743"/>
                </a:cubicBezTo>
                <a:moveTo>
                  <a:pt x="998" y="2244"/>
                </a:moveTo>
                <a:cubicBezTo>
                  <a:pt x="998" y="1746"/>
                  <a:pt x="998" y="1746"/>
                  <a:pt x="998" y="1746"/>
                </a:cubicBezTo>
                <a:cubicBezTo>
                  <a:pt x="0" y="1746"/>
                  <a:pt x="0" y="1746"/>
                  <a:pt x="0" y="1746"/>
                </a:cubicBezTo>
                <a:cubicBezTo>
                  <a:pt x="0" y="2244"/>
                  <a:pt x="0" y="2244"/>
                  <a:pt x="0" y="2244"/>
                </a:cubicBezTo>
                <a:cubicBezTo>
                  <a:pt x="0" y="2520"/>
                  <a:pt x="224" y="2743"/>
                  <a:pt x="499" y="2743"/>
                </a:cubicBezTo>
                <a:cubicBezTo>
                  <a:pt x="499" y="2743"/>
                  <a:pt x="499" y="2743"/>
                  <a:pt x="499" y="2743"/>
                </a:cubicBezTo>
                <a:cubicBezTo>
                  <a:pt x="775" y="2743"/>
                  <a:pt x="998" y="2520"/>
                  <a:pt x="998" y="2244"/>
                </a:cubicBezTo>
                <a:close/>
                <a:moveTo>
                  <a:pt x="499" y="2743"/>
                </a:moveTo>
                <a:cubicBezTo>
                  <a:pt x="499" y="3865"/>
                  <a:pt x="499" y="3865"/>
                  <a:pt x="499" y="3865"/>
                </a:cubicBezTo>
                <a:moveTo>
                  <a:pt x="250" y="1122"/>
                </a:moveTo>
                <a:cubicBezTo>
                  <a:pt x="250" y="1746"/>
                  <a:pt x="250" y="1746"/>
                  <a:pt x="250" y="1746"/>
                </a:cubicBezTo>
                <a:moveTo>
                  <a:pt x="749" y="1122"/>
                </a:moveTo>
                <a:cubicBezTo>
                  <a:pt x="749" y="1746"/>
                  <a:pt x="749" y="1746"/>
                  <a:pt x="749" y="174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0" name="binary" title="Icon of binary code, ones and zeros">
            <a:extLst>
              <a:ext uri="{FF2B5EF4-FFF2-40B4-BE49-F238E27FC236}">
                <a16:creationId xmlns:a16="http://schemas.microsoft.com/office/drawing/2014/main" id="{FFED68E1-B2FC-482D-B7D9-92C8B4D5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5904097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1" name="bot_3" title="Icon of two chevron brackets with two dots between them">
            <a:extLst>
              <a:ext uri="{FF2B5EF4-FFF2-40B4-BE49-F238E27FC236}">
                <a16:creationId xmlns:a16="http://schemas.microsoft.com/office/drawing/2014/main" id="{77961874-9671-4323-89A4-9BC822A22E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3131" y="5880999"/>
            <a:ext cx="499746" cy="358570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2" name="Database_EFC7" title="Icon of a cylinder">
            <a:extLst>
              <a:ext uri="{FF2B5EF4-FFF2-40B4-BE49-F238E27FC236}">
                <a16:creationId xmlns:a16="http://schemas.microsoft.com/office/drawing/2014/main" id="{6AF5481A-03BD-4628-BBF5-7A0F8BC968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9081" y="5853647"/>
            <a:ext cx="310339" cy="403391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3" name="Eye" title="Icon of an eye">
            <a:extLst>
              <a:ext uri="{FF2B5EF4-FFF2-40B4-BE49-F238E27FC236}">
                <a16:creationId xmlns:a16="http://schemas.microsoft.com/office/drawing/2014/main" id="{58A1A2BB-2BA4-4A90-B4BF-ACAC17F3F2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41836" y="4061505"/>
            <a:ext cx="493034" cy="272213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4" name="Microsoft_E720" title="Icon of a microphone">
            <a:extLst>
              <a:ext uri="{FF2B5EF4-FFF2-40B4-BE49-F238E27FC236}">
                <a16:creationId xmlns:a16="http://schemas.microsoft.com/office/drawing/2014/main" id="{B0C06AC6-99D9-415F-BF42-884D43A7D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1380" y="4018325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Dictionary_E82D" title="Icon of a book">
            <a:extLst>
              <a:ext uri="{FF2B5EF4-FFF2-40B4-BE49-F238E27FC236}">
                <a16:creationId xmlns:a16="http://schemas.microsoft.com/office/drawing/2014/main" id="{388CE236-46A1-4204-B4A1-9D06926FFF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8663" y="4018325"/>
            <a:ext cx="286856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magnify" title="Icon of a magnifying glass">
            <a:extLst>
              <a:ext uri="{FF2B5EF4-FFF2-40B4-BE49-F238E27FC236}">
                <a16:creationId xmlns:a16="http://schemas.microsoft.com/office/drawing/2014/main" id="{3F2F218B-EC41-4100-B91C-AE0435445E0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11805" y="4018325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7" name="Characters_E8C1" title="Icon of the letter A and a letter in another language">
            <a:extLst>
              <a:ext uri="{FF2B5EF4-FFF2-40B4-BE49-F238E27FC236}">
                <a16:creationId xmlns:a16="http://schemas.microsoft.com/office/drawing/2014/main" id="{BB29B4EC-FBAB-49CE-8333-BDCC96501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9530" y="4018325"/>
            <a:ext cx="347614" cy="358570"/>
          </a:xfrm>
          <a:custGeom>
            <a:avLst/>
            <a:gdLst>
              <a:gd name="T0" fmla="*/ 0 w 3316"/>
              <a:gd name="T1" fmla="*/ 3423 h 3423"/>
              <a:gd name="T2" fmla="*/ 358 w 3316"/>
              <a:gd name="T3" fmla="*/ 2923 h 3423"/>
              <a:gd name="T4" fmla="*/ 1329 w 3316"/>
              <a:gd name="T5" fmla="*/ 3423 h 3423"/>
              <a:gd name="T6" fmla="*/ 878 w 3316"/>
              <a:gd name="T7" fmla="*/ 1499 h 3423"/>
              <a:gd name="T8" fmla="*/ 416 w 3316"/>
              <a:gd name="T9" fmla="*/ 2749 h 3423"/>
              <a:gd name="T10" fmla="*/ 1104 w 3316"/>
              <a:gd name="T11" fmla="*/ 2749 h 3423"/>
              <a:gd name="T12" fmla="*/ 1252 w 3316"/>
              <a:gd name="T13" fmla="*/ 491 h 3423"/>
              <a:gd name="T14" fmla="*/ 1247 w 3316"/>
              <a:gd name="T15" fmla="*/ 252 h 3423"/>
              <a:gd name="T16" fmla="*/ 2140 w 3316"/>
              <a:gd name="T17" fmla="*/ 257 h 3423"/>
              <a:gd name="T18" fmla="*/ 2130 w 3316"/>
              <a:gd name="T19" fmla="*/ 0 h 3423"/>
              <a:gd name="T20" fmla="*/ 2339 w 3316"/>
              <a:gd name="T21" fmla="*/ 30 h 3423"/>
              <a:gd name="T22" fmla="*/ 2337 w 3316"/>
              <a:gd name="T23" fmla="*/ 34 h 3423"/>
              <a:gd name="T24" fmla="*/ 2324 w 3316"/>
              <a:gd name="T25" fmla="*/ 257 h 3423"/>
              <a:gd name="T26" fmla="*/ 3258 w 3316"/>
              <a:gd name="T27" fmla="*/ 252 h 3423"/>
              <a:gd name="T28" fmla="*/ 3254 w 3316"/>
              <a:gd name="T29" fmla="*/ 491 h 3423"/>
              <a:gd name="T30" fmla="*/ 3073 w 3316"/>
              <a:gd name="T31" fmla="*/ 764 h 3423"/>
              <a:gd name="T32" fmla="*/ 1431 w 3316"/>
              <a:gd name="T33" fmla="*/ 408 h 3423"/>
              <a:gd name="T34" fmla="*/ 1247 w 3316"/>
              <a:gd name="T35" fmla="*/ 767 h 3423"/>
              <a:gd name="T36" fmla="*/ 2351 w 3316"/>
              <a:gd name="T37" fmla="*/ 1475 h 3423"/>
              <a:gd name="T38" fmla="*/ 2359 w 3316"/>
              <a:gd name="T39" fmla="*/ 1983 h 3423"/>
              <a:gd name="T40" fmla="*/ 1943 w 3316"/>
              <a:gd name="T41" fmla="*/ 2173 h 3423"/>
              <a:gd name="T42" fmla="*/ 1884 w 3316"/>
              <a:gd name="T43" fmla="*/ 2125 h 3423"/>
              <a:gd name="T44" fmla="*/ 2033 w 3316"/>
              <a:gd name="T45" fmla="*/ 2002 h 3423"/>
              <a:gd name="T46" fmla="*/ 2167 w 3316"/>
              <a:gd name="T47" fmla="*/ 1884 h 3423"/>
              <a:gd name="T48" fmla="*/ 1506 w 3316"/>
              <a:gd name="T49" fmla="*/ 1475 h 3423"/>
              <a:gd name="T50" fmla="*/ 1204 w 3316"/>
              <a:gd name="T51" fmla="*/ 1311 h 3423"/>
              <a:gd name="T52" fmla="*/ 2169 w 3316"/>
              <a:gd name="T53" fmla="*/ 1315 h 3423"/>
              <a:gd name="T54" fmla="*/ 2157 w 3316"/>
              <a:gd name="T55" fmla="*/ 1114 h 3423"/>
              <a:gd name="T56" fmla="*/ 2290 w 3316"/>
              <a:gd name="T57" fmla="*/ 1128 h 3423"/>
              <a:gd name="T58" fmla="*/ 2564 w 3316"/>
              <a:gd name="T59" fmla="*/ 902 h 3423"/>
              <a:gd name="T60" fmla="*/ 1936 w 3316"/>
              <a:gd name="T61" fmla="*/ 836 h 3423"/>
              <a:gd name="T62" fmla="*/ 1620 w 3316"/>
              <a:gd name="T63" fmla="*/ 678 h 3423"/>
              <a:gd name="T64" fmla="*/ 2664 w 3316"/>
              <a:gd name="T65" fmla="*/ 682 h 3423"/>
              <a:gd name="T66" fmla="*/ 2755 w 3316"/>
              <a:gd name="T67" fmla="*/ 670 h 3423"/>
              <a:gd name="T68" fmla="*/ 2846 w 3316"/>
              <a:gd name="T69" fmla="*/ 730 h 3423"/>
              <a:gd name="T70" fmla="*/ 2892 w 3316"/>
              <a:gd name="T71" fmla="*/ 832 h 3423"/>
              <a:gd name="T72" fmla="*/ 2783 w 3316"/>
              <a:gd name="T73" fmla="*/ 912 h 3423"/>
              <a:gd name="T74" fmla="*/ 2351 w 3316"/>
              <a:gd name="T75" fmla="*/ 1235 h 3423"/>
              <a:gd name="T76" fmla="*/ 3015 w 3316"/>
              <a:gd name="T77" fmla="*/ 1315 h 3423"/>
              <a:gd name="T78" fmla="*/ 3316 w 3316"/>
              <a:gd name="T79" fmla="*/ 1480 h 3423"/>
              <a:gd name="T80" fmla="*/ 2351 w 3316"/>
              <a:gd name="T81" fmla="*/ 1475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16" h="3423">
                <a:moveTo>
                  <a:pt x="642" y="1499"/>
                </a:moveTo>
                <a:cubicBezTo>
                  <a:pt x="0" y="3423"/>
                  <a:pt x="0" y="3423"/>
                  <a:pt x="0" y="3423"/>
                </a:cubicBezTo>
                <a:cubicBezTo>
                  <a:pt x="191" y="3423"/>
                  <a:pt x="191" y="3423"/>
                  <a:pt x="191" y="3423"/>
                </a:cubicBezTo>
                <a:cubicBezTo>
                  <a:pt x="358" y="2923"/>
                  <a:pt x="358" y="2923"/>
                  <a:pt x="358" y="2923"/>
                </a:cubicBezTo>
                <a:cubicBezTo>
                  <a:pt x="1162" y="2923"/>
                  <a:pt x="1162" y="2923"/>
                  <a:pt x="1162" y="2923"/>
                </a:cubicBezTo>
                <a:cubicBezTo>
                  <a:pt x="1329" y="3423"/>
                  <a:pt x="1329" y="3423"/>
                  <a:pt x="1329" y="3423"/>
                </a:cubicBezTo>
                <a:cubicBezTo>
                  <a:pt x="1520" y="3423"/>
                  <a:pt x="1520" y="3423"/>
                  <a:pt x="1520" y="3423"/>
                </a:cubicBezTo>
                <a:cubicBezTo>
                  <a:pt x="878" y="1499"/>
                  <a:pt x="878" y="1499"/>
                  <a:pt x="878" y="1499"/>
                </a:cubicBezTo>
                <a:lnTo>
                  <a:pt x="642" y="1499"/>
                </a:lnTo>
                <a:close/>
                <a:moveTo>
                  <a:pt x="416" y="2749"/>
                </a:moveTo>
                <a:cubicBezTo>
                  <a:pt x="760" y="1716"/>
                  <a:pt x="760" y="1716"/>
                  <a:pt x="760" y="1716"/>
                </a:cubicBezTo>
                <a:cubicBezTo>
                  <a:pt x="1104" y="2749"/>
                  <a:pt x="1104" y="2749"/>
                  <a:pt x="1104" y="2749"/>
                </a:cubicBezTo>
                <a:lnTo>
                  <a:pt x="416" y="2749"/>
                </a:lnTo>
                <a:close/>
                <a:moveTo>
                  <a:pt x="1252" y="491"/>
                </a:moveTo>
                <a:cubicBezTo>
                  <a:pt x="1252" y="399"/>
                  <a:pt x="1252" y="399"/>
                  <a:pt x="1252" y="399"/>
                </a:cubicBezTo>
                <a:cubicBezTo>
                  <a:pt x="1247" y="252"/>
                  <a:pt x="1247" y="252"/>
                  <a:pt x="1247" y="252"/>
                </a:cubicBezTo>
                <a:cubicBezTo>
                  <a:pt x="1563" y="257"/>
                  <a:pt x="1563" y="257"/>
                  <a:pt x="1563" y="257"/>
                </a:cubicBezTo>
                <a:cubicBezTo>
                  <a:pt x="2140" y="257"/>
                  <a:pt x="2140" y="257"/>
                  <a:pt x="2140" y="257"/>
                </a:cubicBezTo>
                <a:cubicBezTo>
                  <a:pt x="2140" y="197"/>
                  <a:pt x="2140" y="197"/>
                  <a:pt x="2140" y="197"/>
                </a:cubicBezTo>
                <a:cubicBezTo>
                  <a:pt x="2140" y="114"/>
                  <a:pt x="2137" y="49"/>
                  <a:pt x="2130" y="0"/>
                </a:cubicBezTo>
                <a:cubicBezTo>
                  <a:pt x="2197" y="1"/>
                  <a:pt x="2270" y="5"/>
                  <a:pt x="2347" y="11"/>
                </a:cubicBezTo>
                <a:cubicBezTo>
                  <a:pt x="2345" y="16"/>
                  <a:pt x="2343" y="22"/>
                  <a:pt x="2339" y="30"/>
                </a:cubicBezTo>
                <a:cubicBezTo>
                  <a:pt x="2338" y="32"/>
                  <a:pt x="2338" y="32"/>
                  <a:pt x="2338" y="32"/>
                </a:cubicBezTo>
                <a:cubicBezTo>
                  <a:pt x="2337" y="34"/>
                  <a:pt x="2337" y="34"/>
                  <a:pt x="2337" y="34"/>
                </a:cubicBezTo>
                <a:cubicBezTo>
                  <a:pt x="2328" y="64"/>
                  <a:pt x="2324" y="114"/>
                  <a:pt x="2324" y="193"/>
                </a:cubicBezTo>
                <a:cubicBezTo>
                  <a:pt x="2324" y="257"/>
                  <a:pt x="2324" y="257"/>
                  <a:pt x="2324" y="257"/>
                </a:cubicBezTo>
                <a:cubicBezTo>
                  <a:pt x="2940" y="257"/>
                  <a:pt x="2940" y="257"/>
                  <a:pt x="2940" y="257"/>
                </a:cubicBezTo>
                <a:cubicBezTo>
                  <a:pt x="3258" y="252"/>
                  <a:pt x="3258" y="252"/>
                  <a:pt x="3258" y="252"/>
                </a:cubicBezTo>
                <a:cubicBezTo>
                  <a:pt x="3254" y="376"/>
                  <a:pt x="3254" y="376"/>
                  <a:pt x="3254" y="376"/>
                </a:cubicBezTo>
                <a:cubicBezTo>
                  <a:pt x="3254" y="491"/>
                  <a:pt x="3254" y="491"/>
                  <a:pt x="3254" y="491"/>
                </a:cubicBezTo>
                <a:cubicBezTo>
                  <a:pt x="3259" y="764"/>
                  <a:pt x="3259" y="764"/>
                  <a:pt x="3259" y="764"/>
                </a:cubicBezTo>
                <a:cubicBezTo>
                  <a:pt x="3073" y="764"/>
                  <a:pt x="3073" y="764"/>
                  <a:pt x="3073" y="764"/>
                </a:cubicBezTo>
                <a:cubicBezTo>
                  <a:pt x="3073" y="408"/>
                  <a:pt x="3073" y="408"/>
                  <a:pt x="3073" y="408"/>
                </a:cubicBezTo>
                <a:cubicBezTo>
                  <a:pt x="1431" y="408"/>
                  <a:pt x="1431" y="408"/>
                  <a:pt x="1431" y="408"/>
                </a:cubicBezTo>
                <a:cubicBezTo>
                  <a:pt x="1431" y="767"/>
                  <a:pt x="1431" y="767"/>
                  <a:pt x="1431" y="767"/>
                </a:cubicBezTo>
                <a:cubicBezTo>
                  <a:pt x="1247" y="767"/>
                  <a:pt x="1247" y="767"/>
                  <a:pt x="1247" y="767"/>
                </a:cubicBezTo>
                <a:lnTo>
                  <a:pt x="1252" y="491"/>
                </a:lnTo>
                <a:close/>
                <a:moveTo>
                  <a:pt x="2351" y="1475"/>
                </a:moveTo>
                <a:cubicBezTo>
                  <a:pt x="2351" y="1640"/>
                  <a:pt x="2351" y="1640"/>
                  <a:pt x="2351" y="1640"/>
                </a:cubicBezTo>
                <a:cubicBezTo>
                  <a:pt x="2359" y="1983"/>
                  <a:pt x="2359" y="1983"/>
                  <a:pt x="2359" y="1983"/>
                </a:cubicBezTo>
                <a:cubicBezTo>
                  <a:pt x="2358" y="2052"/>
                  <a:pt x="2339" y="2099"/>
                  <a:pt x="2299" y="2129"/>
                </a:cubicBezTo>
                <a:cubicBezTo>
                  <a:pt x="2276" y="2145"/>
                  <a:pt x="2200" y="2173"/>
                  <a:pt x="1943" y="2173"/>
                </a:cubicBezTo>
                <a:cubicBezTo>
                  <a:pt x="1917" y="2173"/>
                  <a:pt x="1904" y="2172"/>
                  <a:pt x="1898" y="2170"/>
                </a:cubicBezTo>
                <a:cubicBezTo>
                  <a:pt x="1896" y="2164"/>
                  <a:pt x="1891" y="2152"/>
                  <a:pt x="1884" y="2125"/>
                </a:cubicBezTo>
                <a:cubicBezTo>
                  <a:pt x="1873" y="2081"/>
                  <a:pt x="1857" y="2037"/>
                  <a:pt x="1836" y="1993"/>
                </a:cubicBezTo>
                <a:cubicBezTo>
                  <a:pt x="1906" y="1999"/>
                  <a:pt x="1972" y="2002"/>
                  <a:pt x="2033" y="2002"/>
                </a:cubicBezTo>
                <a:cubicBezTo>
                  <a:pt x="2084" y="2002"/>
                  <a:pt x="2117" y="1992"/>
                  <a:pt x="2138" y="1972"/>
                </a:cubicBezTo>
                <a:cubicBezTo>
                  <a:pt x="2158" y="1953"/>
                  <a:pt x="2167" y="1924"/>
                  <a:pt x="2167" y="1884"/>
                </a:cubicBezTo>
                <a:cubicBezTo>
                  <a:pt x="2167" y="1475"/>
                  <a:pt x="2167" y="1475"/>
                  <a:pt x="2167" y="1475"/>
                </a:cubicBezTo>
                <a:cubicBezTo>
                  <a:pt x="1506" y="1475"/>
                  <a:pt x="1506" y="1475"/>
                  <a:pt x="1506" y="1475"/>
                </a:cubicBezTo>
                <a:cubicBezTo>
                  <a:pt x="1204" y="1480"/>
                  <a:pt x="1204" y="1480"/>
                  <a:pt x="1204" y="1480"/>
                </a:cubicBezTo>
                <a:cubicBezTo>
                  <a:pt x="1204" y="1311"/>
                  <a:pt x="1204" y="1311"/>
                  <a:pt x="1204" y="1311"/>
                </a:cubicBezTo>
                <a:cubicBezTo>
                  <a:pt x="1505" y="1315"/>
                  <a:pt x="1505" y="1315"/>
                  <a:pt x="1505" y="1315"/>
                </a:cubicBezTo>
                <a:cubicBezTo>
                  <a:pt x="2169" y="1315"/>
                  <a:pt x="2169" y="1315"/>
                  <a:pt x="2169" y="1315"/>
                </a:cubicBezTo>
                <a:cubicBezTo>
                  <a:pt x="2167" y="1276"/>
                  <a:pt x="2167" y="1276"/>
                  <a:pt x="2167" y="1276"/>
                </a:cubicBezTo>
                <a:cubicBezTo>
                  <a:pt x="2165" y="1211"/>
                  <a:pt x="2162" y="1157"/>
                  <a:pt x="2157" y="1114"/>
                </a:cubicBezTo>
                <a:cubicBezTo>
                  <a:pt x="2210" y="1119"/>
                  <a:pt x="2250" y="1123"/>
                  <a:pt x="2276" y="1127"/>
                </a:cubicBezTo>
                <a:cubicBezTo>
                  <a:pt x="2290" y="1128"/>
                  <a:pt x="2290" y="1128"/>
                  <a:pt x="2290" y="1128"/>
                </a:cubicBezTo>
                <a:cubicBezTo>
                  <a:pt x="2302" y="1120"/>
                  <a:pt x="2302" y="1120"/>
                  <a:pt x="2302" y="1120"/>
                </a:cubicBezTo>
                <a:cubicBezTo>
                  <a:pt x="2365" y="1077"/>
                  <a:pt x="2452" y="1003"/>
                  <a:pt x="2564" y="902"/>
                </a:cubicBezTo>
                <a:cubicBezTo>
                  <a:pt x="2636" y="836"/>
                  <a:pt x="2636" y="836"/>
                  <a:pt x="2636" y="836"/>
                </a:cubicBezTo>
                <a:cubicBezTo>
                  <a:pt x="1936" y="836"/>
                  <a:pt x="1936" y="836"/>
                  <a:pt x="1936" y="836"/>
                </a:cubicBezTo>
                <a:cubicBezTo>
                  <a:pt x="1620" y="840"/>
                  <a:pt x="1620" y="840"/>
                  <a:pt x="1620" y="840"/>
                </a:cubicBezTo>
                <a:cubicBezTo>
                  <a:pt x="1620" y="678"/>
                  <a:pt x="1620" y="678"/>
                  <a:pt x="1620" y="678"/>
                </a:cubicBezTo>
                <a:cubicBezTo>
                  <a:pt x="1936" y="682"/>
                  <a:pt x="1936" y="682"/>
                  <a:pt x="1936" y="682"/>
                </a:cubicBezTo>
                <a:cubicBezTo>
                  <a:pt x="2664" y="682"/>
                  <a:pt x="2664" y="682"/>
                  <a:pt x="2664" y="682"/>
                </a:cubicBezTo>
                <a:cubicBezTo>
                  <a:pt x="2703" y="682"/>
                  <a:pt x="2733" y="678"/>
                  <a:pt x="2754" y="670"/>
                </a:cubicBezTo>
                <a:cubicBezTo>
                  <a:pt x="2755" y="670"/>
                  <a:pt x="2755" y="670"/>
                  <a:pt x="2755" y="670"/>
                </a:cubicBezTo>
                <a:cubicBezTo>
                  <a:pt x="2763" y="667"/>
                  <a:pt x="2768" y="666"/>
                  <a:pt x="2771" y="665"/>
                </a:cubicBezTo>
                <a:cubicBezTo>
                  <a:pt x="2776" y="667"/>
                  <a:pt x="2796" y="677"/>
                  <a:pt x="2846" y="730"/>
                </a:cubicBezTo>
                <a:cubicBezTo>
                  <a:pt x="2904" y="792"/>
                  <a:pt x="2910" y="814"/>
                  <a:pt x="2911" y="817"/>
                </a:cubicBezTo>
                <a:cubicBezTo>
                  <a:pt x="2910" y="821"/>
                  <a:pt x="2903" y="827"/>
                  <a:pt x="2892" y="832"/>
                </a:cubicBezTo>
                <a:cubicBezTo>
                  <a:pt x="2891" y="833"/>
                  <a:pt x="2891" y="833"/>
                  <a:pt x="2891" y="833"/>
                </a:cubicBezTo>
                <a:cubicBezTo>
                  <a:pt x="2867" y="846"/>
                  <a:pt x="2831" y="872"/>
                  <a:pt x="2783" y="912"/>
                </a:cubicBezTo>
                <a:cubicBezTo>
                  <a:pt x="2612" y="1053"/>
                  <a:pt x="2473" y="1158"/>
                  <a:pt x="2369" y="1224"/>
                </a:cubicBezTo>
                <a:cubicBezTo>
                  <a:pt x="2351" y="1235"/>
                  <a:pt x="2351" y="1235"/>
                  <a:pt x="2351" y="1235"/>
                </a:cubicBezTo>
                <a:cubicBezTo>
                  <a:pt x="2351" y="1315"/>
                  <a:pt x="2351" y="1315"/>
                  <a:pt x="2351" y="1315"/>
                </a:cubicBezTo>
                <a:cubicBezTo>
                  <a:pt x="3015" y="1315"/>
                  <a:pt x="3015" y="1315"/>
                  <a:pt x="3015" y="1315"/>
                </a:cubicBezTo>
                <a:cubicBezTo>
                  <a:pt x="3316" y="1311"/>
                  <a:pt x="3316" y="1311"/>
                  <a:pt x="3316" y="1311"/>
                </a:cubicBezTo>
                <a:cubicBezTo>
                  <a:pt x="3316" y="1480"/>
                  <a:pt x="3316" y="1480"/>
                  <a:pt x="3316" y="1480"/>
                </a:cubicBezTo>
                <a:cubicBezTo>
                  <a:pt x="3016" y="1475"/>
                  <a:pt x="3016" y="1475"/>
                  <a:pt x="3016" y="1475"/>
                </a:cubicBezTo>
                <a:lnTo>
                  <a:pt x="2351" y="1475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8" name="Beaker_F196" title="Icon of a scientific flask with liquid in it">
            <a:extLst>
              <a:ext uri="{FF2B5EF4-FFF2-40B4-BE49-F238E27FC236}">
                <a16:creationId xmlns:a16="http://schemas.microsoft.com/office/drawing/2014/main" id="{63350F56-1C65-4814-91A8-427D25DE1B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433" y="4018325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9" name="brain_2" title="Icon of a brain with circles and connection lines inside">
            <a:extLst>
              <a:ext uri="{FF2B5EF4-FFF2-40B4-BE49-F238E27FC236}">
                <a16:creationId xmlns:a16="http://schemas.microsoft.com/office/drawing/2014/main" id="{5CB011F4-3D43-4FDE-8238-AC5B9429A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61959" y="4018325"/>
            <a:ext cx="534756" cy="358570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0" name="circle_2" title="Icon of three circles overlappping to make a venn diagram">
            <a:extLst>
              <a:ext uri="{FF2B5EF4-FFF2-40B4-BE49-F238E27FC236}">
                <a16:creationId xmlns:a16="http://schemas.microsoft.com/office/drawing/2014/main" id="{5C410401-A95B-4546-8F67-3CDC41FBEE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9021" y="5856558"/>
            <a:ext cx="379662" cy="358570"/>
          </a:xfrm>
          <a:custGeom>
            <a:avLst/>
            <a:gdLst>
              <a:gd name="T0" fmla="*/ 0 w 335"/>
              <a:gd name="T1" fmla="*/ 205 h 316"/>
              <a:gd name="T2" fmla="*/ 111 w 335"/>
              <a:gd name="T3" fmla="*/ 94 h 316"/>
              <a:gd name="T4" fmla="*/ 222 w 335"/>
              <a:gd name="T5" fmla="*/ 205 h 316"/>
              <a:gd name="T6" fmla="*/ 111 w 335"/>
              <a:gd name="T7" fmla="*/ 316 h 316"/>
              <a:gd name="T8" fmla="*/ 0 w 335"/>
              <a:gd name="T9" fmla="*/ 205 h 316"/>
              <a:gd name="T10" fmla="*/ 224 w 335"/>
              <a:gd name="T11" fmla="*/ 316 h 316"/>
              <a:gd name="T12" fmla="*/ 335 w 335"/>
              <a:gd name="T13" fmla="*/ 205 h 316"/>
              <a:gd name="T14" fmla="*/ 224 w 335"/>
              <a:gd name="T15" fmla="*/ 94 h 316"/>
              <a:gd name="T16" fmla="*/ 113 w 335"/>
              <a:gd name="T17" fmla="*/ 205 h 316"/>
              <a:gd name="T18" fmla="*/ 224 w 335"/>
              <a:gd name="T19" fmla="*/ 316 h 316"/>
              <a:gd name="T20" fmla="*/ 167 w 335"/>
              <a:gd name="T21" fmla="*/ 223 h 316"/>
              <a:gd name="T22" fmla="*/ 279 w 335"/>
              <a:gd name="T23" fmla="*/ 111 h 316"/>
              <a:gd name="T24" fmla="*/ 167 w 335"/>
              <a:gd name="T25" fmla="*/ 0 h 316"/>
              <a:gd name="T26" fmla="*/ 56 w 335"/>
              <a:gd name="T27" fmla="*/ 111 h 316"/>
              <a:gd name="T28" fmla="*/ 167 w 335"/>
              <a:gd name="T29" fmla="*/ 22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5" h="316">
                <a:moveTo>
                  <a:pt x="0" y="205"/>
                </a:moveTo>
                <a:cubicBezTo>
                  <a:pt x="0" y="143"/>
                  <a:pt x="49" y="94"/>
                  <a:pt x="111" y="94"/>
                </a:cubicBezTo>
                <a:cubicBezTo>
                  <a:pt x="172" y="94"/>
                  <a:pt x="222" y="143"/>
                  <a:pt x="222" y="205"/>
                </a:cubicBezTo>
                <a:cubicBezTo>
                  <a:pt x="222" y="266"/>
                  <a:pt x="172" y="316"/>
                  <a:pt x="111" y="316"/>
                </a:cubicBezTo>
                <a:cubicBezTo>
                  <a:pt x="49" y="316"/>
                  <a:pt x="0" y="266"/>
                  <a:pt x="0" y="205"/>
                </a:cubicBezTo>
                <a:close/>
                <a:moveTo>
                  <a:pt x="224" y="316"/>
                </a:moveTo>
                <a:cubicBezTo>
                  <a:pt x="285" y="316"/>
                  <a:pt x="335" y="266"/>
                  <a:pt x="335" y="205"/>
                </a:cubicBezTo>
                <a:cubicBezTo>
                  <a:pt x="335" y="143"/>
                  <a:pt x="285" y="94"/>
                  <a:pt x="224" y="94"/>
                </a:cubicBezTo>
                <a:cubicBezTo>
                  <a:pt x="162" y="94"/>
                  <a:pt x="113" y="143"/>
                  <a:pt x="113" y="205"/>
                </a:cubicBezTo>
                <a:cubicBezTo>
                  <a:pt x="113" y="266"/>
                  <a:pt x="162" y="316"/>
                  <a:pt x="224" y="316"/>
                </a:cubicBezTo>
                <a:close/>
                <a:moveTo>
                  <a:pt x="167" y="223"/>
                </a:moveTo>
                <a:cubicBezTo>
                  <a:pt x="229" y="223"/>
                  <a:pt x="279" y="173"/>
                  <a:pt x="279" y="111"/>
                </a:cubicBezTo>
                <a:cubicBezTo>
                  <a:pt x="279" y="50"/>
                  <a:pt x="229" y="0"/>
                  <a:pt x="167" y="0"/>
                </a:cubicBezTo>
                <a:cubicBezTo>
                  <a:pt x="106" y="0"/>
                  <a:pt x="56" y="50"/>
                  <a:pt x="56" y="111"/>
                </a:cubicBezTo>
                <a:cubicBezTo>
                  <a:pt x="56" y="173"/>
                  <a:pt x="106" y="223"/>
                  <a:pt x="167" y="22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8740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2707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1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arrow_3" title="Icon of an arrow pointing down at a line">
            <a:extLst>
              <a:ext uri="{FF2B5EF4-FFF2-40B4-BE49-F238E27FC236}">
                <a16:creationId xmlns:a16="http://schemas.microsoft.com/office/drawing/2014/main" id="{542F4692-0077-4B2D-90CA-8B035659C0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8119" y="1274521"/>
            <a:ext cx="208202" cy="35857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1" name="arrow_5" title="Icon of two arrows pointing across from each other">
            <a:extLst>
              <a:ext uri="{FF2B5EF4-FFF2-40B4-BE49-F238E27FC236}">
                <a16:creationId xmlns:a16="http://schemas.microsoft.com/office/drawing/2014/main" id="{CEEB92BB-C282-4B12-A3BC-BBD492B2D3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248" y="1274521"/>
            <a:ext cx="357130" cy="358570"/>
          </a:xfrm>
          <a:custGeom>
            <a:avLst/>
            <a:gdLst>
              <a:gd name="T0" fmla="*/ 102 w 248"/>
              <a:gd name="T1" fmla="*/ 0 h 249"/>
              <a:gd name="T2" fmla="*/ 176 w 248"/>
              <a:gd name="T3" fmla="*/ 73 h 249"/>
              <a:gd name="T4" fmla="*/ 102 w 248"/>
              <a:gd name="T5" fmla="*/ 147 h 249"/>
              <a:gd name="T6" fmla="*/ 176 w 248"/>
              <a:gd name="T7" fmla="*/ 73 h 249"/>
              <a:gd name="T8" fmla="*/ 0 w 248"/>
              <a:gd name="T9" fmla="*/ 73 h 249"/>
              <a:gd name="T10" fmla="*/ 146 w 248"/>
              <a:gd name="T11" fmla="*/ 103 h 249"/>
              <a:gd name="T12" fmla="*/ 72 w 248"/>
              <a:gd name="T13" fmla="*/ 176 h 249"/>
              <a:gd name="T14" fmla="*/ 146 w 248"/>
              <a:gd name="T15" fmla="*/ 249 h 249"/>
              <a:gd name="T16" fmla="*/ 72 w 248"/>
              <a:gd name="T17" fmla="*/ 176 h 249"/>
              <a:gd name="T18" fmla="*/ 248 w 248"/>
              <a:gd name="T19" fmla="*/ 17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9">
                <a:moveTo>
                  <a:pt x="102" y="0"/>
                </a:moveTo>
                <a:lnTo>
                  <a:pt x="176" y="73"/>
                </a:lnTo>
                <a:lnTo>
                  <a:pt x="102" y="147"/>
                </a:lnTo>
                <a:moveTo>
                  <a:pt x="176" y="73"/>
                </a:moveTo>
                <a:lnTo>
                  <a:pt x="0" y="73"/>
                </a:lnTo>
                <a:moveTo>
                  <a:pt x="146" y="103"/>
                </a:moveTo>
                <a:lnTo>
                  <a:pt x="72" y="176"/>
                </a:lnTo>
                <a:lnTo>
                  <a:pt x="146" y="249"/>
                </a:lnTo>
                <a:moveTo>
                  <a:pt x="72" y="176"/>
                </a:moveTo>
                <a:lnTo>
                  <a:pt x="248" y="1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2" name="arrow_6" title="Icon of two arrows pointing in opposite direction of each other">
            <a:extLst>
              <a:ext uri="{FF2B5EF4-FFF2-40B4-BE49-F238E27FC236}">
                <a16:creationId xmlns:a16="http://schemas.microsoft.com/office/drawing/2014/main" id="{8DC0D1F3-853C-49E1-A41D-8AD09C140B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178" y="1274521"/>
            <a:ext cx="381762" cy="358570"/>
          </a:xfrm>
          <a:custGeom>
            <a:avLst/>
            <a:gdLst>
              <a:gd name="T0" fmla="*/ 162 w 214"/>
              <a:gd name="T1" fmla="*/ 0 h 201"/>
              <a:gd name="T2" fmla="*/ 214 w 214"/>
              <a:gd name="T3" fmla="*/ 53 h 201"/>
              <a:gd name="T4" fmla="*/ 162 w 214"/>
              <a:gd name="T5" fmla="*/ 105 h 201"/>
              <a:gd name="T6" fmla="*/ 214 w 214"/>
              <a:gd name="T7" fmla="*/ 53 h 201"/>
              <a:gd name="T8" fmla="*/ 0 w 214"/>
              <a:gd name="T9" fmla="*/ 53 h 201"/>
              <a:gd name="T10" fmla="*/ 52 w 214"/>
              <a:gd name="T11" fmla="*/ 96 h 201"/>
              <a:gd name="T12" fmla="*/ 0 w 214"/>
              <a:gd name="T13" fmla="*/ 148 h 201"/>
              <a:gd name="T14" fmla="*/ 52 w 214"/>
              <a:gd name="T15" fmla="*/ 201 h 201"/>
              <a:gd name="T16" fmla="*/ 0 w 214"/>
              <a:gd name="T17" fmla="*/ 148 h 201"/>
              <a:gd name="T18" fmla="*/ 214 w 214"/>
              <a:gd name="T19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01">
                <a:moveTo>
                  <a:pt x="162" y="0"/>
                </a:moveTo>
                <a:lnTo>
                  <a:pt x="214" y="53"/>
                </a:lnTo>
                <a:lnTo>
                  <a:pt x="162" y="105"/>
                </a:lnTo>
                <a:moveTo>
                  <a:pt x="214" y="53"/>
                </a:moveTo>
                <a:lnTo>
                  <a:pt x="0" y="53"/>
                </a:lnTo>
                <a:moveTo>
                  <a:pt x="52" y="96"/>
                </a:moveTo>
                <a:lnTo>
                  <a:pt x="0" y="148"/>
                </a:lnTo>
                <a:lnTo>
                  <a:pt x="52" y="201"/>
                </a:lnTo>
                <a:moveTo>
                  <a:pt x="0" y="148"/>
                </a:moveTo>
                <a:lnTo>
                  <a:pt x="214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arrow_7" title="Icon of a two-sided arrow">
            <a:extLst>
              <a:ext uri="{FF2B5EF4-FFF2-40B4-BE49-F238E27FC236}">
                <a16:creationId xmlns:a16="http://schemas.microsoft.com/office/drawing/2014/main" id="{A42E2D08-1916-4AA6-82B3-C014D7F914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1274521"/>
            <a:ext cx="358570" cy="358570"/>
          </a:xfrm>
          <a:custGeom>
            <a:avLst/>
            <a:gdLst>
              <a:gd name="T0" fmla="*/ 119 w 216"/>
              <a:gd name="T1" fmla="*/ 0 h 216"/>
              <a:gd name="T2" fmla="*/ 216 w 216"/>
              <a:gd name="T3" fmla="*/ 0 h 216"/>
              <a:gd name="T4" fmla="*/ 216 w 216"/>
              <a:gd name="T5" fmla="*/ 98 h 216"/>
              <a:gd name="T6" fmla="*/ 0 w 216"/>
              <a:gd name="T7" fmla="*/ 118 h 216"/>
              <a:gd name="T8" fmla="*/ 0 w 216"/>
              <a:gd name="T9" fmla="*/ 216 h 216"/>
              <a:gd name="T10" fmla="*/ 98 w 216"/>
              <a:gd name="T11" fmla="*/ 216 h 216"/>
              <a:gd name="T12" fmla="*/ 0 w 216"/>
              <a:gd name="T13" fmla="*/ 216 h 216"/>
              <a:gd name="T14" fmla="*/ 216 w 216"/>
              <a:gd name="T1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216">
                <a:moveTo>
                  <a:pt x="119" y="0"/>
                </a:moveTo>
                <a:lnTo>
                  <a:pt x="216" y="0"/>
                </a:lnTo>
                <a:lnTo>
                  <a:pt x="216" y="98"/>
                </a:lnTo>
                <a:moveTo>
                  <a:pt x="0" y="118"/>
                </a:moveTo>
                <a:lnTo>
                  <a:pt x="0" y="216"/>
                </a:lnTo>
                <a:lnTo>
                  <a:pt x="98" y="216"/>
                </a:lnTo>
                <a:moveTo>
                  <a:pt x="0" y="216"/>
                </a:moveTo>
                <a:lnTo>
                  <a:pt x="216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arrow" title="Icon of an arrow">
            <a:extLst>
              <a:ext uri="{FF2B5EF4-FFF2-40B4-BE49-F238E27FC236}">
                <a16:creationId xmlns:a16="http://schemas.microsoft.com/office/drawing/2014/main" id="{5C5F6E3A-26F1-496B-BA64-6FF43205B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38" y="1274521"/>
            <a:ext cx="388583" cy="358570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5" name="arrow_16" title="Icon of two arrows that crisscross">
            <a:extLst>
              <a:ext uri="{FF2B5EF4-FFF2-40B4-BE49-F238E27FC236}">
                <a16:creationId xmlns:a16="http://schemas.microsoft.com/office/drawing/2014/main" id="{79EFC7FC-D2BE-46B8-8388-88D1E31676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3059" y="2170948"/>
            <a:ext cx="486492" cy="358570"/>
          </a:xfrm>
          <a:custGeom>
            <a:avLst/>
            <a:gdLst>
              <a:gd name="T0" fmla="*/ 347 w 347"/>
              <a:gd name="T1" fmla="*/ 206 h 254"/>
              <a:gd name="T2" fmla="*/ 182 w 347"/>
              <a:gd name="T3" fmla="*/ 151 h 254"/>
              <a:gd name="T4" fmla="*/ 135 w 347"/>
              <a:gd name="T5" fmla="*/ 101 h 254"/>
              <a:gd name="T6" fmla="*/ 0 w 347"/>
              <a:gd name="T7" fmla="*/ 47 h 254"/>
              <a:gd name="T8" fmla="*/ 347 w 347"/>
              <a:gd name="T9" fmla="*/ 48 h 254"/>
              <a:gd name="T10" fmla="*/ 158 w 347"/>
              <a:gd name="T11" fmla="*/ 130 h 254"/>
              <a:gd name="T12" fmla="*/ 0 w 347"/>
              <a:gd name="T13" fmla="*/ 207 h 254"/>
              <a:gd name="T14" fmla="*/ 299 w 347"/>
              <a:gd name="T15" fmla="*/ 95 h 254"/>
              <a:gd name="T16" fmla="*/ 347 w 347"/>
              <a:gd name="T17" fmla="*/ 48 h 254"/>
              <a:gd name="T18" fmla="*/ 299 w 347"/>
              <a:gd name="T19" fmla="*/ 0 h 254"/>
              <a:gd name="T20" fmla="*/ 299 w 347"/>
              <a:gd name="T21" fmla="*/ 254 h 254"/>
              <a:gd name="T22" fmla="*/ 347 w 347"/>
              <a:gd name="T23" fmla="*/ 206 h 254"/>
              <a:gd name="T24" fmla="*/ 299 w 347"/>
              <a:gd name="T25" fmla="*/ 15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7" h="254">
                <a:moveTo>
                  <a:pt x="347" y="206"/>
                </a:moveTo>
                <a:cubicBezTo>
                  <a:pt x="258" y="212"/>
                  <a:pt x="213" y="183"/>
                  <a:pt x="182" y="151"/>
                </a:cubicBezTo>
                <a:moveTo>
                  <a:pt x="135" y="101"/>
                </a:moveTo>
                <a:cubicBezTo>
                  <a:pt x="74" y="47"/>
                  <a:pt x="0" y="47"/>
                  <a:pt x="0" y="47"/>
                </a:cubicBezTo>
                <a:moveTo>
                  <a:pt x="347" y="48"/>
                </a:moveTo>
                <a:cubicBezTo>
                  <a:pt x="232" y="41"/>
                  <a:pt x="190" y="91"/>
                  <a:pt x="158" y="130"/>
                </a:cubicBezTo>
                <a:cubicBezTo>
                  <a:pt x="94" y="207"/>
                  <a:pt x="0" y="207"/>
                  <a:pt x="0" y="207"/>
                </a:cubicBezTo>
                <a:moveTo>
                  <a:pt x="299" y="95"/>
                </a:moveTo>
                <a:cubicBezTo>
                  <a:pt x="347" y="48"/>
                  <a:pt x="347" y="48"/>
                  <a:pt x="347" y="48"/>
                </a:cubicBezTo>
                <a:cubicBezTo>
                  <a:pt x="299" y="0"/>
                  <a:pt x="299" y="0"/>
                  <a:pt x="299" y="0"/>
                </a:cubicBezTo>
                <a:moveTo>
                  <a:pt x="299" y="254"/>
                </a:moveTo>
                <a:cubicBezTo>
                  <a:pt x="347" y="206"/>
                  <a:pt x="347" y="206"/>
                  <a:pt x="347" y="206"/>
                </a:cubicBezTo>
                <a:cubicBezTo>
                  <a:pt x="299" y="158"/>
                  <a:pt x="299" y="158"/>
                  <a:pt x="299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6" name="arrow_17" title="Icon of a curved arrow that splits in two directions">
            <a:extLst>
              <a:ext uri="{FF2B5EF4-FFF2-40B4-BE49-F238E27FC236}">
                <a16:creationId xmlns:a16="http://schemas.microsoft.com/office/drawing/2014/main" id="{0F0D8BC9-9060-43F9-9BB0-4C77016DCA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634" y="2170948"/>
            <a:ext cx="288848" cy="358570"/>
          </a:xfrm>
          <a:custGeom>
            <a:avLst/>
            <a:gdLst>
              <a:gd name="T0" fmla="*/ 228 w 280"/>
              <a:gd name="T1" fmla="*/ 98 h 349"/>
              <a:gd name="T2" fmla="*/ 279 w 280"/>
              <a:gd name="T3" fmla="*/ 149 h 349"/>
              <a:gd name="T4" fmla="*/ 228 w 280"/>
              <a:gd name="T5" fmla="*/ 200 h 349"/>
              <a:gd name="T6" fmla="*/ 73 w 280"/>
              <a:gd name="T7" fmla="*/ 0 h 349"/>
              <a:gd name="T8" fmla="*/ 0 w 280"/>
              <a:gd name="T9" fmla="*/ 0 h 349"/>
              <a:gd name="T10" fmla="*/ 0 w 280"/>
              <a:gd name="T11" fmla="*/ 72 h 349"/>
              <a:gd name="T12" fmla="*/ 130 w 280"/>
              <a:gd name="T13" fmla="*/ 349 h 349"/>
              <a:gd name="T14" fmla="*/ 0 w 280"/>
              <a:gd name="T15" fmla="*/ 0 h 349"/>
              <a:gd name="T16" fmla="*/ 280 w 280"/>
              <a:gd name="T17" fmla="*/ 144 h 349"/>
              <a:gd name="T18" fmla="*/ 280 w 280"/>
              <a:gd name="T19" fmla="*/ 144 h 349"/>
              <a:gd name="T20" fmla="*/ 280 w 280"/>
              <a:gd name="T21" fmla="*/ 149 h 349"/>
              <a:gd name="T22" fmla="*/ 131 w 280"/>
              <a:gd name="T23" fmla="*/ 28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349">
                <a:moveTo>
                  <a:pt x="228" y="98"/>
                </a:moveTo>
                <a:cubicBezTo>
                  <a:pt x="279" y="149"/>
                  <a:pt x="279" y="149"/>
                  <a:pt x="279" y="149"/>
                </a:cubicBezTo>
                <a:cubicBezTo>
                  <a:pt x="228" y="200"/>
                  <a:pt x="228" y="200"/>
                  <a:pt x="228" y="200"/>
                </a:cubicBezTo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moveTo>
                  <a:pt x="130" y="349"/>
                </a:moveTo>
                <a:cubicBezTo>
                  <a:pt x="144" y="79"/>
                  <a:pt x="0" y="0"/>
                  <a:pt x="0" y="0"/>
                </a:cubicBezTo>
                <a:moveTo>
                  <a:pt x="280" y="144"/>
                </a:moveTo>
                <a:cubicBezTo>
                  <a:pt x="280" y="144"/>
                  <a:pt x="280" y="144"/>
                  <a:pt x="280" y="144"/>
                </a:cubicBezTo>
                <a:moveTo>
                  <a:pt x="280" y="149"/>
                </a:moveTo>
                <a:cubicBezTo>
                  <a:pt x="280" y="149"/>
                  <a:pt x="124" y="129"/>
                  <a:pt x="131" y="28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7" name="arrow_18" title="Icon of a tightly curved arrow pointing to the left">
            <a:extLst>
              <a:ext uri="{FF2B5EF4-FFF2-40B4-BE49-F238E27FC236}">
                <a16:creationId xmlns:a16="http://schemas.microsoft.com/office/drawing/2014/main" id="{5A560896-BED4-47C7-8DE9-42DD0F46B8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9308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8" name="Share_E72D" title="Icon of a square with an arrow pointing out of it">
            <a:extLst>
              <a:ext uri="{FF2B5EF4-FFF2-40B4-BE49-F238E27FC236}">
                <a16:creationId xmlns:a16="http://schemas.microsoft.com/office/drawing/2014/main" id="{4191EFEE-B29E-4E80-990D-241D1CE37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3956" y="3067373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9" name="PageRight_E761" title="Icon of a chevron bracket in a circle pointed right">
            <a:extLst>
              <a:ext uri="{FF2B5EF4-FFF2-40B4-BE49-F238E27FC236}">
                <a16:creationId xmlns:a16="http://schemas.microsoft.com/office/drawing/2014/main" id="{A552223D-59CE-4910-B52A-8731E5B9C7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921" y="3067373"/>
            <a:ext cx="358307" cy="358570"/>
          </a:xfrm>
          <a:custGeom>
            <a:avLst/>
            <a:gdLst>
              <a:gd name="T0" fmla="*/ 1613 w 3225"/>
              <a:gd name="T1" fmla="*/ 0 h 3225"/>
              <a:gd name="T2" fmla="*/ 3225 w 3225"/>
              <a:gd name="T3" fmla="*/ 1612 h 3225"/>
              <a:gd name="T4" fmla="*/ 1613 w 3225"/>
              <a:gd name="T5" fmla="*/ 3225 h 3225"/>
              <a:gd name="T6" fmla="*/ 0 w 3225"/>
              <a:gd name="T7" fmla="*/ 1612 h 3225"/>
              <a:gd name="T8" fmla="*/ 1613 w 3225"/>
              <a:gd name="T9" fmla="*/ 0 h 3225"/>
              <a:gd name="T10" fmla="*/ 1354 w 3225"/>
              <a:gd name="T11" fmla="*/ 2433 h 3225"/>
              <a:gd name="T12" fmla="*/ 2164 w 3225"/>
              <a:gd name="T13" fmla="*/ 1622 h 3225"/>
              <a:gd name="T14" fmla="*/ 1354 w 3225"/>
              <a:gd name="T15" fmla="*/ 81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1613" y="0"/>
                </a:moveTo>
                <a:cubicBezTo>
                  <a:pt x="2503" y="0"/>
                  <a:pt x="3225" y="722"/>
                  <a:pt x="3225" y="1612"/>
                </a:cubicBez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lose/>
                <a:moveTo>
                  <a:pt x="1354" y="2433"/>
                </a:moveTo>
                <a:cubicBezTo>
                  <a:pt x="2164" y="1622"/>
                  <a:pt x="2164" y="1622"/>
                  <a:pt x="2164" y="1622"/>
                </a:cubicBezTo>
                <a:cubicBezTo>
                  <a:pt x="1354" y="811"/>
                  <a:pt x="1354" y="811"/>
                  <a:pt x="1354" y="8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6" name="PageRight_E760" title="Icon of a chevron bracket in a circle pointed left">
            <a:extLst>
              <a:ext uri="{FF2B5EF4-FFF2-40B4-BE49-F238E27FC236}">
                <a16:creationId xmlns:a16="http://schemas.microsoft.com/office/drawing/2014/main" id="{DB7EF284-49B9-430D-8B52-52C3ED7E8E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675" y="3067373"/>
            <a:ext cx="358307" cy="358570"/>
          </a:xfrm>
          <a:custGeom>
            <a:avLst/>
            <a:gdLst>
              <a:gd name="T0" fmla="*/ 3225 w 3225"/>
              <a:gd name="T1" fmla="*/ 1612 h 3225"/>
              <a:gd name="T2" fmla="*/ 1613 w 3225"/>
              <a:gd name="T3" fmla="*/ 3225 h 3225"/>
              <a:gd name="T4" fmla="*/ 0 w 3225"/>
              <a:gd name="T5" fmla="*/ 1612 h 3225"/>
              <a:gd name="T6" fmla="*/ 1613 w 3225"/>
              <a:gd name="T7" fmla="*/ 0 h 3225"/>
              <a:gd name="T8" fmla="*/ 3225 w 3225"/>
              <a:gd name="T9" fmla="*/ 1612 h 3225"/>
              <a:gd name="T10" fmla="*/ 1872 w 3225"/>
              <a:gd name="T11" fmla="*/ 811 h 3225"/>
              <a:gd name="T12" fmla="*/ 1061 w 3225"/>
              <a:gd name="T13" fmla="*/ 1622 h 3225"/>
              <a:gd name="T14" fmla="*/ 1872 w 3225"/>
              <a:gd name="T15" fmla="*/ 2433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3225" y="1612"/>
                </a:move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ubicBezTo>
                  <a:pt x="2503" y="0"/>
                  <a:pt x="3225" y="722"/>
                  <a:pt x="3225" y="1612"/>
                </a:cubicBezTo>
                <a:close/>
                <a:moveTo>
                  <a:pt x="1872" y="811"/>
                </a:moveTo>
                <a:cubicBezTo>
                  <a:pt x="1061" y="1622"/>
                  <a:pt x="1061" y="1622"/>
                  <a:pt x="1061" y="1622"/>
                </a:cubicBezTo>
                <a:cubicBezTo>
                  <a:pt x="1872" y="2433"/>
                  <a:pt x="1872" y="2433"/>
                  <a:pt x="1872" y="24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7" name="Move_E7C2" title="Icon of four arrows pointing away from eachother">
            <a:extLst>
              <a:ext uri="{FF2B5EF4-FFF2-40B4-BE49-F238E27FC236}">
                <a16:creationId xmlns:a16="http://schemas.microsoft.com/office/drawing/2014/main" id="{367FE807-ABFB-432A-90EA-65657DDCC8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327" y="1274521"/>
            <a:ext cx="358481" cy="358570"/>
          </a:xfrm>
          <a:custGeom>
            <a:avLst/>
            <a:gdLst>
              <a:gd name="T0" fmla="*/ 736 w 3999"/>
              <a:gd name="T1" fmla="*/ 2737 h 4000"/>
              <a:gd name="T2" fmla="*/ 0 w 3999"/>
              <a:gd name="T3" fmla="*/ 2001 h 4000"/>
              <a:gd name="T4" fmla="*/ 736 w 3999"/>
              <a:gd name="T5" fmla="*/ 1264 h 4000"/>
              <a:gd name="T6" fmla="*/ 86 w 3999"/>
              <a:gd name="T7" fmla="*/ 2001 h 4000"/>
              <a:gd name="T8" fmla="*/ 1264 w 3999"/>
              <a:gd name="T9" fmla="*/ 2001 h 4000"/>
              <a:gd name="T10" fmla="*/ 1264 w 3999"/>
              <a:gd name="T11" fmla="*/ 3265 h 4000"/>
              <a:gd name="T12" fmla="*/ 2000 w 3999"/>
              <a:gd name="T13" fmla="*/ 4000 h 4000"/>
              <a:gd name="T14" fmla="*/ 2735 w 3999"/>
              <a:gd name="T15" fmla="*/ 3265 h 4000"/>
              <a:gd name="T16" fmla="*/ 2000 w 3999"/>
              <a:gd name="T17" fmla="*/ 3915 h 4000"/>
              <a:gd name="T18" fmla="*/ 2000 w 3999"/>
              <a:gd name="T19" fmla="*/ 2737 h 4000"/>
              <a:gd name="T20" fmla="*/ 3264 w 3999"/>
              <a:gd name="T21" fmla="*/ 2737 h 4000"/>
              <a:gd name="T22" fmla="*/ 3999 w 3999"/>
              <a:gd name="T23" fmla="*/ 2001 h 4000"/>
              <a:gd name="T24" fmla="*/ 3264 w 3999"/>
              <a:gd name="T25" fmla="*/ 1264 h 4000"/>
              <a:gd name="T26" fmla="*/ 3913 w 3999"/>
              <a:gd name="T27" fmla="*/ 2001 h 4000"/>
              <a:gd name="T28" fmla="*/ 2735 w 3999"/>
              <a:gd name="T29" fmla="*/ 2001 h 4000"/>
              <a:gd name="T30" fmla="*/ 2735 w 3999"/>
              <a:gd name="T31" fmla="*/ 736 h 4000"/>
              <a:gd name="T32" fmla="*/ 2000 w 3999"/>
              <a:gd name="T33" fmla="*/ 0 h 4000"/>
              <a:gd name="T34" fmla="*/ 1264 w 3999"/>
              <a:gd name="T35" fmla="*/ 736 h 4000"/>
              <a:gd name="T36" fmla="*/ 2000 w 3999"/>
              <a:gd name="T37" fmla="*/ 86 h 4000"/>
              <a:gd name="T38" fmla="*/ 2000 w 3999"/>
              <a:gd name="T39" fmla="*/ 1264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9" h="4000">
                <a:moveTo>
                  <a:pt x="736" y="2737"/>
                </a:moveTo>
                <a:lnTo>
                  <a:pt x="0" y="2001"/>
                </a:lnTo>
                <a:lnTo>
                  <a:pt x="736" y="1264"/>
                </a:lnTo>
                <a:moveTo>
                  <a:pt x="86" y="2001"/>
                </a:moveTo>
                <a:lnTo>
                  <a:pt x="1264" y="2001"/>
                </a:lnTo>
                <a:moveTo>
                  <a:pt x="1264" y="3265"/>
                </a:moveTo>
                <a:lnTo>
                  <a:pt x="2000" y="4000"/>
                </a:lnTo>
                <a:lnTo>
                  <a:pt x="2735" y="3265"/>
                </a:lnTo>
                <a:moveTo>
                  <a:pt x="2000" y="3915"/>
                </a:moveTo>
                <a:lnTo>
                  <a:pt x="2000" y="2737"/>
                </a:lnTo>
                <a:moveTo>
                  <a:pt x="3264" y="2737"/>
                </a:moveTo>
                <a:lnTo>
                  <a:pt x="3999" y="2001"/>
                </a:lnTo>
                <a:lnTo>
                  <a:pt x="3264" y="1264"/>
                </a:lnTo>
                <a:moveTo>
                  <a:pt x="3913" y="2001"/>
                </a:moveTo>
                <a:lnTo>
                  <a:pt x="2735" y="2001"/>
                </a:lnTo>
                <a:moveTo>
                  <a:pt x="2735" y="736"/>
                </a:moveTo>
                <a:lnTo>
                  <a:pt x="2000" y="0"/>
                </a:lnTo>
                <a:lnTo>
                  <a:pt x="1264" y="736"/>
                </a:lnTo>
                <a:moveTo>
                  <a:pt x="2000" y="86"/>
                </a:moveTo>
                <a:lnTo>
                  <a:pt x="2000" y="12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8" name="MiniExpand_E93A" title="Icon of a rectangle on the lower-left inside a larger rectangle with an arrow pointed to the upper-right corner">
            <a:extLst>
              <a:ext uri="{FF2B5EF4-FFF2-40B4-BE49-F238E27FC236}">
                <a16:creationId xmlns:a16="http://schemas.microsoft.com/office/drawing/2014/main" id="{0E357F49-3140-4122-BA38-EB105D4F3D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026" y="2170948"/>
            <a:ext cx="423604" cy="358570"/>
          </a:xfrm>
          <a:custGeom>
            <a:avLst/>
            <a:gdLst>
              <a:gd name="T0" fmla="*/ 3493 w 4781"/>
              <a:gd name="T1" fmla="*/ 0 h 4047"/>
              <a:gd name="T2" fmla="*/ 4781 w 4781"/>
              <a:gd name="T3" fmla="*/ 0 h 4047"/>
              <a:gd name="T4" fmla="*/ 4781 w 4781"/>
              <a:gd name="T5" fmla="*/ 1288 h 4047"/>
              <a:gd name="T6" fmla="*/ 4781 w 4781"/>
              <a:gd name="T7" fmla="*/ 0 h 4047"/>
              <a:gd name="T8" fmla="*/ 2889 w 4781"/>
              <a:gd name="T9" fmla="*/ 1894 h 4047"/>
              <a:gd name="T10" fmla="*/ 3126 w 4781"/>
              <a:gd name="T11" fmla="*/ 0 h 4047"/>
              <a:gd name="T12" fmla="*/ 0 w 4781"/>
              <a:gd name="T13" fmla="*/ 0 h 4047"/>
              <a:gd name="T14" fmla="*/ 0 w 4781"/>
              <a:gd name="T15" fmla="*/ 4047 h 4047"/>
              <a:gd name="T16" fmla="*/ 4781 w 4781"/>
              <a:gd name="T17" fmla="*/ 4047 h 4047"/>
              <a:gd name="T18" fmla="*/ 4781 w 4781"/>
              <a:gd name="T19" fmla="*/ 1656 h 4047"/>
              <a:gd name="T20" fmla="*/ 2207 w 4781"/>
              <a:gd name="T21" fmla="*/ 4047 h 4047"/>
              <a:gd name="T22" fmla="*/ 2207 w 4781"/>
              <a:gd name="T23" fmla="*/ 2575 h 4047"/>
              <a:gd name="T24" fmla="*/ 0 w 4781"/>
              <a:gd name="T25" fmla="*/ 2575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81" h="4047">
                <a:moveTo>
                  <a:pt x="3493" y="0"/>
                </a:moveTo>
                <a:lnTo>
                  <a:pt x="4781" y="0"/>
                </a:lnTo>
                <a:lnTo>
                  <a:pt x="4781" y="1288"/>
                </a:lnTo>
                <a:moveTo>
                  <a:pt x="4781" y="0"/>
                </a:moveTo>
                <a:lnTo>
                  <a:pt x="2889" y="1894"/>
                </a:lnTo>
                <a:moveTo>
                  <a:pt x="3126" y="0"/>
                </a:moveTo>
                <a:lnTo>
                  <a:pt x="0" y="0"/>
                </a:lnTo>
                <a:lnTo>
                  <a:pt x="0" y="4047"/>
                </a:lnTo>
                <a:lnTo>
                  <a:pt x="4781" y="4047"/>
                </a:lnTo>
                <a:lnTo>
                  <a:pt x="4781" y="1656"/>
                </a:lnTo>
                <a:moveTo>
                  <a:pt x="2207" y="4047"/>
                </a:moveTo>
                <a:lnTo>
                  <a:pt x="2207" y="2575"/>
                </a:lnTo>
                <a:lnTo>
                  <a:pt x="0" y="257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9" name="MiniContract_E93B" title="Icon of a rectangle on the lower-left inside a larger rectangle with an arrow pointed to the lower-left corner">
            <a:extLst>
              <a:ext uri="{FF2B5EF4-FFF2-40B4-BE49-F238E27FC236}">
                <a16:creationId xmlns:a16="http://schemas.microsoft.com/office/drawing/2014/main" id="{F2326349-AF54-49A9-98DF-84AA3EAF1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8563" y="2170948"/>
            <a:ext cx="423023" cy="358570"/>
          </a:xfrm>
          <a:custGeom>
            <a:avLst/>
            <a:gdLst>
              <a:gd name="T0" fmla="*/ 4778 w 4778"/>
              <a:gd name="T1" fmla="*/ 1104 h 4050"/>
              <a:gd name="T2" fmla="*/ 4778 w 4778"/>
              <a:gd name="T3" fmla="*/ 4050 h 4050"/>
              <a:gd name="T4" fmla="*/ 0 w 4778"/>
              <a:gd name="T5" fmla="*/ 4050 h 4050"/>
              <a:gd name="T6" fmla="*/ 0 w 4778"/>
              <a:gd name="T7" fmla="*/ 0 h 4050"/>
              <a:gd name="T8" fmla="*/ 3674 w 4778"/>
              <a:gd name="T9" fmla="*/ 0 h 4050"/>
              <a:gd name="T10" fmla="*/ 2213 w 4778"/>
              <a:gd name="T11" fmla="*/ 2578 h 4050"/>
              <a:gd name="T12" fmla="*/ 0 w 4778"/>
              <a:gd name="T13" fmla="*/ 2578 h 4050"/>
              <a:gd name="T14" fmla="*/ 0 w 4778"/>
              <a:gd name="T15" fmla="*/ 4050 h 4050"/>
              <a:gd name="T16" fmla="*/ 2213 w 4778"/>
              <a:gd name="T17" fmla="*/ 4050 h 4050"/>
              <a:gd name="T18" fmla="*/ 2213 w 4778"/>
              <a:gd name="T19" fmla="*/ 2578 h 4050"/>
              <a:gd name="T20" fmla="*/ 2942 w 4778"/>
              <a:gd name="T21" fmla="*/ 550 h 4050"/>
              <a:gd name="T22" fmla="*/ 2942 w 4778"/>
              <a:gd name="T23" fmla="*/ 1843 h 4050"/>
              <a:gd name="T24" fmla="*/ 4233 w 4778"/>
              <a:gd name="T25" fmla="*/ 1843 h 4050"/>
              <a:gd name="T26" fmla="*/ 4778 w 4778"/>
              <a:gd name="T27" fmla="*/ 0 h 4050"/>
              <a:gd name="T28" fmla="*/ 2939 w 4778"/>
              <a:gd name="T29" fmla="*/ 184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8" h="4050">
                <a:moveTo>
                  <a:pt x="4778" y="1104"/>
                </a:moveTo>
                <a:lnTo>
                  <a:pt x="4778" y="4050"/>
                </a:lnTo>
                <a:lnTo>
                  <a:pt x="0" y="4050"/>
                </a:lnTo>
                <a:lnTo>
                  <a:pt x="0" y="0"/>
                </a:lnTo>
                <a:lnTo>
                  <a:pt x="3674" y="0"/>
                </a:lnTo>
                <a:moveTo>
                  <a:pt x="2213" y="2578"/>
                </a:moveTo>
                <a:lnTo>
                  <a:pt x="0" y="2578"/>
                </a:lnTo>
                <a:lnTo>
                  <a:pt x="0" y="4050"/>
                </a:lnTo>
                <a:lnTo>
                  <a:pt x="2213" y="4050"/>
                </a:lnTo>
                <a:lnTo>
                  <a:pt x="2213" y="2578"/>
                </a:lnTo>
                <a:moveTo>
                  <a:pt x="2942" y="550"/>
                </a:moveTo>
                <a:lnTo>
                  <a:pt x="2942" y="1843"/>
                </a:lnTo>
                <a:lnTo>
                  <a:pt x="4233" y="1843"/>
                </a:lnTo>
                <a:moveTo>
                  <a:pt x="4778" y="0"/>
                </a:moveTo>
                <a:lnTo>
                  <a:pt x="2939" y="18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0" name="Market_EAFC" title="Icon of a chart line of varying heights that ends with an arrow pointing up">
            <a:extLst>
              <a:ext uri="{FF2B5EF4-FFF2-40B4-BE49-F238E27FC236}">
                <a16:creationId xmlns:a16="http://schemas.microsoft.com/office/drawing/2014/main" id="{B3CF5911-F4D0-4408-9888-8D52CABC22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7620" y="1296932"/>
            <a:ext cx="517371" cy="31374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510AD3DE-3FD3-4091-81FC-D5125CBE6C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5319" y="3963799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6" name="BackToWindow_E73F" title="Icon of two arrows pointing towards eachother">
            <a:extLst>
              <a:ext uri="{FF2B5EF4-FFF2-40B4-BE49-F238E27FC236}">
                <a16:creationId xmlns:a16="http://schemas.microsoft.com/office/drawing/2014/main" id="{2272CF63-1C76-49F3-B0F6-6DBCCA84FF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121" y="1274521"/>
            <a:ext cx="358399" cy="358570"/>
          </a:xfrm>
          <a:custGeom>
            <a:avLst/>
            <a:gdLst>
              <a:gd name="T0" fmla="*/ 449 w 4211"/>
              <a:gd name="T1" fmla="*/ 2521 h 4213"/>
              <a:gd name="T2" fmla="*/ 1691 w 4211"/>
              <a:gd name="T3" fmla="*/ 2521 h 4213"/>
              <a:gd name="T4" fmla="*/ 1691 w 4211"/>
              <a:gd name="T5" fmla="*/ 3764 h 4213"/>
              <a:gd name="T6" fmla="*/ 1691 w 4211"/>
              <a:gd name="T7" fmla="*/ 2521 h 4213"/>
              <a:gd name="T8" fmla="*/ 0 w 4211"/>
              <a:gd name="T9" fmla="*/ 4213 h 4213"/>
              <a:gd name="T10" fmla="*/ 2520 w 4211"/>
              <a:gd name="T11" fmla="*/ 449 h 4213"/>
              <a:gd name="T12" fmla="*/ 2520 w 4211"/>
              <a:gd name="T13" fmla="*/ 1692 h 4213"/>
              <a:gd name="T14" fmla="*/ 3762 w 4211"/>
              <a:gd name="T15" fmla="*/ 1692 h 4213"/>
              <a:gd name="T16" fmla="*/ 4211 w 4211"/>
              <a:gd name="T17" fmla="*/ 0 h 4213"/>
              <a:gd name="T18" fmla="*/ 2520 w 4211"/>
              <a:gd name="T19" fmla="*/ 169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1" h="4213">
                <a:moveTo>
                  <a:pt x="449" y="2521"/>
                </a:moveTo>
                <a:lnTo>
                  <a:pt x="1691" y="2521"/>
                </a:lnTo>
                <a:lnTo>
                  <a:pt x="1691" y="3764"/>
                </a:lnTo>
                <a:moveTo>
                  <a:pt x="1691" y="2521"/>
                </a:moveTo>
                <a:lnTo>
                  <a:pt x="0" y="4213"/>
                </a:lnTo>
                <a:moveTo>
                  <a:pt x="2520" y="449"/>
                </a:moveTo>
                <a:lnTo>
                  <a:pt x="2520" y="1692"/>
                </a:lnTo>
                <a:lnTo>
                  <a:pt x="3762" y="1692"/>
                </a:lnTo>
                <a:moveTo>
                  <a:pt x="4211" y="0"/>
                </a:moveTo>
                <a:lnTo>
                  <a:pt x="2520" y="169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7" name="arrow_23" title="Icon of an arrow pointing into an container">
            <a:extLst>
              <a:ext uri="{FF2B5EF4-FFF2-40B4-BE49-F238E27FC236}">
                <a16:creationId xmlns:a16="http://schemas.microsoft.com/office/drawing/2014/main" id="{1644A269-DE74-4A9B-AC70-DD98C9E839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9892" y="1274521"/>
            <a:ext cx="287147" cy="358570"/>
          </a:xfrm>
          <a:custGeom>
            <a:avLst/>
            <a:gdLst>
              <a:gd name="T0" fmla="*/ 145 w 197"/>
              <a:gd name="T1" fmla="*/ 153 h 246"/>
              <a:gd name="T2" fmla="*/ 99 w 197"/>
              <a:gd name="T3" fmla="*/ 194 h 246"/>
              <a:gd name="T4" fmla="*/ 52 w 197"/>
              <a:gd name="T5" fmla="*/ 153 h 246"/>
              <a:gd name="T6" fmla="*/ 0 w 197"/>
              <a:gd name="T7" fmla="*/ 78 h 246"/>
              <a:gd name="T8" fmla="*/ 0 w 197"/>
              <a:gd name="T9" fmla="*/ 246 h 246"/>
              <a:gd name="T10" fmla="*/ 197 w 197"/>
              <a:gd name="T11" fmla="*/ 246 h 246"/>
              <a:gd name="T12" fmla="*/ 197 w 197"/>
              <a:gd name="T13" fmla="*/ 78 h 246"/>
              <a:gd name="T14" fmla="*/ 99 w 197"/>
              <a:gd name="T15" fmla="*/ 194 h 246"/>
              <a:gd name="T16" fmla="*/ 99 w 197"/>
              <a:gd name="T1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246">
                <a:moveTo>
                  <a:pt x="145" y="153"/>
                </a:moveTo>
                <a:lnTo>
                  <a:pt x="99" y="194"/>
                </a:lnTo>
                <a:lnTo>
                  <a:pt x="52" y="153"/>
                </a:lnTo>
                <a:moveTo>
                  <a:pt x="0" y="78"/>
                </a:moveTo>
                <a:lnTo>
                  <a:pt x="0" y="246"/>
                </a:lnTo>
                <a:lnTo>
                  <a:pt x="197" y="246"/>
                </a:lnTo>
                <a:lnTo>
                  <a:pt x="197" y="78"/>
                </a:lnTo>
                <a:moveTo>
                  <a:pt x="99" y="194"/>
                </a:moveTo>
                <a:lnTo>
                  <a:pt x="99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8" name="arrow_24" title="Icon of an arrow pointing out of a box">
            <a:extLst>
              <a:ext uri="{FF2B5EF4-FFF2-40B4-BE49-F238E27FC236}">
                <a16:creationId xmlns:a16="http://schemas.microsoft.com/office/drawing/2014/main" id="{9AD8FC53-8FF8-4FAF-A5FC-4A91BCC54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1204" y="1274521"/>
            <a:ext cx="469508" cy="358570"/>
          </a:xfrm>
          <a:custGeom>
            <a:avLst/>
            <a:gdLst>
              <a:gd name="T0" fmla="*/ 55 w 237"/>
              <a:gd name="T1" fmla="*/ 91 h 181"/>
              <a:gd name="T2" fmla="*/ 237 w 237"/>
              <a:gd name="T3" fmla="*/ 91 h 181"/>
              <a:gd name="T4" fmla="*/ 201 w 237"/>
              <a:gd name="T5" fmla="*/ 134 h 181"/>
              <a:gd name="T6" fmla="*/ 237 w 237"/>
              <a:gd name="T7" fmla="*/ 91 h 181"/>
              <a:gd name="T8" fmla="*/ 201 w 237"/>
              <a:gd name="T9" fmla="*/ 47 h 181"/>
              <a:gd name="T10" fmla="*/ 0 w 237"/>
              <a:gd name="T11" fmla="*/ 0 h 181"/>
              <a:gd name="T12" fmla="*/ 0 w 237"/>
              <a:gd name="T13" fmla="*/ 181 h 181"/>
              <a:gd name="T14" fmla="*/ 149 w 237"/>
              <a:gd name="T15" fmla="*/ 181 h 181"/>
              <a:gd name="T16" fmla="*/ 149 w 237"/>
              <a:gd name="T17" fmla="*/ 0 h 181"/>
              <a:gd name="T18" fmla="*/ 0 w 237"/>
              <a:gd name="T19" fmla="*/ 0 h 181"/>
              <a:gd name="T20" fmla="*/ 0 w 237"/>
              <a:gd name="T2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181">
                <a:moveTo>
                  <a:pt x="55" y="91"/>
                </a:moveTo>
                <a:lnTo>
                  <a:pt x="237" y="91"/>
                </a:lnTo>
                <a:moveTo>
                  <a:pt x="201" y="134"/>
                </a:moveTo>
                <a:lnTo>
                  <a:pt x="237" y="91"/>
                </a:lnTo>
                <a:lnTo>
                  <a:pt x="201" y="47"/>
                </a:lnTo>
                <a:moveTo>
                  <a:pt x="0" y="0"/>
                </a:moveTo>
                <a:lnTo>
                  <a:pt x="0" y="181"/>
                </a:lnTo>
                <a:lnTo>
                  <a:pt x="149" y="181"/>
                </a:lnTo>
                <a:lnTo>
                  <a:pt x="149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9" name="plan" title="Icon of a circle with an arrow projecting from it between two exes">
            <a:extLst>
              <a:ext uri="{FF2B5EF4-FFF2-40B4-BE49-F238E27FC236}">
                <a16:creationId xmlns:a16="http://schemas.microsoft.com/office/drawing/2014/main" id="{AC373170-7CA0-4DE7-9131-2F7C95FD4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7375" y="3067373"/>
            <a:ext cx="357164" cy="358570"/>
          </a:xfrm>
          <a:custGeom>
            <a:avLst/>
            <a:gdLst>
              <a:gd name="T0" fmla="*/ 116 w 352"/>
              <a:gd name="T1" fmla="*/ 117 h 352"/>
              <a:gd name="T2" fmla="*/ 0 w 352"/>
              <a:gd name="T3" fmla="*/ 0 h 352"/>
              <a:gd name="T4" fmla="*/ 116 w 352"/>
              <a:gd name="T5" fmla="*/ 0 h 352"/>
              <a:gd name="T6" fmla="*/ 0 w 352"/>
              <a:gd name="T7" fmla="*/ 117 h 352"/>
              <a:gd name="T8" fmla="*/ 352 w 352"/>
              <a:gd name="T9" fmla="*/ 352 h 352"/>
              <a:gd name="T10" fmla="*/ 235 w 352"/>
              <a:gd name="T11" fmla="*/ 236 h 352"/>
              <a:gd name="T12" fmla="*/ 352 w 352"/>
              <a:gd name="T13" fmla="*/ 236 h 352"/>
              <a:gd name="T14" fmla="*/ 235 w 352"/>
              <a:gd name="T15" fmla="*/ 352 h 352"/>
              <a:gd name="T16" fmla="*/ 66 w 352"/>
              <a:gd name="T17" fmla="*/ 218 h 352"/>
              <a:gd name="T18" fmla="*/ 2 w 352"/>
              <a:gd name="T19" fmla="*/ 282 h 352"/>
              <a:gd name="T20" fmla="*/ 66 w 352"/>
              <a:gd name="T21" fmla="*/ 347 h 352"/>
              <a:gd name="T22" fmla="*/ 130 w 352"/>
              <a:gd name="T23" fmla="*/ 282 h 352"/>
              <a:gd name="T24" fmla="*/ 66 w 352"/>
              <a:gd name="T25" fmla="*/ 218 h 352"/>
              <a:gd name="T26" fmla="*/ 113 w 352"/>
              <a:gd name="T27" fmla="*/ 239 h 352"/>
              <a:gd name="T28" fmla="*/ 345 w 352"/>
              <a:gd name="T29" fmla="*/ 8 h 352"/>
              <a:gd name="T30" fmla="*/ 345 w 352"/>
              <a:gd name="T31" fmla="*/ 83 h 352"/>
              <a:gd name="T32" fmla="*/ 345 w 352"/>
              <a:gd name="T33" fmla="*/ 7 h 352"/>
              <a:gd name="T34" fmla="*/ 269 w 352"/>
              <a:gd name="T35" fmla="*/ 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" h="352">
                <a:moveTo>
                  <a:pt x="116" y="117"/>
                </a:moveTo>
                <a:cubicBezTo>
                  <a:pt x="0" y="0"/>
                  <a:pt x="0" y="0"/>
                  <a:pt x="0" y="0"/>
                </a:cubicBezTo>
                <a:moveTo>
                  <a:pt x="116" y="0"/>
                </a:moveTo>
                <a:cubicBezTo>
                  <a:pt x="0" y="117"/>
                  <a:pt x="0" y="117"/>
                  <a:pt x="0" y="117"/>
                </a:cubicBezTo>
                <a:moveTo>
                  <a:pt x="352" y="352"/>
                </a:moveTo>
                <a:cubicBezTo>
                  <a:pt x="235" y="236"/>
                  <a:pt x="235" y="236"/>
                  <a:pt x="235" y="236"/>
                </a:cubicBezTo>
                <a:moveTo>
                  <a:pt x="352" y="236"/>
                </a:moveTo>
                <a:cubicBezTo>
                  <a:pt x="235" y="352"/>
                  <a:pt x="235" y="352"/>
                  <a:pt x="235" y="352"/>
                </a:cubicBezTo>
                <a:moveTo>
                  <a:pt x="66" y="218"/>
                </a:moveTo>
                <a:cubicBezTo>
                  <a:pt x="30" y="218"/>
                  <a:pt x="2" y="247"/>
                  <a:pt x="2" y="282"/>
                </a:cubicBezTo>
                <a:cubicBezTo>
                  <a:pt x="2" y="318"/>
                  <a:pt x="30" y="347"/>
                  <a:pt x="66" y="347"/>
                </a:cubicBezTo>
                <a:cubicBezTo>
                  <a:pt x="101" y="347"/>
                  <a:pt x="130" y="318"/>
                  <a:pt x="130" y="282"/>
                </a:cubicBezTo>
                <a:cubicBezTo>
                  <a:pt x="130" y="247"/>
                  <a:pt x="101" y="218"/>
                  <a:pt x="66" y="218"/>
                </a:cubicBezTo>
                <a:close/>
                <a:moveTo>
                  <a:pt x="113" y="239"/>
                </a:moveTo>
                <a:cubicBezTo>
                  <a:pt x="345" y="8"/>
                  <a:pt x="345" y="8"/>
                  <a:pt x="345" y="8"/>
                </a:cubicBezTo>
                <a:moveTo>
                  <a:pt x="345" y="83"/>
                </a:moveTo>
                <a:cubicBezTo>
                  <a:pt x="345" y="7"/>
                  <a:pt x="345" y="7"/>
                  <a:pt x="345" y="7"/>
                </a:cubicBezTo>
                <a:cubicBezTo>
                  <a:pt x="269" y="7"/>
                  <a:pt x="269" y="7"/>
                  <a:pt x="269" y="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0" name="transform_2" title="Icon of a circle and a square with a curved arrow between them">
            <a:extLst>
              <a:ext uri="{FF2B5EF4-FFF2-40B4-BE49-F238E27FC236}">
                <a16:creationId xmlns:a16="http://schemas.microsoft.com/office/drawing/2014/main" id="{C66274E6-9450-4CEA-B290-C23CED1F5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9902" y="3067373"/>
            <a:ext cx="387128" cy="358570"/>
          </a:xfrm>
          <a:custGeom>
            <a:avLst/>
            <a:gdLst>
              <a:gd name="T0" fmla="*/ 31 w 337"/>
              <a:gd name="T1" fmla="*/ 210 h 311"/>
              <a:gd name="T2" fmla="*/ 185 w 337"/>
              <a:gd name="T3" fmla="*/ 56 h 311"/>
              <a:gd name="T4" fmla="*/ 142 w 337"/>
              <a:gd name="T5" fmla="*/ 108 h 311"/>
              <a:gd name="T6" fmla="*/ 185 w 337"/>
              <a:gd name="T7" fmla="*/ 56 h 311"/>
              <a:gd name="T8" fmla="*/ 133 w 337"/>
              <a:gd name="T9" fmla="*/ 13 h 311"/>
              <a:gd name="T10" fmla="*/ 37 w 337"/>
              <a:gd name="T11" fmla="*/ 311 h 311"/>
              <a:gd name="T12" fmla="*/ 73 w 337"/>
              <a:gd name="T13" fmla="*/ 274 h 311"/>
              <a:gd name="T14" fmla="*/ 37 w 337"/>
              <a:gd name="T15" fmla="*/ 238 h 311"/>
              <a:gd name="T16" fmla="*/ 0 w 337"/>
              <a:gd name="T17" fmla="*/ 274 h 311"/>
              <a:gd name="T18" fmla="*/ 37 w 337"/>
              <a:gd name="T19" fmla="*/ 311 h 311"/>
              <a:gd name="T20" fmla="*/ 337 w 337"/>
              <a:gd name="T21" fmla="*/ 0 h 311"/>
              <a:gd name="T22" fmla="*/ 219 w 337"/>
              <a:gd name="T23" fmla="*/ 0 h 311"/>
              <a:gd name="T24" fmla="*/ 219 w 337"/>
              <a:gd name="T25" fmla="*/ 118 h 311"/>
              <a:gd name="T26" fmla="*/ 337 w 337"/>
              <a:gd name="T27" fmla="*/ 118 h 311"/>
              <a:gd name="T28" fmla="*/ 337 w 337"/>
              <a:gd name="T2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11">
                <a:moveTo>
                  <a:pt x="31" y="210"/>
                </a:moveTo>
                <a:cubicBezTo>
                  <a:pt x="31" y="125"/>
                  <a:pt x="100" y="56"/>
                  <a:pt x="185" y="56"/>
                </a:cubicBezTo>
                <a:moveTo>
                  <a:pt x="142" y="108"/>
                </a:moveTo>
                <a:cubicBezTo>
                  <a:pt x="185" y="56"/>
                  <a:pt x="185" y="56"/>
                  <a:pt x="185" y="56"/>
                </a:cubicBezTo>
                <a:cubicBezTo>
                  <a:pt x="133" y="13"/>
                  <a:pt x="133" y="13"/>
                  <a:pt x="133" y="13"/>
                </a:cubicBezTo>
                <a:moveTo>
                  <a:pt x="37" y="311"/>
                </a:moveTo>
                <a:cubicBezTo>
                  <a:pt x="56" y="311"/>
                  <a:pt x="73" y="294"/>
                  <a:pt x="73" y="274"/>
                </a:cubicBezTo>
                <a:cubicBezTo>
                  <a:pt x="73" y="254"/>
                  <a:pt x="56" y="238"/>
                  <a:pt x="37" y="238"/>
                </a:cubicBezTo>
                <a:cubicBezTo>
                  <a:pt x="17" y="238"/>
                  <a:pt x="0" y="254"/>
                  <a:pt x="0" y="274"/>
                </a:cubicBezTo>
                <a:cubicBezTo>
                  <a:pt x="0" y="294"/>
                  <a:pt x="17" y="311"/>
                  <a:pt x="37" y="311"/>
                </a:cubicBezTo>
                <a:close/>
                <a:moveTo>
                  <a:pt x="337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18"/>
                  <a:pt x="219" y="118"/>
                  <a:pt x="219" y="118"/>
                </a:cubicBezTo>
                <a:cubicBezTo>
                  <a:pt x="337" y="118"/>
                  <a:pt x="337" y="118"/>
                  <a:pt x="337" y="118"/>
                </a:cubicBezTo>
                <a:lnTo>
                  <a:pt x="337" y="0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E1257F5-6EA4-433F-9F5C-847F4B8BB4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0525" y="3053926"/>
            <a:ext cx="308371" cy="38546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arrow_11" title="Icon of a circle made of two curved arrows">
            <a:extLst>
              <a:ext uri="{FF2B5EF4-FFF2-40B4-BE49-F238E27FC236}">
                <a16:creationId xmlns:a16="http://schemas.microsoft.com/office/drawing/2014/main" id="{8AA96DD9-7B9D-457C-A969-01EC319377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597" y="2170948"/>
            <a:ext cx="343246" cy="358570"/>
          </a:xfrm>
          <a:custGeom>
            <a:avLst/>
            <a:gdLst>
              <a:gd name="T0" fmla="*/ 310 w 310"/>
              <a:gd name="T1" fmla="*/ 199 h 322"/>
              <a:gd name="T2" fmla="*/ 154 w 310"/>
              <a:gd name="T3" fmla="*/ 322 h 322"/>
              <a:gd name="T4" fmla="*/ 1 w 310"/>
              <a:gd name="T5" fmla="*/ 211 h 322"/>
              <a:gd name="T6" fmla="*/ 304 w 310"/>
              <a:gd name="T7" fmla="*/ 104 h 322"/>
              <a:gd name="T8" fmla="*/ 154 w 310"/>
              <a:gd name="T9" fmla="*/ 0 h 322"/>
              <a:gd name="T10" fmla="*/ 0 w 310"/>
              <a:gd name="T11" fmla="*/ 114 h 322"/>
              <a:gd name="T12" fmla="*/ 299 w 310"/>
              <a:gd name="T13" fmla="*/ 104 h 322"/>
              <a:gd name="T14" fmla="*/ 230 w 310"/>
              <a:gd name="T15" fmla="*/ 104 h 322"/>
              <a:gd name="T16" fmla="*/ 295 w 310"/>
              <a:gd name="T17" fmla="*/ 104 h 322"/>
              <a:gd name="T18" fmla="*/ 304 w 310"/>
              <a:gd name="T19" fmla="*/ 104 h 322"/>
              <a:gd name="T20" fmla="*/ 304 w 310"/>
              <a:gd name="T21" fmla="*/ 29 h 322"/>
              <a:gd name="T22" fmla="*/ 9 w 310"/>
              <a:gd name="T23" fmla="*/ 211 h 322"/>
              <a:gd name="T24" fmla="*/ 75 w 310"/>
              <a:gd name="T25" fmla="*/ 211 h 322"/>
              <a:gd name="T26" fmla="*/ 9 w 310"/>
              <a:gd name="T27" fmla="*/ 211 h 322"/>
              <a:gd name="T28" fmla="*/ 1 w 310"/>
              <a:gd name="T29" fmla="*/ 211 h 322"/>
              <a:gd name="T30" fmla="*/ 1 w 310"/>
              <a:gd name="T31" fmla="*/ 28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322">
                <a:moveTo>
                  <a:pt x="310" y="199"/>
                </a:moveTo>
                <a:cubicBezTo>
                  <a:pt x="293" y="270"/>
                  <a:pt x="229" y="322"/>
                  <a:pt x="154" y="322"/>
                </a:cubicBezTo>
                <a:cubicBezTo>
                  <a:pt x="83" y="322"/>
                  <a:pt x="22" y="275"/>
                  <a:pt x="1" y="211"/>
                </a:cubicBezTo>
                <a:moveTo>
                  <a:pt x="304" y="104"/>
                </a:moveTo>
                <a:cubicBezTo>
                  <a:pt x="281" y="43"/>
                  <a:pt x="223" y="0"/>
                  <a:pt x="154" y="0"/>
                </a:cubicBezTo>
                <a:cubicBezTo>
                  <a:pt x="82" y="0"/>
                  <a:pt x="20" y="48"/>
                  <a:pt x="0" y="114"/>
                </a:cubicBezTo>
                <a:moveTo>
                  <a:pt x="299" y="104"/>
                </a:moveTo>
                <a:cubicBezTo>
                  <a:pt x="230" y="104"/>
                  <a:pt x="230" y="104"/>
                  <a:pt x="230" y="104"/>
                </a:cubicBezTo>
                <a:moveTo>
                  <a:pt x="295" y="104"/>
                </a:moveTo>
                <a:cubicBezTo>
                  <a:pt x="304" y="104"/>
                  <a:pt x="304" y="104"/>
                  <a:pt x="304" y="104"/>
                </a:cubicBezTo>
                <a:cubicBezTo>
                  <a:pt x="304" y="29"/>
                  <a:pt x="304" y="29"/>
                  <a:pt x="304" y="29"/>
                </a:cubicBezTo>
                <a:moveTo>
                  <a:pt x="9" y="211"/>
                </a:moveTo>
                <a:cubicBezTo>
                  <a:pt x="75" y="211"/>
                  <a:pt x="75" y="211"/>
                  <a:pt x="75" y="211"/>
                </a:cubicBezTo>
                <a:moveTo>
                  <a:pt x="9" y="211"/>
                </a:moveTo>
                <a:cubicBezTo>
                  <a:pt x="1" y="211"/>
                  <a:pt x="1" y="211"/>
                  <a:pt x="1" y="211"/>
                </a:cubicBezTo>
                <a:cubicBezTo>
                  <a:pt x="1" y="286"/>
                  <a:pt x="1" y="286"/>
                  <a:pt x="1" y="2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arrow_12" title="Icon of a circle made of a curved arrow pointing clockwise">
            <a:extLst>
              <a:ext uri="{FF2B5EF4-FFF2-40B4-BE49-F238E27FC236}">
                <a16:creationId xmlns:a16="http://schemas.microsoft.com/office/drawing/2014/main" id="{8EAD6A33-D7A0-47FB-B0E7-076916AB99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1115" y="2170948"/>
            <a:ext cx="364699" cy="358570"/>
          </a:xfrm>
          <a:custGeom>
            <a:avLst/>
            <a:gdLst>
              <a:gd name="T0" fmla="*/ 209 w 328"/>
              <a:gd name="T1" fmla="*/ 0 h 321"/>
              <a:gd name="T2" fmla="*/ 328 w 328"/>
              <a:gd name="T3" fmla="*/ 157 h 321"/>
              <a:gd name="T4" fmla="*/ 164 w 328"/>
              <a:gd name="T5" fmla="*/ 321 h 321"/>
              <a:gd name="T6" fmla="*/ 0 w 328"/>
              <a:gd name="T7" fmla="*/ 157 h 321"/>
              <a:gd name="T8" fmla="*/ 110 w 328"/>
              <a:gd name="T9" fmla="*/ 2 h 321"/>
              <a:gd name="T10" fmla="*/ 110 w 328"/>
              <a:gd name="T11" fmla="*/ 77 h 321"/>
              <a:gd name="T12" fmla="*/ 110 w 328"/>
              <a:gd name="T13" fmla="*/ 2 h 321"/>
              <a:gd name="T14" fmla="*/ 36 w 328"/>
              <a:gd name="T15" fmla="*/ 2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321">
                <a:moveTo>
                  <a:pt x="209" y="0"/>
                </a:moveTo>
                <a:cubicBezTo>
                  <a:pt x="278" y="19"/>
                  <a:pt x="328" y="82"/>
                  <a:pt x="328" y="157"/>
                </a:cubicBezTo>
                <a:cubicBezTo>
                  <a:pt x="328" y="248"/>
                  <a:pt x="254" y="321"/>
                  <a:pt x="164" y="321"/>
                </a:cubicBezTo>
                <a:cubicBezTo>
                  <a:pt x="73" y="321"/>
                  <a:pt x="0" y="248"/>
                  <a:pt x="0" y="157"/>
                </a:cubicBezTo>
                <a:cubicBezTo>
                  <a:pt x="0" y="85"/>
                  <a:pt x="46" y="24"/>
                  <a:pt x="110" y="2"/>
                </a:cubicBezTo>
                <a:moveTo>
                  <a:pt x="110" y="77"/>
                </a:moveTo>
                <a:cubicBezTo>
                  <a:pt x="110" y="2"/>
                  <a:pt x="110" y="2"/>
                  <a:pt x="110" y="2"/>
                </a:cubicBezTo>
                <a:cubicBezTo>
                  <a:pt x="36" y="2"/>
                  <a:pt x="36" y="2"/>
                  <a:pt x="36" y="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strategy" title="Icon of two circles and a curved arrow winding between three exes connecting them">
            <a:extLst>
              <a:ext uri="{FF2B5EF4-FFF2-40B4-BE49-F238E27FC236}">
                <a16:creationId xmlns:a16="http://schemas.microsoft.com/office/drawing/2014/main" id="{A31BCD53-8416-4BE5-B301-45000BD1E1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0329" y="3037651"/>
            <a:ext cx="313749" cy="418015"/>
          </a:xfrm>
          <a:custGeom>
            <a:avLst/>
            <a:gdLst>
              <a:gd name="T0" fmla="*/ 208 w 240"/>
              <a:gd name="T1" fmla="*/ 83 h 322"/>
              <a:gd name="T2" fmla="*/ 207 w 240"/>
              <a:gd name="T3" fmla="*/ 128 h 322"/>
              <a:gd name="T4" fmla="*/ 166 w 240"/>
              <a:gd name="T5" fmla="*/ 178 h 322"/>
              <a:gd name="T6" fmla="*/ 83 w 240"/>
              <a:gd name="T7" fmla="*/ 178 h 322"/>
              <a:gd name="T8" fmla="*/ 43 w 240"/>
              <a:gd name="T9" fmla="*/ 191 h 322"/>
              <a:gd name="T10" fmla="*/ 25 w 240"/>
              <a:gd name="T11" fmla="*/ 230 h 322"/>
              <a:gd name="T12" fmla="*/ 25 w 240"/>
              <a:gd name="T13" fmla="*/ 239 h 322"/>
              <a:gd name="T14" fmla="*/ 239 w 240"/>
              <a:gd name="T15" fmla="*/ 114 h 322"/>
              <a:gd name="T16" fmla="*/ 208 w 240"/>
              <a:gd name="T17" fmla="*/ 83 h 322"/>
              <a:gd name="T18" fmla="*/ 177 w 240"/>
              <a:gd name="T19" fmla="*/ 114 h 322"/>
              <a:gd name="T20" fmla="*/ 0 w 240"/>
              <a:gd name="T21" fmla="*/ 296 h 322"/>
              <a:gd name="T22" fmla="*/ 26 w 240"/>
              <a:gd name="T23" fmla="*/ 322 h 322"/>
              <a:gd name="T24" fmla="*/ 52 w 240"/>
              <a:gd name="T25" fmla="*/ 296 h 322"/>
              <a:gd name="T26" fmla="*/ 26 w 240"/>
              <a:gd name="T27" fmla="*/ 270 h 322"/>
              <a:gd name="T28" fmla="*/ 0 w 240"/>
              <a:gd name="T29" fmla="*/ 296 h 322"/>
              <a:gd name="T30" fmla="*/ 187 w 240"/>
              <a:gd name="T31" fmla="*/ 26 h 322"/>
              <a:gd name="T32" fmla="*/ 213 w 240"/>
              <a:gd name="T33" fmla="*/ 52 h 322"/>
              <a:gd name="T34" fmla="*/ 239 w 240"/>
              <a:gd name="T35" fmla="*/ 26 h 322"/>
              <a:gd name="T36" fmla="*/ 213 w 240"/>
              <a:gd name="T37" fmla="*/ 0 h 322"/>
              <a:gd name="T38" fmla="*/ 187 w 240"/>
              <a:gd name="T39" fmla="*/ 26 h 322"/>
              <a:gd name="T40" fmla="*/ 67 w 240"/>
              <a:gd name="T41" fmla="*/ 96 h 322"/>
              <a:gd name="T42" fmla="*/ 119 w 240"/>
              <a:gd name="T43" fmla="*/ 148 h 322"/>
              <a:gd name="T44" fmla="*/ 119 w 240"/>
              <a:gd name="T45" fmla="*/ 96 h 322"/>
              <a:gd name="T46" fmla="*/ 67 w 240"/>
              <a:gd name="T47" fmla="*/ 148 h 322"/>
              <a:gd name="T48" fmla="*/ 189 w 240"/>
              <a:gd name="T49" fmla="*/ 203 h 322"/>
              <a:gd name="T50" fmla="*/ 240 w 240"/>
              <a:gd name="T51" fmla="*/ 255 h 322"/>
              <a:gd name="T52" fmla="*/ 240 w 240"/>
              <a:gd name="T53" fmla="*/ 203 h 322"/>
              <a:gd name="T54" fmla="*/ 189 w 240"/>
              <a:gd name="T55" fmla="*/ 255 h 322"/>
              <a:gd name="T56" fmla="*/ 93 w 240"/>
              <a:gd name="T57" fmla="*/ 227 h 322"/>
              <a:gd name="T58" fmla="*/ 145 w 240"/>
              <a:gd name="T59" fmla="*/ 279 h 322"/>
              <a:gd name="T60" fmla="*/ 145 w 240"/>
              <a:gd name="T61" fmla="*/ 227 h 322"/>
              <a:gd name="T62" fmla="*/ 93 w 240"/>
              <a:gd name="T63" fmla="*/ 27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322">
                <a:moveTo>
                  <a:pt x="208" y="83"/>
                </a:moveTo>
                <a:cubicBezTo>
                  <a:pt x="208" y="83"/>
                  <a:pt x="208" y="103"/>
                  <a:pt x="207" y="128"/>
                </a:cubicBezTo>
                <a:cubicBezTo>
                  <a:pt x="206" y="177"/>
                  <a:pt x="166" y="178"/>
                  <a:pt x="166" y="178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3" y="178"/>
                  <a:pt x="58" y="178"/>
                  <a:pt x="43" y="191"/>
                </a:cubicBezTo>
                <a:cubicBezTo>
                  <a:pt x="28" y="203"/>
                  <a:pt x="25" y="220"/>
                  <a:pt x="25" y="230"/>
                </a:cubicBezTo>
                <a:cubicBezTo>
                  <a:pt x="25" y="239"/>
                  <a:pt x="25" y="239"/>
                  <a:pt x="25" y="239"/>
                </a:cubicBezTo>
                <a:moveTo>
                  <a:pt x="239" y="114"/>
                </a:moveTo>
                <a:cubicBezTo>
                  <a:pt x="208" y="83"/>
                  <a:pt x="208" y="83"/>
                  <a:pt x="208" y="83"/>
                </a:cubicBezTo>
                <a:cubicBezTo>
                  <a:pt x="177" y="114"/>
                  <a:pt x="177" y="114"/>
                  <a:pt x="177" y="114"/>
                </a:cubicBezTo>
                <a:moveTo>
                  <a:pt x="0" y="296"/>
                </a:moveTo>
                <a:cubicBezTo>
                  <a:pt x="0" y="310"/>
                  <a:pt x="12" y="322"/>
                  <a:pt x="26" y="322"/>
                </a:cubicBezTo>
                <a:cubicBezTo>
                  <a:pt x="40" y="322"/>
                  <a:pt x="52" y="310"/>
                  <a:pt x="52" y="296"/>
                </a:cubicBezTo>
                <a:cubicBezTo>
                  <a:pt x="52" y="282"/>
                  <a:pt x="40" y="270"/>
                  <a:pt x="26" y="270"/>
                </a:cubicBezTo>
                <a:cubicBezTo>
                  <a:pt x="12" y="270"/>
                  <a:pt x="0" y="282"/>
                  <a:pt x="0" y="296"/>
                </a:cubicBezTo>
                <a:close/>
                <a:moveTo>
                  <a:pt x="187" y="26"/>
                </a:moveTo>
                <a:cubicBezTo>
                  <a:pt x="187" y="40"/>
                  <a:pt x="199" y="52"/>
                  <a:pt x="213" y="52"/>
                </a:cubicBezTo>
                <a:cubicBezTo>
                  <a:pt x="227" y="52"/>
                  <a:pt x="239" y="40"/>
                  <a:pt x="239" y="26"/>
                </a:cubicBezTo>
                <a:cubicBezTo>
                  <a:pt x="239" y="12"/>
                  <a:pt x="227" y="0"/>
                  <a:pt x="213" y="0"/>
                </a:cubicBezTo>
                <a:cubicBezTo>
                  <a:pt x="199" y="0"/>
                  <a:pt x="187" y="12"/>
                  <a:pt x="187" y="26"/>
                </a:cubicBezTo>
                <a:close/>
                <a:moveTo>
                  <a:pt x="67" y="96"/>
                </a:moveTo>
                <a:cubicBezTo>
                  <a:pt x="119" y="148"/>
                  <a:pt x="119" y="148"/>
                  <a:pt x="119" y="148"/>
                </a:cubicBezTo>
                <a:moveTo>
                  <a:pt x="119" y="96"/>
                </a:moveTo>
                <a:cubicBezTo>
                  <a:pt x="67" y="148"/>
                  <a:pt x="67" y="148"/>
                  <a:pt x="67" y="148"/>
                </a:cubicBezTo>
                <a:moveTo>
                  <a:pt x="189" y="203"/>
                </a:moveTo>
                <a:cubicBezTo>
                  <a:pt x="240" y="255"/>
                  <a:pt x="240" y="255"/>
                  <a:pt x="240" y="255"/>
                </a:cubicBezTo>
                <a:moveTo>
                  <a:pt x="240" y="203"/>
                </a:moveTo>
                <a:cubicBezTo>
                  <a:pt x="189" y="255"/>
                  <a:pt x="189" y="255"/>
                  <a:pt x="189" y="255"/>
                </a:cubicBezTo>
                <a:moveTo>
                  <a:pt x="93" y="227"/>
                </a:moveTo>
                <a:cubicBezTo>
                  <a:pt x="145" y="279"/>
                  <a:pt x="145" y="279"/>
                  <a:pt x="145" y="279"/>
                </a:cubicBezTo>
                <a:moveTo>
                  <a:pt x="145" y="227"/>
                </a:moveTo>
                <a:cubicBezTo>
                  <a:pt x="93" y="279"/>
                  <a:pt x="93" y="279"/>
                  <a:pt x="93" y="2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5" name="arrow_26" title="Icon of a dotted line circle made of a curved arrow pointing clockwise">
            <a:extLst>
              <a:ext uri="{FF2B5EF4-FFF2-40B4-BE49-F238E27FC236}">
                <a16:creationId xmlns:a16="http://schemas.microsoft.com/office/drawing/2014/main" id="{A20F22AC-FDE4-493B-B79A-C23D4DA4D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0929" y="2170948"/>
            <a:ext cx="370059" cy="358570"/>
          </a:xfrm>
          <a:custGeom>
            <a:avLst/>
            <a:gdLst>
              <a:gd name="T0" fmla="*/ 18 w 328"/>
              <a:gd name="T1" fmla="*/ 80 h 319"/>
              <a:gd name="T2" fmla="*/ 110 w 328"/>
              <a:gd name="T3" fmla="*/ 0 h 319"/>
              <a:gd name="T4" fmla="*/ 8 w 328"/>
              <a:gd name="T5" fmla="*/ 206 h 319"/>
              <a:gd name="T6" fmla="*/ 0 w 328"/>
              <a:gd name="T7" fmla="*/ 155 h 319"/>
              <a:gd name="T8" fmla="*/ 7 w 328"/>
              <a:gd name="T9" fmla="*/ 105 h 319"/>
              <a:gd name="T10" fmla="*/ 88 w 328"/>
              <a:gd name="T11" fmla="*/ 301 h 319"/>
              <a:gd name="T12" fmla="*/ 19 w 328"/>
              <a:gd name="T13" fmla="*/ 232 h 319"/>
              <a:gd name="T14" fmla="*/ 18 w 328"/>
              <a:gd name="T15" fmla="*/ 230 h 319"/>
              <a:gd name="T16" fmla="*/ 213 w 328"/>
              <a:gd name="T17" fmla="*/ 311 h 319"/>
              <a:gd name="T18" fmla="*/ 164 w 328"/>
              <a:gd name="T19" fmla="*/ 319 h 319"/>
              <a:gd name="T20" fmla="*/ 114 w 328"/>
              <a:gd name="T21" fmla="*/ 311 h 319"/>
              <a:gd name="T22" fmla="*/ 309 w 328"/>
              <a:gd name="T23" fmla="*/ 231 h 319"/>
              <a:gd name="T24" fmla="*/ 239 w 328"/>
              <a:gd name="T25" fmla="*/ 301 h 319"/>
              <a:gd name="T26" fmla="*/ 320 w 328"/>
              <a:gd name="T27" fmla="*/ 105 h 319"/>
              <a:gd name="T28" fmla="*/ 328 w 328"/>
              <a:gd name="T29" fmla="*/ 155 h 319"/>
              <a:gd name="T30" fmla="*/ 320 w 328"/>
              <a:gd name="T31" fmla="*/ 204 h 319"/>
              <a:gd name="T32" fmla="*/ 239 w 328"/>
              <a:gd name="T33" fmla="*/ 9 h 319"/>
              <a:gd name="T34" fmla="*/ 310 w 328"/>
              <a:gd name="T35" fmla="*/ 80 h 319"/>
              <a:gd name="T36" fmla="*/ 110 w 328"/>
              <a:gd name="T37" fmla="*/ 75 h 319"/>
              <a:gd name="T38" fmla="*/ 110 w 328"/>
              <a:gd name="T39" fmla="*/ 0 h 319"/>
              <a:gd name="T40" fmla="*/ 36 w 328"/>
              <a:gd name="T4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8" h="319">
                <a:moveTo>
                  <a:pt x="18" y="80"/>
                </a:moveTo>
                <a:cubicBezTo>
                  <a:pt x="37" y="43"/>
                  <a:pt x="70" y="14"/>
                  <a:pt x="110" y="0"/>
                </a:cubicBezTo>
                <a:moveTo>
                  <a:pt x="8" y="206"/>
                </a:moveTo>
                <a:cubicBezTo>
                  <a:pt x="2" y="190"/>
                  <a:pt x="0" y="173"/>
                  <a:pt x="0" y="155"/>
                </a:cubicBezTo>
                <a:cubicBezTo>
                  <a:pt x="0" y="138"/>
                  <a:pt x="2" y="121"/>
                  <a:pt x="7" y="105"/>
                </a:cubicBezTo>
                <a:moveTo>
                  <a:pt x="88" y="301"/>
                </a:moveTo>
                <a:cubicBezTo>
                  <a:pt x="59" y="285"/>
                  <a:pt x="34" y="261"/>
                  <a:pt x="19" y="232"/>
                </a:cubicBezTo>
                <a:cubicBezTo>
                  <a:pt x="19" y="231"/>
                  <a:pt x="18" y="231"/>
                  <a:pt x="18" y="230"/>
                </a:cubicBezTo>
                <a:moveTo>
                  <a:pt x="213" y="311"/>
                </a:moveTo>
                <a:cubicBezTo>
                  <a:pt x="197" y="316"/>
                  <a:pt x="181" y="319"/>
                  <a:pt x="164" y="319"/>
                </a:cubicBezTo>
                <a:cubicBezTo>
                  <a:pt x="147" y="319"/>
                  <a:pt x="130" y="316"/>
                  <a:pt x="114" y="311"/>
                </a:cubicBezTo>
                <a:moveTo>
                  <a:pt x="309" y="231"/>
                </a:moveTo>
                <a:cubicBezTo>
                  <a:pt x="294" y="260"/>
                  <a:pt x="269" y="285"/>
                  <a:pt x="239" y="301"/>
                </a:cubicBezTo>
                <a:moveTo>
                  <a:pt x="320" y="105"/>
                </a:moveTo>
                <a:cubicBezTo>
                  <a:pt x="325" y="120"/>
                  <a:pt x="328" y="138"/>
                  <a:pt x="328" y="155"/>
                </a:cubicBezTo>
                <a:cubicBezTo>
                  <a:pt x="328" y="172"/>
                  <a:pt x="325" y="189"/>
                  <a:pt x="320" y="204"/>
                </a:cubicBezTo>
                <a:moveTo>
                  <a:pt x="239" y="9"/>
                </a:moveTo>
                <a:cubicBezTo>
                  <a:pt x="269" y="25"/>
                  <a:pt x="294" y="50"/>
                  <a:pt x="310" y="80"/>
                </a:cubicBezTo>
                <a:moveTo>
                  <a:pt x="110" y="75"/>
                </a:moveTo>
                <a:cubicBezTo>
                  <a:pt x="110" y="0"/>
                  <a:pt x="110" y="0"/>
                  <a:pt x="110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arrow_20" title="Icon of a dotted line with a quadrant cut out by two arrows">
            <a:extLst>
              <a:ext uri="{FF2B5EF4-FFF2-40B4-BE49-F238E27FC236}">
                <a16:creationId xmlns:a16="http://schemas.microsoft.com/office/drawing/2014/main" id="{3DBE7C35-1A25-48FF-9B0F-FDBA1CDBAF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4679" y="2170948"/>
            <a:ext cx="405051" cy="358570"/>
          </a:xfrm>
          <a:custGeom>
            <a:avLst/>
            <a:gdLst>
              <a:gd name="T0" fmla="*/ 303 w 338"/>
              <a:gd name="T1" fmla="*/ 107 h 297"/>
              <a:gd name="T2" fmla="*/ 338 w 338"/>
              <a:gd name="T3" fmla="*/ 143 h 297"/>
              <a:gd name="T4" fmla="*/ 303 w 338"/>
              <a:gd name="T5" fmla="*/ 179 h 297"/>
              <a:gd name="T6" fmla="*/ 133 w 338"/>
              <a:gd name="T7" fmla="*/ 31 h 297"/>
              <a:gd name="T8" fmla="*/ 50 w 338"/>
              <a:gd name="T9" fmla="*/ 60 h 297"/>
              <a:gd name="T10" fmla="*/ 32 w 338"/>
              <a:gd name="T11" fmla="*/ 77 h 297"/>
              <a:gd name="T12" fmla="*/ 1 w 338"/>
              <a:gd name="T13" fmla="*/ 149 h 297"/>
              <a:gd name="T14" fmla="*/ 0 w 338"/>
              <a:gd name="T15" fmla="*/ 174 h 297"/>
              <a:gd name="T16" fmla="*/ 29 w 338"/>
              <a:gd name="T17" fmla="*/ 248 h 297"/>
              <a:gd name="T18" fmla="*/ 46 w 338"/>
              <a:gd name="T19" fmla="*/ 265 h 297"/>
              <a:gd name="T20" fmla="*/ 121 w 338"/>
              <a:gd name="T21" fmla="*/ 297 h 297"/>
              <a:gd name="T22" fmla="*/ 145 w 338"/>
              <a:gd name="T23" fmla="*/ 297 h 297"/>
              <a:gd name="T24" fmla="*/ 220 w 338"/>
              <a:gd name="T25" fmla="*/ 265 h 297"/>
              <a:gd name="T26" fmla="*/ 239 w 338"/>
              <a:gd name="T27" fmla="*/ 245 h 297"/>
              <a:gd name="T28" fmla="*/ 266 w 338"/>
              <a:gd name="T29" fmla="*/ 164 h 297"/>
              <a:gd name="T30" fmla="*/ 338 w 338"/>
              <a:gd name="T31" fmla="*/ 143 h 297"/>
              <a:gd name="T32" fmla="*/ 199 w 338"/>
              <a:gd name="T33" fmla="*/ 143 h 297"/>
              <a:gd name="T34" fmla="*/ 121 w 338"/>
              <a:gd name="T35" fmla="*/ 112 h 297"/>
              <a:gd name="T36" fmla="*/ 156 w 338"/>
              <a:gd name="T37" fmla="*/ 147 h 297"/>
              <a:gd name="T38" fmla="*/ 192 w 338"/>
              <a:gd name="T39" fmla="*/ 112 h 297"/>
              <a:gd name="T40" fmla="*/ 156 w 338"/>
              <a:gd name="T41" fmla="*/ 147 h 297"/>
              <a:gd name="T42" fmla="*/ 156 w 338"/>
              <a:gd name="T4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8" h="297">
                <a:moveTo>
                  <a:pt x="303" y="107"/>
                </a:moveTo>
                <a:cubicBezTo>
                  <a:pt x="338" y="143"/>
                  <a:pt x="338" y="143"/>
                  <a:pt x="338" y="143"/>
                </a:cubicBezTo>
                <a:cubicBezTo>
                  <a:pt x="303" y="179"/>
                  <a:pt x="303" y="179"/>
                  <a:pt x="303" y="179"/>
                </a:cubicBezTo>
                <a:moveTo>
                  <a:pt x="133" y="31"/>
                </a:moveTo>
                <a:cubicBezTo>
                  <a:pt x="101" y="31"/>
                  <a:pt x="72" y="42"/>
                  <a:pt x="50" y="60"/>
                </a:cubicBezTo>
                <a:moveTo>
                  <a:pt x="32" y="77"/>
                </a:moveTo>
                <a:cubicBezTo>
                  <a:pt x="15" y="97"/>
                  <a:pt x="4" y="122"/>
                  <a:pt x="1" y="149"/>
                </a:cubicBezTo>
                <a:moveTo>
                  <a:pt x="0" y="174"/>
                </a:moveTo>
                <a:cubicBezTo>
                  <a:pt x="2" y="202"/>
                  <a:pt x="13" y="227"/>
                  <a:pt x="29" y="248"/>
                </a:cubicBezTo>
                <a:moveTo>
                  <a:pt x="46" y="265"/>
                </a:moveTo>
                <a:cubicBezTo>
                  <a:pt x="66" y="282"/>
                  <a:pt x="92" y="294"/>
                  <a:pt x="121" y="297"/>
                </a:cubicBezTo>
                <a:moveTo>
                  <a:pt x="145" y="297"/>
                </a:moveTo>
                <a:cubicBezTo>
                  <a:pt x="174" y="294"/>
                  <a:pt x="200" y="282"/>
                  <a:pt x="220" y="265"/>
                </a:cubicBezTo>
                <a:moveTo>
                  <a:pt x="239" y="245"/>
                </a:moveTo>
                <a:cubicBezTo>
                  <a:pt x="256" y="223"/>
                  <a:pt x="266" y="194"/>
                  <a:pt x="266" y="164"/>
                </a:cubicBezTo>
                <a:moveTo>
                  <a:pt x="338" y="143"/>
                </a:moveTo>
                <a:cubicBezTo>
                  <a:pt x="199" y="143"/>
                  <a:pt x="199" y="143"/>
                  <a:pt x="199" y="143"/>
                </a:cubicBezTo>
                <a:moveTo>
                  <a:pt x="121" y="112"/>
                </a:moveTo>
                <a:cubicBezTo>
                  <a:pt x="156" y="147"/>
                  <a:pt x="156" y="147"/>
                  <a:pt x="156" y="147"/>
                </a:cubicBezTo>
                <a:cubicBezTo>
                  <a:pt x="192" y="112"/>
                  <a:pt x="192" y="112"/>
                  <a:pt x="192" y="112"/>
                </a:cubicBezTo>
                <a:moveTo>
                  <a:pt x="156" y="147"/>
                </a:moveTo>
                <a:cubicBezTo>
                  <a:pt x="156" y="0"/>
                  <a:pt x="156" y="0"/>
                  <a:pt x="15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arrow_15" title="Icon of a arrow in a circle pointed right">
            <a:extLst>
              <a:ext uri="{FF2B5EF4-FFF2-40B4-BE49-F238E27FC236}">
                <a16:creationId xmlns:a16="http://schemas.microsoft.com/office/drawing/2014/main" id="{B372E24C-BAD1-434C-9088-27C793CC18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463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scale_4" title="Icon of a right angle with a two-sided curved arrow pointing to both axes">
            <a:extLst>
              <a:ext uri="{FF2B5EF4-FFF2-40B4-BE49-F238E27FC236}">
                <a16:creationId xmlns:a16="http://schemas.microsoft.com/office/drawing/2014/main" id="{DD38160C-7836-40DF-BFA8-13E82AE88D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752" y="3067373"/>
            <a:ext cx="357106" cy="358570"/>
          </a:xfrm>
          <a:custGeom>
            <a:avLst/>
            <a:gdLst>
              <a:gd name="T0" fmla="*/ 126 w 337"/>
              <a:gd name="T1" fmla="*/ 210 h 338"/>
              <a:gd name="T2" fmla="*/ 69 w 337"/>
              <a:gd name="T3" fmla="*/ 268 h 338"/>
              <a:gd name="T4" fmla="*/ 11 w 337"/>
              <a:gd name="T5" fmla="*/ 210 h 338"/>
              <a:gd name="T6" fmla="*/ 211 w 337"/>
              <a:gd name="T7" fmla="*/ 126 h 338"/>
              <a:gd name="T8" fmla="*/ 268 w 337"/>
              <a:gd name="T9" fmla="*/ 69 h 338"/>
              <a:gd name="T10" fmla="*/ 211 w 337"/>
              <a:gd name="T11" fmla="*/ 11 h 338"/>
              <a:gd name="T12" fmla="*/ 268 w 337"/>
              <a:gd name="T13" fmla="*/ 69 h 338"/>
              <a:gd name="T14" fmla="*/ 102 w 337"/>
              <a:gd name="T15" fmla="*/ 97 h 338"/>
              <a:gd name="T16" fmla="*/ 69 w 337"/>
              <a:gd name="T17" fmla="*/ 268 h 338"/>
              <a:gd name="T18" fmla="*/ 337 w 337"/>
              <a:gd name="T19" fmla="*/ 253 h 338"/>
              <a:gd name="T20" fmla="*/ 252 w 337"/>
              <a:gd name="T21" fmla="*/ 253 h 338"/>
              <a:gd name="T22" fmla="*/ 252 w 337"/>
              <a:gd name="T23" fmla="*/ 338 h 338"/>
              <a:gd name="T24" fmla="*/ 0 w 337"/>
              <a:gd name="T25" fmla="*/ 338 h 338"/>
              <a:gd name="T26" fmla="*/ 337 w 337"/>
              <a:gd name="T27" fmla="*/ 338 h 338"/>
              <a:gd name="T28" fmla="*/ 337 w 337"/>
              <a:gd name="T2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38">
                <a:moveTo>
                  <a:pt x="126" y="210"/>
                </a:moveTo>
                <a:cubicBezTo>
                  <a:pt x="69" y="268"/>
                  <a:pt x="69" y="268"/>
                  <a:pt x="69" y="268"/>
                </a:cubicBezTo>
                <a:cubicBezTo>
                  <a:pt x="11" y="210"/>
                  <a:pt x="11" y="210"/>
                  <a:pt x="11" y="210"/>
                </a:cubicBezTo>
                <a:moveTo>
                  <a:pt x="211" y="126"/>
                </a:moveTo>
                <a:cubicBezTo>
                  <a:pt x="268" y="69"/>
                  <a:pt x="268" y="69"/>
                  <a:pt x="268" y="69"/>
                </a:cubicBezTo>
                <a:cubicBezTo>
                  <a:pt x="211" y="11"/>
                  <a:pt x="211" y="11"/>
                  <a:pt x="211" y="11"/>
                </a:cubicBezTo>
                <a:moveTo>
                  <a:pt x="268" y="69"/>
                </a:moveTo>
                <a:cubicBezTo>
                  <a:pt x="268" y="69"/>
                  <a:pt x="152" y="46"/>
                  <a:pt x="102" y="97"/>
                </a:cubicBezTo>
                <a:cubicBezTo>
                  <a:pt x="48" y="151"/>
                  <a:pt x="69" y="268"/>
                  <a:pt x="69" y="268"/>
                </a:cubicBezTo>
                <a:moveTo>
                  <a:pt x="337" y="253"/>
                </a:moveTo>
                <a:cubicBezTo>
                  <a:pt x="252" y="253"/>
                  <a:pt x="252" y="253"/>
                  <a:pt x="252" y="253"/>
                </a:cubicBezTo>
                <a:cubicBezTo>
                  <a:pt x="252" y="338"/>
                  <a:pt x="252" y="338"/>
                  <a:pt x="252" y="338"/>
                </a:cubicBezTo>
                <a:moveTo>
                  <a:pt x="0" y="338"/>
                </a:moveTo>
                <a:cubicBezTo>
                  <a:pt x="337" y="338"/>
                  <a:pt x="337" y="338"/>
                  <a:pt x="337" y="338"/>
                </a:cubicBezTo>
                <a:cubicBezTo>
                  <a:pt x="337" y="0"/>
                  <a:pt x="337" y="0"/>
                  <a:pt x="337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9" name="arrow_25" title="Icon of a curved arrow">
            <a:extLst>
              <a:ext uri="{FF2B5EF4-FFF2-40B4-BE49-F238E27FC236}">
                <a16:creationId xmlns:a16="http://schemas.microsoft.com/office/drawing/2014/main" id="{ABA1F31B-4408-464C-9E67-D010EE0655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237" y="2170948"/>
            <a:ext cx="326169" cy="358570"/>
          </a:xfrm>
          <a:custGeom>
            <a:avLst/>
            <a:gdLst>
              <a:gd name="T0" fmla="*/ 58 w 219"/>
              <a:gd name="T1" fmla="*/ 0 h 242"/>
              <a:gd name="T2" fmla="*/ 219 w 219"/>
              <a:gd name="T3" fmla="*/ 0 h 242"/>
              <a:gd name="T4" fmla="*/ 219 w 219"/>
              <a:gd name="T5" fmla="*/ 157 h 242"/>
              <a:gd name="T6" fmla="*/ 219 w 219"/>
              <a:gd name="T7" fmla="*/ 0 h 242"/>
              <a:gd name="T8" fmla="*/ 4 w 219"/>
              <a:gd name="T9" fmla="*/ 233 h 242"/>
              <a:gd name="T10" fmla="*/ 0 w 219"/>
              <a:gd name="T11" fmla="*/ 242 h 242"/>
              <a:gd name="T12" fmla="*/ 0 w 219"/>
              <a:gd name="T13" fmla="*/ 242 h 242"/>
              <a:gd name="T14" fmla="*/ 0 w 219"/>
              <a:gd name="T1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242">
                <a:moveTo>
                  <a:pt x="58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57"/>
                  <a:pt x="219" y="157"/>
                  <a:pt x="219" y="157"/>
                </a:cubicBezTo>
                <a:moveTo>
                  <a:pt x="219" y="0"/>
                </a:moveTo>
                <a:cubicBezTo>
                  <a:pt x="133" y="61"/>
                  <a:pt x="54" y="143"/>
                  <a:pt x="4" y="23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0" name="create" title="Icon of a pencil with an arrow around it pointing counterclockwise">
            <a:extLst>
              <a:ext uri="{FF2B5EF4-FFF2-40B4-BE49-F238E27FC236}">
                <a16:creationId xmlns:a16="http://schemas.microsoft.com/office/drawing/2014/main" id="{3F4EAF38-B47B-4559-BA4F-738D421BA8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9835" y="3954318"/>
            <a:ext cx="385463" cy="377532"/>
          </a:xfrm>
          <a:custGeom>
            <a:avLst/>
            <a:gdLst>
              <a:gd name="T0" fmla="*/ 0 w 354"/>
              <a:gd name="T1" fmla="*/ 174 h 348"/>
              <a:gd name="T2" fmla="*/ 177 w 354"/>
              <a:gd name="T3" fmla="*/ 0 h 348"/>
              <a:gd name="T4" fmla="*/ 354 w 354"/>
              <a:gd name="T5" fmla="*/ 174 h 348"/>
              <a:gd name="T6" fmla="*/ 177 w 354"/>
              <a:gd name="T7" fmla="*/ 348 h 348"/>
              <a:gd name="T8" fmla="*/ 18 w 354"/>
              <a:gd name="T9" fmla="*/ 252 h 348"/>
              <a:gd name="T10" fmla="*/ 60 w 354"/>
              <a:gd name="T11" fmla="*/ 265 h 348"/>
              <a:gd name="T12" fmla="*/ 18 w 354"/>
              <a:gd name="T13" fmla="*/ 252 h 348"/>
              <a:gd name="T14" fmla="*/ 6 w 354"/>
              <a:gd name="T15" fmla="*/ 294 h 348"/>
              <a:gd name="T16" fmla="*/ 263 w 354"/>
              <a:gd name="T17" fmla="*/ 22 h 348"/>
              <a:gd name="T18" fmla="*/ 161 w 354"/>
              <a:gd name="T19" fmla="*/ 121 h 348"/>
              <a:gd name="T20" fmla="*/ 120 w 354"/>
              <a:gd name="T21" fmla="*/ 234 h 348"/>
              <a:gd name="T22" fmla="*/ 237 w 354"/>
              <a:gd name="T23" fmla="*/ 194 h 348"/>
              <a:gd name="T24" fmla="*/ 336 w 354"/>
              <a:gd name="T25" fmla="*/ 97 h 348"/>
              <a:gd name="T26" fmla="*/ 161 w 354"/>
              <a:gd name="T27" fmla="*/ 121 h 348"/>
              <a:gd name="T28" fmla="*/ 217 w 354"/>
              <a:gd name="T29" fmla="*/ 140 h 348"/>
              <a:gd name="T30" fmla="*/ 304 w 354"/>
              <a:gd name="T31" fmla="*/ 52 h 348"/>
              <a:gd name="T32" fmla="*/ 236 w 354"/>
              <a:gd name="T33" fmla="*/ 194 h 348"/>
              <a:gd name="T34" fmla="*/ 217 w 354"/>
              <a:gd name="T35" fmla="*/ 140 h 348"/>
              <a:gd name="T36" fmla="*/ 138 w 354"/>
              <a:gd name="T37" fmla="*/ 184 h 348"/>
              <a:gd name="T38" fmla="*/ 171 w 354"/>
              <a:gd name="T39" fmla="*/ 21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348">
                <a:moveTo>
                  <a:pt x="0" y="174"/>
                </a:moveTo>
                <a:cubicBezTo>
                  <a:pt x="0" y="78"/>
                  <a:pt x="79" y="0"/>
                  <a:pt x="177" y="0"/>
                </a:cubicBezTo>
                <a:cubicBezTo>
                  <a:pt x="275" y="0"/>
                  <a:pt x="354" y="78"/>
                  <a:pt x="354" y="174"/>
                </a:cubicBezTo>
                <a:cubicBezTo>
                  <a:pt x="354" y="271"/>
                  <a:pt x="275" y="348"/>
                  <a:pt x="177" y="348"/>
                </a:cubicBezTo>
                <a:cubicBezTo>
                  <a:pt x="108" y="348"/>
                  <a:pt x="47" y="309"/>
                  <a:pt x="18" y="252"/>
                </a:cubicBezTo>
                <a:moveTo>
                  <a:pt x="60" y="265"/>
                </a:moveTo>
                <a:cubicBezTo>
                  <a:pt x="18" y="252"/>
                  <a:pt x="18" y="252"/>
                  <a:pt x="18" y="252"/>
                </a:cubicBezTo>
                <a:cubicBezTo>
                  <a:pt x="6" y="294"/>
                  <a:pt x="6" y="294"/>
                  <a:pt x="6" y="294"/>
                </a:cubicBezTo>
                <a:moveTo>
                  <a:pt x="263" y="22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336" y="97"/>
                  <a:pt x="336" y="97"/>
                  <a:pt x="336" y="97"/>
                </a:cubicBezTo>
                <a:moveTo>
                  <a:pt x="161" y="121"/>
                </a:moveTo>
                <a:cubicBezTo>
                  <a:pt x="217" y="140"/>
                  <a:pt x="217" y="140"/>
                  <a:pt x="217" y="140"/>
                </a:cubicBezTo>
                <a:cubicBezTo>
                  <a:pt x="304" y="52"/>
                  <a:pt x="304" y="52"/>
                  <a:pt x="304" y="52"/>
                </a:cubicBezTo>
                <a:moveTo>
                  <a:pt x="236" y="194"/>
                </a:moveTo>
                <a:cubicBezTo>
                  <a:pt x="217" y="140"/>
                  <a:pt x="217" y="140"/>
                  <a:pt x="217" y="140"/>
                </a:cubicBezTo>
                <a:moveTo>
                  <a:pt x="138" y="184"/>
                </a:moveTo>
                <a:cubicBezTo>
                  <a:pt x="171" y="217"/>
                  <a:pt x="171" y="217"/>
                  <a:pt x="171" y="2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71" name="arrow_27" title="Icon of a two arrows in a circle pointed left and right">
            <a:extLst>
              <a:ext uri="{FF2B5EF4-FFF2-40B4-BE49-F238E27FC236}">
                <a16:creationId xmlns:a16="http://schemas.microsoft.com/office/drawing/2014/main" id="{D602CA88-250C-48B8-9013-39E08A84BB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642" y="3067373"/>
            <a:ext cx="360340" cy="358570"/>
          </a:xfrm>
          <a:custGeom>
            <a:avLst/>
            <a:gdLst>
              <a:gd name="T0" fmla="*/ 129 w 296"/>
              <a:gd name="T1" fmla="*/ 42 h 296"/>
              <a:gd name="T2" fmla="*/ 191 w 296"/>
              <a:gd name="T3" fmla="*/ 105 h 296"/>
              <a:gd name="T4" fmla="*/ 129 w 296"/>
              <a:gd name="T5" fmla="*/ 167 h 296"/>
              <a:gd name="T6" fmla="*/ 191 w 296"/>
              <a:gd name="T7" fmla="*/ 105 h 296"/>
              <a:gd name="T8" fmla="*/ 43 w 296"/>
              <a:gd name="T9" fmla="*/ 105 h 296"/>
              <a:gd name="T10" fmla="*/ 166 w 296"/>
              <a:gd name="T11" fmla="*/ 130 h 296"/>
              <a:gd name="T12" fmla="*/ 104 w 296"/>
              <a:gd name="T13" fmla="*/ 192 h 296"/>
              <a:gd name="T14" fmla="*/ 166 w 296"/>
              <a:gd name="T15" fmla="*/ 254 h 296"/>
              <a:gd name="T16" fmla="*/ 104 w 296"/>
              <a:gd name="T17" fmla="*/ 192 h 296"/>
              <a:gd name="T18" fmla="*/ 252 w 296"/>
              <a:gd name="T19" fmla="*/ 192 h 296"/>
              <a:gd name="T20" fmla="*/ 148 w 296"/>
              <a:gd name="T21" fmla="*/ 0 h 296"/>
              <a:gd name="T22" fmla="*/ 0 w 296"/>
              <a:gd name="T23" fmla="*/ 148 h 296"/>
              <a:gd name="T24" fmla="*/ 148 w 296"/>
              <a:gd name="T25" fmla="*/ 296 h 296"/>
              <a:gd name="T26" fmla="*/ 296 w 296"/>
              <a:gd name="T27" fmla="*/ 148 h 296"/>
              <a:gd name="T28" fmla="*/ 148 w 296"/>
              <a:gd name="T2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296">
                <a:moveTo>
                  <a:pt x="129" y="42"/>
                </a:moveTo>
                <a:cubicBezTo>
                  <a:pt x="191" y="105"/>
                  <a:pt x="191" y="105"/>
                  <a:pt x="191" y="105"/>
                </a:cubicBezTo>
                <a:cubicBezTo>
                  <a:pt x="129" y="167"/>
                  <a:pt x="129" y="167"/>
                  <a:pt x="129" y="167"/>
                </a:cubicBezTo>
                <a:moveTo>
                  <a:pt x="191" y="105"/>
                </a:moveTo>
                <a:cubicBezTo>
                  <a:pt x="43" y="105"/>
                  <a:pt x="43" y="105"/>
                  <a:pt x="43" y="105"/>
                </a:cubicBezTo>
                <a:moveTo>
                  <a:pt x="166" y="130"/>
                </a:moveTo>
                <a:cubicBezTo>
                  <a:pt x="104" y="192"/>
                  <a:pt x="104" y="192"/>
                  <a:pt x="104" y="192"/>
                </a:cubicBezTo>
                <a:cubicBezTo>
                  <a:pt x="166" y="254"/>
                  <a:pt x="166" y="254"/>
                  <a:pt x="166" y="254"/>
                </a:cubicBezTo>
                <a:moveTo>
                  <a:pt x="104" y="192"/>
                </a:moveTo>
                <a:cubicBezTo>
                  <a:pt x="252" y="192"/>
                  <a:pt x="252" y="192"/>
                  <a:pt x="252" y="192"/>
                </a:cubicBezTo>
                <a:moveTo>
                  <a:pt x="148" y="0"/>
                </a:moveTo>
                <a:cubicBezTo>
                  <a:pt x="66" y="0"/>
                  <a:pt x="0" y="67"/>
                  <a:pt x="0" y="148"/>
                </a:cubicBezTo>
                <a:cubicBezTo>
                  <a:pt x="0" y="230"/>
                  <a:pt x="66" y="296"/>
                  <a:pt x="148" y="296"/>
                </a:cubicBezTo>
                <a:cubicBezTo>
                  <a:pt x="229" y="296"/>
                  <a:pt x="296" y="230"/>
                  <a:pt x="296" y="148"/>
                </a:cubicBezTo>
                <a:cubicBezTo>
                  <a:pt x="296" y="67"/>
                  <a:pt x="229" y="0"/>
                  <a:pt x="148" y="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2" name="arrow_21" title="Icon of a diamond shape around a right angled arrow pointing to the right">
            <a:extLst>
              <a:ext uri="{FF2B5EF4-FFF2-40B4-BE49-F238E27FC236}">
                <a16:creationId xmlns:a16="http://schemas.microsoft.com/office/drawing/2014/main" id="{47E3A416-48A7-498B-8155-D6AA968CC3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973" y="3067373"/>
            <a:ext cx="360170" cy="358570"/>
          </a:xfrm>
          <a:custGeom>
            <a:avLst/>
            <a:gdLst>
              <a:gd name="T0" fmla="*/ 68 w 225"/>
              <a:gd name="T1" fmla="*/ 180 h 224"/>
              <a:gd name="T2" fmla="*/ 0 w 225"/>
              <a:gd name="T3" fmla="*/ 112 h 224"/>
              <a:gd name="T4" fmla="*/ 112 w 225"/>
              <a:gd name="T5" fmla="*/ 0 h 224"/>
              <a:gd name="T6" fmla="*/ 225 w 225"/>
              <a:gd name="T7" fmla="*/ 112 h 224"/>
              <a:gd name="T8" fmla="*/ 112 w 225"/>
              <a:gd name="T9" fmla="*/ 224 h 224"/>
              <a:gd name="T10" fmla="*/ 68 w 225"/>
              <a:gd name="T11" fmla="*/ 180 h 224"/>
              <a:gd name="T12" fmla="*/ 68 w 225"/>
              <a:gd name="T13" fmla="*/ 112 h 224"/>
              <a:gd name="T14" fmla="*/ 164 w 225"/>
              <a:gd name="T15" fmla="*/ 112 h 224"/>
              <a:gd name="T16" fmla="*/ 122 w 225"/>
              <a:gd name="T17" fmla="*/ 154 h 224"/>
              <a:gd name="T18" fmla="*/ 164 w 225"/>
              <a:gd name="T19" fmla="*/ 112 h 224"/>
              <a:gd name="T20" fmla="*/ 122 w 225"/>
              <a:gd name="T21" fmla="*/ 7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" h="224">
                <a:moveTo>
                  <a:pt x="68" y="180"/>
                </a:moveTo>
                <a:lnTo>
                  <a:pt x="0" y="112"/>
                </a:lnTo>
                <a:lnTo>
                  <a:pt x="112" y="0"/>
                </a:lnTo>
                <a:lnTo>
                  <a:pt x="225" y="112"/>
                </a:lnTo>
                <a:lnTo>
                  <a:pt x="112" y="224"/>
                </a:lnTo>
                <a:lnTo>
                  <a:pt x="68" y="180"/>
                </a:lnTo>
                <a:lnTo>
                  <a:pt x="68" y="112"/>
                </a:lnTo>
                <a:lnTo>
                  <a:pt x="164" y="112"/>
                </a:lnTo>
                <a:moveTo>
                  <a:pt x="122" y="154"/>
                </a:moveTo>
                <a:lnTo>
                  <a:pt x="164" y="112"/>
                </a:lnTo>
                <a:lnTo>
                  <a:pt x="122" y="7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3" name="arrow_14" title="Icon of a circle made of a curved arrow pointing counterclockwise">
            <a:extLst>
              <a:ext uri="{FF2B5EF4-FFF2-40B4-BE49-F238E27FC236}">
                <a16:creationId xmlns:a16="http://schemas.microsoft.com/office/drawing/2014/main" id="{B3813BF5-B963-4D9C-8B68-3F365E4710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7141" y="2170948"/>
            <a:ext cx="355139" cy="358570"/>
          </a:xfrm>
          <a:custGeom>
            <a:avLst/>
            <a:gdLst>
              <a:gd name="T0" fmla="*/ 0 w 293"/>
              <a:gd name="T1" fmla="*/ 110 h 298"/>
              <a:gd name="T2" fmla="*/ 144 w 293"/>
              <a:gd name="T3" fmla="*/ 0 h 298"/>
              <a:gd name="T4" fmla="*/ 293 w 293"/>
              <a:gd name="T5" fmla="*/ 149 h 298"/>
              <a:gd name="T6" fmla="*/ 144 w 293"/>
              <a:gd name="T7" fmla="*/ 298 h 298"/>
              <a:gd name="T8" fmla="*/ 0 w 293"/>
              <a:gd name="T9" fmla="*/ 187 h 298"/>
              <a:gd name="T10" fmla="*/ 0 w 293"/>
              <a:gd name="T11" fmla="*/ 36 h 298"/>
              <a:gd name="T12" fmla="*/ 0 w 293"/>
              <a:gd name="T13" fmla="*/ 109 h 298"/>
              <a:gd name="T14" fmla="*/ 73 w 293"/>
              <a:gd name="T15" fmla="*/ 10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298">
                <a:moveTo>
                  <a:pt x="0" y="110"/>
                </a:moveTo>
                <a:cubicBezTo>
                  <a:pt x="17" y="46"/>
                  <a:pt x="75" y="0"/>
                  <a:pt x="144" y="0"/>
                </a:cubicBezTo>
                <a:cubicBezTo>
                  <a:pt x="226" y="0"/>
                  <a:pt x="293" y="66"/>
                  <a:pt x="293" y="149"/>
                </a:cubicBezTo>
                <a:cubicBezTo>
                  <a:pt x="293" y="231"/>
                  <a:pt x="226" y="298"/>
                  <a:pt x="144" y="298"/>
                </a:cubicBezTo>
                <a:cubicBezTo>
                  <a:pt x="75" y="298"/>
                  <a:pt x="17" y="251"/>
                  <a:pt x="0" y="187"/>
                </a:cubicBezTo>
                <a:moveTo>
                  <a:pt x="0" y="36"/>
                </a:moveTo>
                <a:cubicBezTo>
                  <a:pt x="0" y="109"/>
                  <a:pt x="0" y="109"/>
                  <a:pt x="0" y="109"/>
                </a:cubicBezTo>
                <a:cubicBezTo>
                  <a:pt x="73" y="109"/>
                  <a:pt x="73" y="109"/>
                  <a:pt x="73" y="1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74" name="arrow_18" title="Icon of a tightly curved arrow pointing to the right">
            <a:extLst>
              <a:ext uri="{FF2B5EF4-FFF2-40B4-BE49-F238E27FC236}">
                <a16:creationId xmlns:a16="http://schemas.microsoft.com/office/drawing/2014/main" id="{D7657B3E-6AF3-477A-855F-3A4BEFC3021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60554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money_2" title="Icon of a dollar sign with an arrow around it pointing clockwise">
            <a:extLst>
              <a:ext uri="{FF2B5EF4-FFF2-40B4-BE49-F238E27FC236}">
                <a16:creationId xmlns:a16="http://schemas.microsoft.com/office/drawing/2014/main" id="{54A40199-83A0-4ED8-A3EE-2F8C6AEE24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8589" y="3939872"/>
            <a:ext cx="385463" cy="406424"/>
          </a:xfrm>
          <a:custGeom>
            <a:avLst/>
            <a:gdLst>
              <a:gd name="T0" fmla="*/ 307 w 307"/>
              <a:gd name="T1" fmla="*/ 163 h 326"/>
              <a:gd name="T2" fmla="*/ 282 w 307"/>
              <a:gd name="T3" fmla="*/ 244 h 326"/>
              <a:gd name="T4" fmla="*/ 82 w 307"/>
              <a:gd name="T5" fmla="*/ 281 h 326"/>
              <a:gd name="T6" fmla="*/ 45 w 307"/>
              <a:gd name="T7" fmla="*/ 82 h 326"/>
              <a:gd name="T8" fmla="*/ 245 w 307"/>
              <a:gd name="T9" fmla="*/ 45 h 326"/>
              <a:gd name="T10" fmla="*/ 297 w 307"/>
              <a:gd name="T11" fmla="*/ 110 h 326"/>
              <a:gd name="T12" fmla="*/ 257 w 307"/>
              <a:gd name="T13" fmla="*/ 99 h 326"/>
              <a:gd name="T14" fmla="*/ 297 w 307"/>
              <a:gd name="T15" fmla="*/ 109 h 326"/>
              <a:gd name="T16" fmla="*/ 307 w 307"/>
              <a:gd name="T17" fmla="*/ 70 h 326"/>
              <a:gd name="T18" fmla="*/ 126 w 307"/>
              <a:gd name="T19" fmla="*/ 199 h 326"/>
              <a:gd name="T20" fmla="*/ 182 w 307"/>
              <a:gd name="T21" fmla="*/ 199 h 326"/>
              <a:gd name="T22" fmla="*/ 202 w 307"/>
              <a:gd name="T23" fmla="*/ 179 h 326"/>
              <a:gd name="T24" fmla="*/ 182 w 307"/>
              <a:gd name="T25" fmla="*/ 158 h 326"/>
              <a:gd name="T26" fmla="*/ 147 w 307"/>
              <a:gd name="T27" fmla="*/ 158 h 326"/>
              <a:gd name="T28" fmla="*/ 126 w 307"/>
              <a:gd name="T29" fmla="*/ 137 h 326"/>
              <a:gd name="T30" fmla="*/ 147 w 307"/>
              <a:gd name="T31" fmla="*/ 117 h 326"/>
              <a:gd name="T32" fmla="*/ 201 w 307"/>
              <a:gd name="T33" fmla="*/ 117 h 326"/>
              <a:gd name="T34" fmla="*/ 164 w 307"/>
              <a:gd name="T35" fmla="*/ 88 h 326"/>
              <a:gd name="T36" fmla="*/ 164 w 307"/>
              <a:gd name="T37" fmla="*/ 2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326">
                <a:moveTo>
                  <a:pt x="307" y="163"/>
                </a:moveTo>
                <a:cubicBezTo>
                  <a:pt x="307" y="191"/>
                  <a:pt x="299" y="219"/>
                  <a:pt x="282" y="244"/>
                </a:cubicBezTo>
                <a:cubicBezTo>
                  <a:pt x="237" y="310"/>
                  <a:pt x="148" y="326"/>
                  <a:pt x="82" y="281"/>
                </a:cubicBezTo>
                <a:cubicBezTo>
                  <a:pt x="17" y="236"/>
                  <a:pt x="0" y="147"/>
                  <a:pt x="45" y="82"/>
                </a:cubicBezTo>
                <a:cubicBezTo>
                  <a:pt x="90" y="16"/>
                  <a:pt x="179" y="0"/>
                  <a:pt x="245" y="45"/>
                </a:cubicBezTo>
                <a:cubicBezTo>
                  <a:pt x="269" y="61"/>
                  <a:pt x="287" y="84"/>
                  <a:pt x="297" y="110"/>
                </a:cubicBezTo>
                <a:moveTo>
                  <a:pt x="257" y="99"/>
                </a:moveTo>
                <a:cubicBezTo>
                  <a:pt x="297" y="109"/>
                  <a:pt x="297" y="109"/>
                  <a:pt x="297" y="109"/>
                </a:cubicBezTo>
                <a:cubicBezTo>
                  <a:pt x="307" y="70"/>
                  <a:pt x="307" y="70"/>
                  <a:pt x="307" y="70"/>
                </a:cubicBezTo>
                <a:moveTo>
                  <a:pt x="126" y="199"/>
                </a:moveTo>
                <a:cubicBezTo>
                  <a:pt x="182" y="199"/>
                  <a:pt x="182" y="199"/>
                  <a:pt x="182" y="199"/>
                </a:cubicBezTo>
                <a:cubicBezTo>
                  <a:pt x="193" y="199"/>
                  <a:pt x="202" y="190"/>
                  <a:pt x="202" y="179"/>
                </a:cubicBezTo>
                <a:cubicBezTo>
                  <a:pt x="202" y="168"/>
                  <a:pt x="193" y="158"/>
                  <a:pt x="182" y="158"/>
                </a:cubicBezTo>
                <a:cubicBezTo>
                  <a:pt x="147" y="158"/>
                  <a:pt x="147" y="158"/>
                  <a:pt x="147" y="158"/>
                </a:cubicBezTo>
                <a:cubicBezTo>
                  <a:pt x="136" y="158"/>
                  <a:pt x="126" y="148"/>
                  <a:pt x="126" y="137"/>
                </a:cubicBezTo>
                <a:cubicBezTo>
                  <a:pt x="126" y="126"/>
                  <a:pt x="136" y="117"/>
                  <a:pt x="147" y="117"/>
                </a:cubicBezTo>
                <a:cubicBezTo>
                  <a:pt x="201" y="117"/>
                  <a:pt x="201" y="117"/>
                  <a:pt x="201" y="117"/>
                </a:cubicBezTo>
                <a:moveTo>
                  <a:pt x="164" y="88"/>
                </a:moveTo>
                <a:cubicBezTo>
                  <a:pt x="164" y="226"/>
                  <a:pt x="164" y="226"/>
                  <a:pt x="164" y="22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522FDB56-F654-4200-A844-685F584C3C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5326" y="396379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7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28E80710-F468-4400-8624-4806A364CC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97" y="3950307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8" name="History_E81C" title="Icon of a clock with an arrow around it pointing counterclockwise">
            <a:extLst>
              <a:ext uri="{FF2B5EF4-FFF2-40B4-BE49-F238E27FC236}">
                <a16:creationId xmlns:a16="http://schemas.microsoft.com/office/drawing/2014/main" id="{1CE0EABB-F4B0-49C4-9019-EC2EEDC1EB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343" y="3950305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9" name="mail_2" title="Icon of an envelope with an arrow on the lower right pointing right">
            <a:extLst>
              <a:ext uri="{FF2B5EF4-FFF2-40B4-BE49-F238E27FC236}">
                <a16:creationId xmlns:a16="http://schemas.microsoft.com/office/drawing/2014/main" id="{C48018C6-9347-4462-A38A-F6BE954BC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7682" y="3986209"/>
            <a:ext cx="434755" cy="313749"/>
          </a:xfrm>
          <a:custGeom>
            <a:avLst/>
            <a:gdLst>
              <a:gd name="T0" fmla="*/ 341 w 600"/>
              <a:gd name="T1" fmla="*/ 356 h 433"/>
              <a:gd name="T2" fmla="*/ 0 w 600"/>
              <a:gd name="T3" fmla="*/ 356 h 433"/>
              <a:gd name="T4" fmla="*/ 0 w 600"/>
              <a:gd name="T5" fmla="*/ 0 h 433"/>
              <a:gd name="T6" fmla="*/ 600 w 600"/>
              <a:gd name="T7" fmla="*/ 0 h 433"/>
              <a:gd name="T8" fmla="*/ 600 w 600"/>
              <a:gd name="T9" fmla="*/ 269 h 433"/>
              <a:gd name="T10" fmla="*/ 0 w 600"/>
              <a:gd name="T11" fmla="*/ 0 h 433"/>
              <a:gd name="T12" fmla="*/ 300 w 600"/>
              <a:gd name="T13" fmla="*/ 178 h 433"/>
              <a:gd name="T14" fmla="*/ 600 w 600"/>
              <a:gd name="T15" fmla="*/ 0 h 433"/>
              <a:gd name="T16" fmla="*/ 392 w 600"/>
              <a:gd name="T17" fmla="*/ 356 h 433"/>
              <a:gd name="T18" fmla="*/ 600 w 600"/>
              <a:gd name="T19" fmla="*/ 356 h 433"/>
              <a:gd name="T20" fmla="*/ 524 w 600"/>
              <a:gd name="T21" fmla="*/ 433 h 433"/>
              <a:gd name="T22" fmla="*/ 600 w 600"/>
              <a:gd name="T23" fmla="*/ 356 h 433"/>
              <a:gd name="T24" fmla="*/ 524 w 600"/>
              <a:gd name="T25" fmla="*/ 28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" h="433">
                <a:moveTo>
                  <a:pt x="341" y="356"/>
                </a:moveTo>
                <a:lnTo>
                  <a:pt x="0" y="356"/>
                </a:lnTo>
                <a:lnTo>
                  <a:pt x="0" y="0"/>
                </a:lnTo>
                <a:lnTo>
                  <a:pt x="600" y="0"/>
                </a:lnTo>
                <a:lnTo>
                  <a:pt x="600" y="269"/>
                </a:lnTo>
                <a:moveTo>
                  <a:pt x="0" y="0"/>
                </a:moveTo>
                <a:lnTo>
                  <a:pt x="300" y="178"/>
                </a:lnTo>
                <a:lnTo>
                  <a:pt x="600" y="0"/>
                </a:lnTo>
                <a:moveTo>
                  <a:pt x="392" y="356"/>
                </a:moveTo>
                <a:lnTo>
                  <a:pt x="600" y="356"/>
                </a:lnTo>
                <a:moveTo>
                  <a:pt x="524" y="433"/>
                </a:moveTo>
                <a:lnTo>
                  <a:pt x="600" y="356"/>
                </a:lnTo>
                <a:lnTo>
                  <a:pt x="524" y="2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0" name="swipe" title="Icon of a rectangle with a smaller rectangle inside and an arrow pointing towards it">
            <a:extLst>
              <a:ext uri="{FF2B5EF4-FFF2-40B4-BE49-F238E27FC236}">
                <a16:creationId xmlns:a16="http://schemas.microsoft.com/office/drawing/2014/main" id="{8EF4FE47-5996-4611-94B2-1C8880CE75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93044" y="1296932"/>
            <a:ext cx="568318" cy="313749"/>
          </a:xfrm>
          <a:custGeom>
            <a:avLst/>
            <a:gdLst>
              <a:gd name="T0" fmla="*/ 282 w 605"/>
              <a:gd name="T1" fmla="*/ 82 h 334"/>
              <a:gd name="T2" fmla="*/ 365 w 605"/>
              <a:gd name="T3" fmla="*/ 166 h 334"/>
              <a:gd name="T4" fmla="*/ 282 w 605"/>
              <a:gd name="T5" fmla="*/ 252 h 334"/>
              <a:gd name="T6" fmla="*/ 365 w 605"/>
              <a:gd name="T7" fmla="*/ 166 h 334"/>
              <a:gd name="T8" fmla="*/ 184 w 605"/>
              <a:gd name="T9" fmla="*/ 166 h 334"/>
              <a:gd name="T10" fmla="*/ 605 w 605"/>
              <a:gd name="T11" fmla="*/ 122 h 334"/>
              <a:gd name="T12" fmla="*/ 605 w 605"/>
              <a:gd name="T13" fmla="*/ 0 h 334"/>
              <a:gd name="T14" fmla="*/ 0 w 605"/>
              <a:gd name="T15" fmla="*/ 0 h 334"/>
              <a:gd name="T16" fmla="*/ 0 w 605"/>
              <a:gd name="T17" fmla="*/ 334 h 334"/>
              <a:gd name="T18" fmla="*/ 605 w 605"/>
              <a:gd name="T19" fmla="*/ 334 h 334"/>
              <a:gd name="T20" fmla="*/ 605 w 605"/>
              <a:gd name="T21" fmla="*/ 122 h 334"/>
              <a:gd name="T22" fmla="*/ 441 w 605"/>
              <a:gd name="T23" fmla="*/ 0 h 334"/>
              <a:gd name="T24" fmla="*/ 441 w 605"/>
              <a:gd name="T2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5" h="334">
                <a:moveTo>
                  <a:pt x="282" y="82"/>
                </a:moveTo>
                <a:lnTo>
                  <a:pt x="365" y="166"/>
                </a:lnTo>
                <a:lnTo>
                  <a:pt x="282" y="252"/>
                </a:lnTo>
                <a:moveTo>
                  <a:pt x="365" y="166"/>
                </a:moveTo>
                <a:lnTo>
                  <a:pt x="184" y="166"/>
                </a:lnTo>
                <a:moveTo>
                  <a:pt x="605" y="122"/>
                </a:moveTo>
                <a:lnTo>
                  <a:pt x="605" y="0"/>
                </a:lnTo>
                <a:lnTo>
                  <a:pt x="0" y="0"/>
                </a:lnTo>
                <a:lnTo>
                  <a:pt x="0" y="334"/>
                </a:lnTo>
                <a:lnTo>
                  <a:pt x="605" y="334"/>
                </a:lnTo>
                <a:lnTo>
                  <a:pt x="605" y="122"/>
                </a:lnTo>
                <a:moveTo>
                  <a:pt x="441" y="0"/>
                </a:moveTo>
                <a:lnTo>
                  <a:pt x="441" y="33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2" name="page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4F0129D8-895F-4AD4-BB0E-AD4B83554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08322"/>
            <a:ext cx="403391" cy="290970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Chart_E999" title="Icon of a line graph with an arrow at the end pointing up">
            <a:extLst>
              <a:ext uri="{FF2B5EF4-FFF2-40B4-BE49-F238E27FC236}">
                <a16:creationId xmlns:a16="http://schemas.microsoft.com/office/drawing/2014/main" id="{4FB842BF-DA69-41A4-8C69-B2F7CCCB82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3060" y="3963799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2" name="arrow_15_bidi" title="Icon of a arrow in a circle pointed left">
            <a:extLst>
              <a:ext uri="{FF2B5EF4-FFF2-40B4-BE49-F238E27FC236}">
                <a16:creationId xmlns:a16="http://schemas.microsoft.com/office/drawing/2014/main" id="{C9034D22-E550-42AF-8FF5-4142A853183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621217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3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46C95536-CEF2-4D10-A57E-0FC1E3E70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2013" y="4911165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4" name="Chart_E999" title="Icon of a line graph with an arrow at the end pointing up">
            <a:extLst>
              <a:ext uri="{FF2B5EF4-FFF2-40B4-BE49-F238E27FC236}">
                <a16:creationId xmlns:a16="http://schemas.microsoft.com/office/drawing/2014/main" id="{38E43564-0AF7-45EE-8E2B-895451F8F8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2594" y="4911165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5" name="graph_4" title="Icon of a pie chart">
            <a:extLst>
              <a:ext uri="{FF2B5EF4-FFF2-40B4-BE49-F238E27FC236}">
                <a16:creationId xmlns:a16="http://schemas.microsoft.com/office/drawing/2014/main" id="{7B59A003-3C67-40AF-9006-CED085CD0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6362" y="4911165"/>
            <a:ext cx="360057" cy="358570"/>
          </a:xfrm>
          <a:custGeom>
            <a:avLst/>
            <a:gdLst>
              <a:gd name="T0" fmla="*/ 310 w 334"/>
              <a:gd name="T1" fmla="*/ 178 h 333"/>
              <a:gd name="T2" fmla="*/ 155 w 334"/>
              <a:gd name="T3" fmla="*/ 333 h 333"/>
              <a:gd name="T4" fmla="*/ 0 w 334"/>
              <a:gd name="T5" fmla="*/ 178 h 333"/>
              <a:gd name="T6" fmla="*/ 155 w 334"/>
              <a:gd name="T7" fmla="*/ 23 h 333"/>
              <a:gd name="T8" fmla="*/ 155 w 334"/>
              <a:gd name="T9" fmla="*/ 178 h 333"/>
              <a:gd name="T10" fmla="*/ 310 w 334"/>
              <a:gd name="T11" fmla="*/ 178 h 333"/>
              <a:gd name="T12" fmla="*/ 334 w 334"/>
              <a:gd name="T13" fmla="*/ 139 h 333"/>
              <a:gd name="T14" fmla="*/ 195 w 334"/>
              <a:gd name="T15" fmla="*/ 0 h 333"/>
              <a:gd name="T16" fmla="*/ 195 w 334"/>
              <a:gd name="T17" fmla="*/ 139 h 333"/>
              <a:gd name="T18" fmla="*/ 334 w 334"/>
              <a:gd name="T19" fmla="*/ 13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" h="333">
                <a:moveTo>
                  <a:pt x="310" y="178"/>
                </a:moveTo>
                <a:cubicBezTo>
                  <a:pt x="310" y="264"/>
                  <a:pt x="241" y="333"/>
                  <a:pt x="155" y="333"/>
                </a:cubicBezTo>
                <a:cubicBezTo>
                  <a:pt x="69" y="333"/>
                  <a:pt x="0" y="264"/>
                  <a:pt x="0" y="178"/>
                </a:cubicBezTo>
                <a:cubicBezTo>
                  <a:pt x="0" y="93"/>
                  <a:pt x="69" y="23"/>
                  <a:pt x="155" y="23"/>
                </a:cubicBezTo>
                <a:cubicBezTo>
                  <a:pt x="155" y="178"/>
                  <a:pt x="155" y="178"/>
                  <a:pt x="155" y="178"/>
                </a:cubicBezTo>
                <a:lnTo>
                  <a:pt x="310" y="178"/>
                </a:lnTo>
                <a:close/>
                <a:moveTo>
                  <a:pt x="334" y="139"/>
                </a:moveTo>
                <a:cubicBezTo>
                  <a:pt x="334" y="62"/>
                  <a:pt x="272" y="0"/>
                  <a:pt x="195" y="0"/>
                </a:cubicBezTo>
                <a:cubicBezTo>
                  <a:pt x="195" y="139"/>
                  <a:pt x="195" y="139"/>
                  <a:pt x="195" y="139"/>
                </a:cubicBezTo>
                <a:lnTo>
                  <a:pt x="334" y="13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99180790-AD1B-4077-A328-29B69886D1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326" y="4911165"/>
            <a:ext cx="397376" cy="358570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Market_EAFC" title="Icon of a line graph with an arrow at the end pointing up">
            <a:extLst>
              <a:ext uri="{FF2B5EF4-FFF2-40B4-BE49-F238E27FC236}">
                <a16:creationId xmlns:a16="http://schemas.microsoft.com/office/drawing/2014/main" id="{CF077FE4-98A8-4B98-8783-24136D3423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2549" y="4968135"/>
            <a:ext cx="403391" cy="24462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4" name="ScatterChart" title="Icon of a chart with dots scattered in it">
            <a:extLst>
              <a:ext uri="{FF2B5EF4-FFF2-40B4-BE49-F238E27FC236}">
                <a16:creationId xmlns:a16="http://schemas.microsoft.com/office/drawing/2014/main" id="{A6F7EB89-0868-4072-94B6-B4AB4730B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0061" y="4911165"/>
            <a:ext cx="358400" cy="358570"/>
          </a:xfrm>
          <a:custGeom>
            <a:avLst/>
            <a:gdLst>
              <a:gd name="T0" fmla="*/ 897 w 3375"/>
              <a:gd name="T1" fmla="*/ 2673 h 3375"/>
              <a:gd name="T2" fmla="*/ 844 w 3375"/>
              <a:gd name="T3" fmla="*/ 2726 h 3375"/>
              <a:gd name="T4" fmla="*/ 792 w 3375"/>
              <a:gd name="T5" fmla="*/ 2673 h 3375"/>
              <a:gd name="T6" fmla="*/ 844 w 3375"/>
              <a:gd name="T7" fmla="*/ 2621 h 3375"/>
              <a:gd name="T8" fmla="*/ 897 w 3375"/>
              <a:gd name="T9" fmla="*/ 2673 h 3375"/>
              <a:gd name="T10" fmla="*/ 1635 w 3375"/>
              <a:gd name="T11" fmla="*/ 631 h 3375"/>
              <a:gd name="T12" fmla="*/ 1582 w 3375"/>
              <a:gd name="T13" fmla="*/ 684 h 3375"/>
              <a:gd name="T14" fmla="*/ 1635 w 3375"/>
              <a:gd name="T15" fmla="*/ 737 h 3375"/>
              <a:gd name="T16" fmla="*/ 1688 w 3375"/>
              <a:gd name="T17" fmla="*/ 684 h 3375"/>
              <a:gd name="T18" fmla="*/ 1635 w 3375"/>
              <a:gd name="T19" fmla="*/ 631 h 3375"/>
              <a:gd name="T20" fmla="*/ 1068 w 3375"/>
              <a:gd name="T21" fmla="*/ 1319 h 3375"/>
              <a:gd name="T22" fmla="*/ 1015 w 3375"/>
              <a:gd name="T23" fmla="*/ 1372 h 3375"/>
              <a:gd name="T24" fmla="*/ 1068 w 3375"/>
              <a:gd name="T25" fmla="*/ 1425 h 3375"/>
              <a:gd name="T26" fmla="*/ 1120 w 3375"/>
              <a:gd name="T27" fmla="*/ 1372 h 3375"/>
              <a:gd name="T28" fmla="*/ 1068 w 3375"/>
              <a:gd name="T29" fmla="*/ 1319 h 3375"/>
              <a:gd name="T30" fmla="*/ 2934 w 3375"/>
              <a:gd name="T31" fmla="*/ 1497 h 3375"/>
              <a:gd name="T32" fmla="*/ 2881 w 3375"/>
              <a:gd name="T33" fmla="*/ 1549 h 3375"/>
              <a:gd name="T34" fmla="*/ 2934 w 3375"/>
              <a:gd name="T35" fmla="*/ 1602 h 3375"/>
              <a:gd name="T36" fmla="*/ 2987 w 3375"/>
              <a:gd name="T37" fmla="*/ 1549 h 3375"/>
              <a:gd name="T38" fmla="*/ 2934 w 3375"/>
              <a:gd name="T39" fmla="*/ 1497 h 3375"/>
              <a:gd name="T40" fmla="*/ 1846 w 3375"/>
              <a:gd name="T41" fmla="*/ 2170 h 3375"/>
              <a:gd name="T42" fmla="*/ 1793 w 3375"/>
              <a:gd name="T43" fmla="*/ 2223 h 3375"/>
              <a:gd name="T44" fmla="*/ 1846 w 3375"/>
              <a:gd name="T45" fmla="*/ 2275 h 3375"/>
              <a:gd name="T46" fmla="*/ 1898 w 3375"/>
              <a:gd name="T47" fmla="*/ 2223 h 3375"/>
              <a:gd name="T48" fmla="*/ 1846 w 3375"/>
              <a:gd name="T49" fmla="*/ 2170 h 3375"/>
              <a:gd name="T50" fmla="*/ 2723 w 3375"/>
              <a:gd name="T51" fmla="*/ 684 h 3375"/>
              <a:gd name="T52" fmla="*/ 2671 w 3375"/>
              <a:gd name="T53" fmla="*/ 737 h 3375"/>
              <a:gd name="T54" fmla="*/ 2723 w 3375"/>
              <a:gd name="T55" fmla="*/ 789 h 3375"/>
              <a:gd name="T56" fmla="*/ 2776 w 3375"/>
              <a:gd name="T57" fmla="*/ 737 h 3375"/>
              <a:gd name="T58" fmla="*/ 2723 w 3375"/>
              <a:gd name="T59" fmla="*/ 684 h 3375"/>
              <a:gd name="T60" fmla="*/ 0 w 3375"/>
              <a:gd name="T61" fmla="*/ 0 h 3375"/>
              <a:gd name="T62" fmla="*/ 0 w 3375"/>
              <a:gd name="T63" fmla="*/ 3375 h 3375"/>
              <a:gd name="T64" fmla="*/ 3375 w 3375"/>
              <a:gd name="T65" fmla="*/ 3375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75" h="3375">
                <a:moveTo>
                  <a:pt x="897" y="2673"/>
                </a:moveTo>
                <a:cubicBezTo>
                  <a:pt x="897" y="2702"/>
                  <a:pt x="873" y="2726"/>
                  <a:pt x="844" y="2726"/>
                </a:cubicBezTo>
                <a:cubicBezTo>
                  <a:pt x="815" y="2726"/>
                  <a:pt x="792" y="2702"/>
                  <a:pt x="792" y="2673"/>
                </a:cubicBezTo>
                <a:cubicBezTo>
                  <a:pt x="792" y="2644"/>
                  <a:pt x="815" y="2621"/>
                  <a:pt x="844" y="2621"/>
                </a:cubicBezTo>
                <a:cubicBezTo>
                  <a:pt x="873" y="2621"/>
                  <a:pt x="897" y="2644"/>
                  <a:pt x="897" y="2673"/>
                </a:cubicBezTo>
                <a:close/>
                <a:moveTo>
                  <a:pt x="1635" y="631"/>
                </a:moveTo>
                <a:cubicBezTo>
                  <a:pt x="1606" y="631"/>
                  <a:pt x="1582" y="655"/>
                  <a:pt x="1582" y="684"/>
                </a:cubicBezTo>
                <a:cubicBezTo>
                  <a:pt x="1582" y="713"/>
                  <a:pt x="1606" y="737"/>
                  <a:pt x="1635" y="737"/>
                </a:cubicBezTo>
                <a:cubicBezTo>
                  <a:pt x="1664" y="737"/>
                  <a:pt x="1688" y="713"/>
                  <a:pt x="1688" y="684"/>
                </a:cubicBezTo>
                <a:cubicBezTo>
                  <a:pt x="1688" y="655"/>
                  <a:pt x="1664" y="631"/>
                  <a:pt x="1635" y="631"/>
                </a:cubicBezTo>
                <a:close/>
                <a:moveTo>
                  <a:pt x="1068" y="1319"/>
                </a:moveTo>
                <a:cubicBezTo>
                  <a:pt x="1039" y="1319"/>
                  <a:pt x="1015" y="1343"/>
                  <a:pt x="1015" y="1372"/>
                </a:cubicBezTo>
                <a:cubicBezTo>
                  <a:pt x="1015" y="1401"/>
                  <a:pt x="1039" y="1425"/>
                  <a:pt x="1068" y="1425"/>
                </a:cubicBezTo>
                <a:cubicBezTo>
                  <a:pt x="1097" y="1425"/>
                  <a:pt x="1120" y="1401"/>
                  <a:pt x="1120" y="1372"/>
                </a:cubicBezTo>
                <a:cubicBezTo>
                  <a:pt x="1120" y="1343"/>
                  <a:pt x="1097" y="1319"/>
                  <a:pt x="1068" y="1319"/>
                </a:cubicBezTo>
                <a:close/>
                <a:moveTo>
                  <a:pt x="2934" y="1497"/>
                </a:moveTo>
                <a:cubicBezTo>
                  <a:pt x="2905" y="1497"/>
                  <a:pt x="2881" y="1520"/>
                  <a:pt x="2881" y="1549"/>
                </a:cubicBezTo>
                <a:cubicBezTo>
                  <a:pt x="2881" y="1578"/>
                  <a:pt x="2905" y="1602"/>
                  <a:pt x="2934" y="1602"/>
                </a:cubicBezTo>
                <a:cubicBezTo>
                  <a:pt x="2963" y="1602"/>
                  <a:pt x="2987" y="1578"/>
                  <a:pt x="2987" y="1549"/>
                </a:cubicBezTo>
                <a:cubicBezTo>
                  <a:pt x="2987" y="1520"/>
                  <a:pt x="2963" y="1497"/>
                  <a:pt x="2934" y="1497"/>
                </a:cubicBezTo>
                <a:close/>
                <a:moveTo>
                  <a:pt x="1846" y="2170"/>
                </a:moveTo>
                <a:cubicBezTo>
                  <a:pt x="1816" y="2170"/>
                  <a:pt x="1793" y="2194"/>
                  <a:pt x="1793" y="2223"/>
                </a:cubicBezTo>
                <a:cubicBezTo>
                  <a:pt x="1793" y="2252"/>
                  <a:pt x="1816" y="2275"/>
                  <a:pt x="1846" y="2275"/>
                </a:cubicBezTo>
                <a:cubicBezTo>
                  <a:pt x="1875" y="2275"/>
                  <a:pt x="1898" y="2252"/>
                  <a:pt x="1898" y="2223"/>
                </a:cubicBezTo>
                <a:cubicBezTo>
                  <a:pt x="1898" y="2194"/>
                  <a:pt x="1875" y="2170"/>
                  <a:pt x="1846" y="2170"/>
                </a:cubicBezTo>
                <a:close/>
                <a:moveTo>
                  <a:pt x="2723" y="684"/>
                </a:moveTo>
                <a:cubicBezTo>
                  <a:pt x="2694" y="684"/>
                  <a:pt x="2671" y="707"/>
                  <a:pt x="2671" y="737"/>
                </a:cubicBezTo>
                <a:cubicBezTo>
                  <a:pt x="2671" y="766"/>
                  <a:pt x="2694" y="789"/>
                  <a:pt x="2723" y="789"/>
                </a:cubicBezTo>
                <a:cubicBezTo>
                  <a:pt x="2753" y="789"/>
                  <a:pt x="2776" y="766"/>
                  <a:pt x="2776" y="737"/>
                </a:cubicBezTo>
                <a:cubicBezTo>
                  <a:pt x="2776" y="707"/>
                  <a:pt x="2753" y="684"/>
                  <a:pt x="2723" y="684"/>
                </a:cubicBezTo>
                <a:close/>
                <a:moveTo>
                  <a:pt x="0" y="0"/>
                </a:moveTo>
                <a:cubicBezTo>
                  <a:pt x="0" y="3375"/>
                  <a:pt x="0" y="3375"/>
                  <a:pt x="0" y="3375"/>
                </a:cubicBezTo>
                <a:cubicBezTo>
                  <a:pt x="3375" y="3375"/>
                  <a:pt x="3375" y="3375"/>
                  <a:pt x="33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5" name="Relationship_F003" title="Icon of three boxes connected by lines">
            <a:extLst>
              <a:ext uri="{FF2B5EF4-FFF2-40B4-BE49-F238E27FC236}">
                <a16:creationId xmlns:a16="http://schemas.microsoft.com/office/drawing/2014/main" id="{37A95ED3-F98F-4CE0-93A3-83BED0B5CC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3807" y="4911165"/>
            <a:ext cx="383368" cy="358570"/>
          </a:xfrm>
          <a:custGeom>
            <a:avLst/>
            <a:gdLst>
              <a:gd name="T0" fmla="*/ 3230 w 4406"/>
              <a:gd name="T1" fmla="*/ 0 h 4121"/>
              <a:gd name="T2" fmla="*/ 4406 w 4406"/>
              <a:gd name="T3" fmla="*/ 0 h 4121"/>
              <a:gd name="T4" fmla="*/ 4406 w 4406"/>
              <a:gd name="T5" fmla="*/ 1176 h 4121"/>
              <a:gd name="T6" fmla="*/ 3230 w 4406"/>
              <a:gd name="T7" fmla="*/ 1176 h 4121"/>
              <a:gd name="T8" fmla="*/ 3230 w 4406"/>
              <a:gd name="T9" fmla="*/ 0 h 4121"/>
              <a:gd name="T10" fmla="*/ 3230 w 4406"/>
              <a:gd name="T11" fmla="*/ 4121 h 4121"/>
              <a:gd name="T12" fmla="*/ 4406 w 4406"/>
              <a:gd name="T13" fmla="*/ 4121 h 4121"/>
              <a:gd name="T14" fmla="*/ 4406 w 4406"/>
              <a:gd name="T15" fmla="*/ 2945 h 4121"/>
              <a:gd name="T16" fmla="*/ 3230 w 4406"/>
              <a:gd name="T17" fmla="*/ 2945 h 4121"/>
              <a:gd name="T18" fmla="*/ 3230 w 4406"/>
              <a:gd name="T19" fmla="*/ 4121 h 4121"/>
              <a:gd name="T20" fmla="*/ 0 w 4406"/>
              <a:gd name="T21" fmla="*/ 2653 h 4121"/>
              <a:gd name="T22" fmla="*/ 1175 w 4406"/>
              <a:gd name="T23" fmla="*/ 2653 h 4121"/>
              <a:gd name="T24" fmla="*/ 1175 w 4406"/>
              <a:gd name="T25" fmla="*/ 1477 h 4121"/>
              <a:gd name="T26" fmla="*/ 0 w 4406"/>
              <a:gd name="T27" fmla="*/ 1477 h 4121"/>
              <a:gd name="T28" fmla="*/ 0 w 4406"/>
              <a:gd name="T29" fmla="*/ 2653 h 4121"/>
              <a:gd name="T30" fmla="*/ 1176 w 4406"/>
              <a:gd name="T31" fmla="*/ 2062 h 4121"/>
              <a:gd name="T32" fmla="*/ 3230 w 4406"/>
              <a:gd name="T33" fmla="*/ 690 h 4121"/>
              <a:gd name="T34" fmla="*/ 3230 w 4406"/>
              <a:gd name="T35" fmla="*/ 3434 h 4121"/>
              <a:gd name="T36" fmla="*/ 1181 w 4406"/>
              <a:gd name="T37" fmla="*/ 2064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06" h="4121">
                <a:moveTo>
                  <a:pt x="3230" y="0"/>
                </a:moveTo>
                <a:lnTo>
                  <a:pt x="4406" y="0"/>
                </a:lnTo>
                <a:lnTo>
                  <a:pt x="4406" y="1176"/>
                </a:lnTo>
                <a:lnTo>
                  <a:pt x="3230" y="1176"/>
                </a:lnTo>
                <a:lnTo>
                  <a:pt x="3230" y="0"/>
                </a:lnTo>
                <a:moveTo>
                  <a:pt x="3230" y="4121"/>
                </a:moveTo>
                <a:lnTo>
                  <a:pt x="4406" y="4121"/>
                </a:lnTo>
                <a:lnTo>
                  <a:pt x="4406" y="2945"/>
                </a:lnTo>
                <a:lnTo>
                  <a:pt x="3230" y="2945"/>
                </a:lnTo>
                <a:lnTo>
                  <a:pt x="3230" y="4121"/>
                </a:lnTo>
                <a:moveTo>
                  <a:pt x="0" y="2653"/>
                </a:moveTo>
                <a:lnTo>
                  <a:pt x="1175" y="2653"/>
                </a:lnTo>
                <a:lnTo>
                  <a:pt x="1175" y="1477"/>
                </a:lnTo>
                <a:lnTo>
                  <a:pt x="0" y="1477"/>
                </a:lnTo>
                <a:lnTo>
                  <a:pt x="0" y="2653"/>
                </a:lnTo>
                <a:moveTo>
                  <a:pt x="1176" y="2062"/>
                </a:moveTo>
                <a:lnTo>
                  <a:pt x="3230" y="690"/>
                </a:lnTo>
                <a:moveTo>
                  <a:pt x="3230" y="3434"/>
                </a:moveTo>
                <a:lnTo>
                  <a:pt x="1181" y="20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6" name="LineChart_E9E6" title="Icon of a line chart with points of varying heights">
            <a:extLst>
              <a:ext uri="{FF2B5EF4-FFF2-40B4-BE49-F238E27FC236}">
                <a16:creationId xmlns:a16="http://schemas.microsoft.com/office/drawing/2014/main" id="{F759A188-5A05-4BFF-A6C7-AF57427E75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263" y="4911165"/>
            <a:ext cx="358486" cy="358570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7" name="BarChartVertical_E9EC" title="Icon of a vertical bar graph">
            <a:extLst>
              <a:ext uri="{FF2B5EF4-FFF2-40B4-BE49-F238E27FC236}">
                <a16:creationId xmlns:a16="http://schemas.microsoft.com/office/drawing/2014/main" id="{268364ED-7D74-4E5C-A8C7-DB970D0FEC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654" y="4911165"/>
            <a:ext cx="358486" cy="35857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8" name="BarChartHorizontal_E9EB" title="Icon of a horizontal bar graph">
            <a:extLst>
              <a:ext uri="{FF2B5EF4-FFF2-40B4-BE49-F238E27FC236}">
                <a16:creationId xmlns:a16="http://schemas.microsoft.com/office/drawing/2014/main" id="{D5073BBF-C900-41BF-BA86-7EC3303DA1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858" y="4911165"/>
            <a:ext cx="358570" cy="358570"/>
          </a:xfrm>
          <a:custGeom>
            <a:avLst/>
            <a:gdLst>
              <a:gd name="T0" fmla="*/ 105 w 709"/>
              <a:gd name="T1" fmla="*/ 184 h 709"/>
              <a:gd name="T2" fmla="*/ 105 w 709"/>
              <a:gd name="T3" fmla="*/ 79 h 709"/>
              <a:gd name="T4" fmla="*/ 525 w 709"/>
              <a:gd name="T5" fmla="*/ 79 h 709"/>
              <a:gd name="T6" fmla="*/ 525 w 709"/>
              <a:gd name="T7" fmla="*/ 184 h 709"/>
              <a:gd name="T8" fmla="*/ 105 w 709"/>
              <a:gd name="T9" fmla="*/ 184 h 709"/>
              <a:gd name="T10" fmla="*/ 420 w 709"/>
              <a:gd name="T11" fmla="*/ 394 h 709"/>
              <a:gd name="T12" fmla="*/ 420 w 709"/>
              <a:gd name="T13" fmla="*/ 289 h 709"/>
              <a:gd name="T14" fmla="*/ 105 w 709"/>
              <a:gd name="T15" fmla="*/ 289 h 709"/>
              <a:gd name="T16" fmla="*/ 105 w 709"/>
              <a:gd name="T17" fmla="*/ 394 h 709"/>
              <a:gd name="T18" fmla="*/ 420 w 709"/>
              <a:gd name="T19" fmla="*/ 394 h 709"/>
              <a:gd name="T20" fmla="*/ 630 w 709"/>
              <a:gd name="T21" fmla="*/ 604 h 709"/>
              <a:gd name="T22" fmla="*/ 630 w 709"/>
              <a:gd name="T23" fmla="*/ 499 h 709"/>
              <a:gd name="T24" fmla="*/ 105 w 709"/>
              <a:gd name="T25" fmla="*/ 499 h 709"/>
              <a:gd name="T26" fmla="*/ 105 w 709"/>
              <a:gd name="T27" fmla="*/ 604 h 709"/>
              <a:gd name="T28" fmla="*/ 630 w 709"/>
              <a:gd name="T29" fmla="*/ 604 h 709"/>
              <a:gd name="T30" fmla="*/ 0 w 709"/>
              <a:gd name="T31" fmla="*/ 0 h 709"/>
              <a:gd name="T32" fmla="*/ 0 w 709"/>
              <a:gd name="T33" fmla="*/ 709 h 709"/>
              <a:gd name="T34" fmla="*/ 709 w 709"/>
              <a:gd name="T35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9" h="709">
                <a:moveTo>
                  <a:pt x="105" y="184"/>
                </a:moveTo>
                <a:lnTo>
                  <a:pt x="105" y="79"/>
                </a:lnTo>
                <a:lnTo>
                  <a:pt x="525" y="79"/>
                </a:lnTo>
                <a:lnTo>
                  <a:pt x="525" y="184"/>
                </a:lnTo>
                <a:lnTo>
                  <a:pt x="105" y="184"/>
                </a:lnTo>
                <a:moveTo>
                  <a:pt x="420" y="394"/>
                </a:moveTo>
                <a:lnTo>
                  <a:pt x="420" y="289"/>
                </a:lnTo>
                <a:lnTo>
                  <a:pt x="105" y="289"/>
                </a:lnTo>
                <a:lnTo>
                  <a:pt x="105" y="394"/>
                </a:lnTo>
                <a:lnTo>
                  <a:pt x="420" y="394"/>
                </a:lnTo>
                <a:moveTo>
                  <a:pt x="630" y="604"/>
                </a:moveTo>
                <a:lnTo>
                  <a:pt x="630" y="499"/>
                </a:lnTo>
                <a:lnTo>
                  <a:pt x="105" y="499"/>
                </a:lnTo>
                <a:lnTo>
                  <a:pt x="105" y="604"/>
                </a:lnTo>
                <a:lnTo>
                  <a:pt x="630" y="604"/>
                </a:lnTo>
                <a:moveTo>
                  <a:pt x="0" y="0"/>
                </a:moveTo>
                <a:lnTo>
                  <a:pt x="0" y="709"/>
                </a:lnTo>
                <a:lnTo>
                  <a:pt x="709" y="70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9" name="org" title="Icon of a bracket chart">
            <a:extLst>
              <a:ext uri="{FF2B5EF4-FFF2-40B4-BE49-F238E27FC236}">
                <a16:creationId xmlns:a16="http://schemas.microsoft.com/office/drawing/2014/main" id="{C9004EF9-3DD6-47DA-B462-61D1483DC0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4324" y="4933575"/>
            <a:ext cx="536653" cy="313749"/>
          </a:xfrm>
          <a:custGeom>
            <a:avLst/>
            <a:gdLst>
              <a:gd name="T0" fmla="*/ 0 w 638"/>
              <a:gd name="T1" fmla="*/ 0 h 373"/>
              <a:gd name="T2" fmla="*/ 222 w 638"/>
              <a:gd name="T3" fmla="*/ 0 h 373"/>
              <a:gd name="T4" fmla="*/ 222 w 638"/>
              <a:gd name="T5" fmla="*/ 129 h 373"/>
              <a:gd name="T6" fmla="*/ 0 w 638"/>
              <a:gd name="T7" fmla="*/ 129 h 373"/>
              <a:gd name="T8" fmla="*/ 0 w 638"/>
              <a:gd name="T9" fmla="*/ 373 h 373"/>
              <a:gd name="T10" fmla="*/ 222 w 638"/>
              <a:gd name="T11" fmla="*/ 373 h 373"/>
              <a:gd name="T12" fmla="*/ 222 w 638"/>
              <a:gd name="T13" fmla="*/ 245 h 373"/>
              <a:gd name="T14" fmla="*/ 0 w 638"/>
              <a:gd name="T15" fmla="*/ 245 h 373"/>
              <a:gd name="T16" fmla="*/ 222 w 638"/>
              <a:gd name="T17" fmla="*/ 309 h 373"/>
              <a:gd name="T18" fmla="*/ 422 w 638"/>
              <a:gd name="T19" fmla="*/ 309 h 373"/>
              <a:gd name="T20" fmla="*/ 422 w 638"/>
              <a:gd name="T21" fmla="*/ 65 h 373"/>
              <a:gd name="T22" fmla="*/ 222 w 638"/>
              <a:gd name="T23" fmla="*/ 65 h 373"/>
              <a:gd name="T24" fmla="*/ 422 w 638"/>
              <a:gd name="T25" fmla="*/ 190 h 373"/>
              <a:gd name="T26" fmla="*/ 638 w 638"/>
              <a:gd name="T27" fmla="*/ 1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8" h="373">
                <a:moveTo>
                  <a:pt x="0" y="0"/>
                </a:moveTo>
                <a:lnTo>
                  <a:pt x="222" y="0"/>
                </a:lnTo>
                <a:lnTo>
                  <a:pt x="222" y="129"/>
                </a:lnTo>
                <a:lnTo>
                  <a:pt x="0" y="129"/>
                </a:lnTo>
                <a:moveTo>
                  <a:pt x="0" y="373"/>
                </a:moveTo>
                <a:lnTo>
                  <a:pt x="222" y="373"/>
                </a:lnTo>
                <a:lnTo>
                  <a:pt x="222" y="245"/>
                </a:lnTo>
                <a:lnTo>
                  <a:pt x="0" y="245"/>
                </a:lnTo>
                <a:moveTo>
                  <a:pt x="222" y="309"/>
                </a:moveTo>
                <a:lnTo>
                  <a:pt x="422" y="309"/>
                </a:lnTo>
                <a:lnTo>
                  <a:pt x="422" y="65"/>
                </a:lnTo>
                <a:lnTo>
                  <a:pt x="222" y="65"/>
                </a:lnTo>
                <a:moveTo>
                  <a:pt x="422" y="190"/>
                </a:moveTo>
                <a:lnTo>
                  <a:pt x="638" y="19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0" name="Org_ECA6" title="Icon of three boxes in a bracket chart">
            <a:extLst>
              <a:ext uri="{FF2B5EF4-FFF2-40B4-BE49-F238E27FC236}">
                <a16:creationId xmlns:a16="http://schemas.microsoft.com/office/drawing/2014/main" id="{F06B949A-D2D4-4667-89C2-88ECDC540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2207" y="4911165"/>
            <a:ext cx="358395" cy="35857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1" name="building_4" title="Icon of a tall rectangular building in front of two shorter buildings">
            <a:extLst>
              <a:ext uri="{FF2B5EF4-FFF2-40B4-BE49-F238E27FC236}">
                <a16:creationId xmlns:a16="http://schemas.microsoft.com/office/drawing/2014/main" id="{C1C62847-6807-458C-8706-6F85EC9640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0263" y="5830757"/>
            <a:ext cx="353010" cy="358570"/>
          </a:xfrm>
          <a:custGeom>
            <a:avLst/>
            <a:gdLst>
              <a:gd name="T0" fmla="*/ 200 w 254"/>
              <a:gd name="T1" fmla="*/ 258 h 258"/>
              <a:gd name="T2" fmla="*/ 55 w 254"/>
              <a:gd name="T3" fmla="*/ 44 h 258"/>
              <a:gd name="T4" fmla="*/ 200 w 254"/>
              <a:gd name="T5" fmla="*/ 44 h 258"/>
              <a:gd name="T6" fmla="*/ 55 w 254"/>
              <a:gd name="T7" fmla="*/ 72 h 258"/>
              <a:gd name="T8" fmla="*/ 0 w 254"/>
              <a:gd name="T9" fmla="*/ 258 h 258"/>
              <a:gd name="T10" fmla="*/ 21 w 254"/>
              <a:gd name="T11" fmla="*/ 102 h 258"/>
              <a:gd name="T12" fmla="*/ 21 w 254"/>
              <a:gd name="T13" fmla="*/ 128 h 258"/>
              <a:gd name="T14" fmla="*/ 21 w 254"/>
              <a:gd name="T15" fmla="*/ 155 h 258"/>
              <a:gd name="T16" fmla="*/ 21 w 254"/>
              <a:gd name="T17" fmla="*/ 182 h 258"/>
              <a:gd name="T18" fmla="*/ 21 w 254"/>
              <a:gd name="T19" fmla="*/ 209 h 258"/>
              <a:gd name="T20" fmla="*/ 200 w 254"/>
              <a:gd name="T21" fmla="*/ 258 h 258"/>
              <a:gd name="T22" fmla="*/ 254 w 254"/>
              <a:gd name="T23" fmla="*/ 72 h 258"/>
              <a:gd name="T24" fmla="*/ 234 w 254"/>
              <a:gd name="T25" fmla="*/ 102 h 258"/>
              <a:gd name="T26" fmla="*/ 234 w 254"/>
              <a:gd name="T27" fmla="*/ 128 h 258"/>
              <a:gd name="T28" fmla="*/ 234 w 254"/>
              <a:gd name="T29" fmla="*/ 155 h 258"/>
              <a:gd name="T30" fmla="*/ 234 w 254"/>
              <a:gd name="T31" fmla="*/ 182 h 258"/>
              <a:gd name="T32" fmla="*/ 234 w 254"/>
              <a:gd name="T33" fmla="*/ 209 h 258"/>
              <a:gd name="T34" fmla="*/ 96 w 254"/>
              <a:gd name="T35" fmla="*/ 71 h 258"/>
              <a:gd name="T36" fmla="*/ 87 w 254"/>
              <a:gd name="T37" fmla="*/ 66 h 258"/>
              <a:gd name="T38" fmla="*/ 96 w 254"/>
              <a:gd name="T39" fmla="*/ 76 h 258"/>
              <a:gd name="T40" fmla="*/ 132 w 254"/>
              <a:gd name="T41" fmla="*/ 71 h 258"/>
              <a:gd name="T42" fmla="*/ 122 w 254"/>
              <a:gd name="T43" fmla="*/ 66 h 258"/>
              <a:gd name="T44" fmla="*/ 132 w 254"/>
              <a:gd name="T45" fmla="*/ 76 h 258"/>
              <a:gd name="T46" fmla="*/ 168 w 254"/>
              <a:gd name="T47" fmla="*/ 71 h 258"/>
              <a:gd name="T48" fmla="*/ 158 w 254"/>
              <a:gd name="T49" fmla="*/ 66 h 258"/>
              <a:gd name="T50" fmla="*/ 168 w 254"/>
              <a:gd name="T51" fmla="*/ 76 h 258"/>
              <a:gd name="T52" fmla="*/ 96 w 254"/>
              <a:gd name="T53" fmla="*/ 109 h 258"/>
              <a:gd name="T54" fmla="*/ 87 w 254"/>
              <a:gd name="T55" fmla="*/ 104 h 258"/>
              <a:gd name="T56" fmla="*/ 96 w 254"/>
              <a:gd name="T57" fmla="*/ 114 h 258"/>
              <a:gd name="T58" fmla="*/ 132 w 254"/>
              <a:gd name="T59" fmla="*/ 109 h 258"/>
              <a:gd name="T60" fmla="*/ 122 w 254"/>
              <a:gd name="T61" fmla="*/ 104 h 258"/>
              <a:gd name="T62" fmla="*/ 132 w 254"/>
              <a:gd name="T63" fmla="*/ 114 h 258"/>
              <a:gd name="T64" fmla="*/ 168 w 254"/>
              <a:gd name="T65" fmla="*/ 109 h 258"/>
              <a:gd name="T66" fmla="*/ 158 w 254"/>
              <a:gd name="T67" fmla="*/ 104 h 258"/>
              <a:gd name="T68" fmla="*/ 168 w 254"/>
              <a:gd name="T69" fmla="*/ 114 h 258"/>
              <a:gd name="T70" fmla="*/ 96 w 254"/>
              <a:gd name="T71" fmla="*/ 147 h 258"/>
              <a:gd name="T72" fmla="*/ 87 w 254"/>
              <a:gd name="T73" fmla="*/ 142 h 258"/>
              <a:gd name="T74" fmla="*/ 96 w 254"/>
              <a:gd name="T75" fmla="*/ 152 h 258"/>
              <a:gd name="T76" fmla="*/ 132 w 254"/>
              <a:gd name="T77" fmla="*/ 147 h 258"/>
              <a:gd name="T78" fmla="*/ 122 w 254"/>
              <a:gd name="T79" fmla="*/ 142 h 258"/>
              <a:gd name="T80" fmla="*/ 132 w 254"/>
              <a:gd name="T81" fmla="*/ 152 h 258"/>
              <a:gd name="T82" fmla="*/ 168 w 254"/>
              <a:gd name="T83" fmla="*/ 147 h 258"/>
              <a:gd name="T84" fmla="*/ 158 w 254"/>
              <a:gd name="T85" fmla="*/ 142 h 258"/>
              <a:gd name="T86" fmla="*/ 168 w 254"/>
              <a:gd name="T87" fmla="*/ 152 h 258"/>
              <a:gd name="T88" fmla="*/ 96 w 254"/>
              <a:gd name="T89" fmla="*/ 185 h 258"/>
              <a:gd name="T90" fmla="*/ 87 w 254"/>
              <a:gd name="T91" fmla="*/ 180 h 258"/>
              <a:gd name="T92" fmla="*/ 96 w 254"/>
              <a:gd name="T93" fmla="*/ 190 h 258"/>
              <a:gd name="T94" fmla="*/ 132 w 254"/>
              <a:gd name="T95" fmla="*/ 186 h 258"/>
              <a:gd name="T96" fmla="*/ 122 w 254"/>
              <a:gd name="T97" fmla="*/ 180 h 258"/>
              <a:gd name="T98" fmla="*/ 132 w 254"/>
              <a:gd name="T99" fmla="*/ 190 h 258"/>
              <a:gd name="T100" fmla="*/ 168 w 254"/>
              <a:gd name="T101" fmla="*/ 184 h 258"/>
              <a:gd name="T102" fmla="*/ 158 w 254"/>
              <a:gd name="T103" fmla="*/ 180 h 258"/>
              <a:gd name="T104" fmla="*/ 168 w 254"/>
              <a:gd name="T105" fmla="*/ 190 h 258"/>
              <a:gd name="T106" fmla="*/ 163 w 254"/>
              <a:gd name="T107" fmla="*/ 258 h 258"/>
              <a:gd name="T108" fmla="*/ 92 w 254"/>
              <a:gd name="T109" fmla="*/ 21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" h="258">
                <a:moveTo>
                  <a:pt x="200" y="146"/>
                </a:moveTo>
                <a:lnTo>
                  <a:pt x="200" y="258"/>
                </a:lnTo>
                <a:lnTo>
                  <a:pt x="55" y="258"/>
                </a:lnTo>
                <a:lnTo>
                  <a:pt x="55" y="44"/>
                </a:lnTo>
                <a:lnTo>
                  <a:pt x="127" y="0"/>
                </a:lnTo>
                <a:lnTo>
                  <a:pt x="200" y="44"/>
                </a:lnTo>
                <a:lnTo>
                  <a:pt x="200" y="146"/>
                </a:lnTo>
                <a:moveTo>
                  <a:pt x="55" y="72"/>
                </a:moveTo>
                <a:lnTo>
                  <a:pt x="0" y="72"/>
                </a:lnTo>
                <a:lnTo>
                  <a:pt x="0" y="258"/>
                </a:lnTo>
                <a:lnTo>
                  <a:pt x="55" y="258"/>
                </a:lnTo>
                <a:moveTo>
                  <a:pt x="21" y="102"/>
                </a:moveTo>
                <a:lnTo>
                  <a:pt x="55" y="102"/>
                </a:lnTo>
                <a:moveTo>
                  <a:pt x="21" y="128"/>
                </a:moveTo>
                <a:lnTo>
                  <a:pt x="55" y="128"/>
                </a:lnTo>
                <a:moveTo>
                  <a:pt x="21" y="155"/>
                </a:moveTo>
                <a:lnTo>
                  <a:pt x="55" y="155"/>
                </a:lnTo>
                <a:moveTo>
                  <a:pt x="21" y="182"/>
                </a:moveTo>
                <a:lnTo>
                  <a:pt x="55" y="182"/>
                </a:lnTo>
                <a:moveTo>
                  <a:pt x="21" y="209"/>
                </a:moveTo>
                <a:lnTo>
                  <a:pt x="55" y="209"/>
                </a:lnTo>
                <a:moveTo>
                  <a:pt x="200" y="258"/>
                </a:moveTo>
                <a:lnTo>
                  <a:pt x="254" y="258"/>
                </a:lnTo>
                <a:lnTo>
                  <a:pt x="254" y="72"/>
                </a:lnTo>
                <a:lnTo>
                  <a:pt x="200" y="72"/>
                </a:lnTo>
                <a:moveTo>
                  <a:pt x="234" y="102"/>
                </a:moveTo>
                <a:lnTo>
                  <a:pt x="200" y="102"/>
                </a:lnTo>
                <a:moveTo>
                  <a:pt x="234" y="128"/>
                </a:moveTo>
                <a:lnTo>
                  <a:pt x="200" y="128"/>
                </a:lnTo>
                <a:moveTo>
                  <a:pt x="234" y="155"/>
                </a:moveTo>
                <a:lnTo>
                  <a:pt x="200" y="155"/>
                </a:lnTo>
                <a:moveTo>
                  <a:pt x="234" y="182"/>
                </a:moveTo>
                <a:lnTo>
                  <a:pt x="200" y="182"/>
                </a:lnTo>
                <a:moveTo>
                  <a:pt x="234" y="209"/>
                </a:moveTo>
                <a:lnTo>
                  <a:pt x="200" y="209"/>
                </a:lnTo>
                <a:moveTo>
                  <a:pt x="96" y="71"/>
                </a:moveTo>
                <a:lnTo>
                  <a:pt x="96" y="66"/>
                </a:lnTo>
                <a:lnTo>
                  <a:pt x="87" y="66"/>
                </a:lnTo>
                <a:lnTo>
                  <a:pt x="87" y="76"/>
                </a:lnTo>
                <a:lnTo>
                  <a:pt x="96" y="76"/>
                </a:lnTo>
                <a:lnTo>
                  <a:pt x="96" y="71"/>
                </a:lnTo>
                <a:moveTo>
                  <a:pt x="132" y="71"/>
                </a:moveTo>
                <a:lnTo>
                  <a:pt x="132" y="66"/>
                </a:lnTo>
                <a:lnTo>
                  <a:pt x="122" y="66"/>
                </a:lnTo>
                <a:lnTo>
                  <a:pt x="122" y="76"/>
                </a:lnTo>
                <a:lnTo>
                  <a:pt x="132" y="76"/>
                </a:lnTo>
                <a:lnTo>
                  <a:pt x="132" y="71"/>
                </a:lnTo>
                <a:moveTo>
                  <a:pt x="168" y="71"/>
                </a:moveTo>
                <a:lnTo>
                  <a:pt x="168" y="66"/>
                </a:lnTo>
                <a:lnTo>
                  <a:pt x="158" y="66"/>
                </a:lnTo>
                <a:lnTo>
                  <a:pt x="158" y="76"/>
                </a:lnTo>
                <a:lnTo>
                  <a:pt x="168" y="76"/>
                </a:lnTo>
                <a:lnTo>
                  <a:pt x="168" y="71"/>
                </a:lnTo>
                <a:moveTo>
                  <a:pt x="96" y="109"/>
                </a:moveTo>
                <a:lnTo>
                  <a:pt x="96" y="104"/>
                </a:lnTo>
                <a:lnTo>
                  <a:pt x="87" y="104"/>
                </a:lnTo>
                <a:lnTo>
                  <a:pt x="87" y="114"/>
                </a:lnTo>
                <a:lnTo>
                  <a:pt x="96" y="114"/>
                </a:lnTo>
                <a:lnTo>
                  <a:pt x="96" y="109"/>
                </a:lnTo>
                <a:moveTo>
                  <a:pt x="132" y="109"/>
                </a:moveTo>
                <a:lnTo>
                  <a:pt x="132" y="104"/>
                </a:lnTo>
                <a:lnTo>
                  <a:pt x="122" y="104"/>
                </a:lnTo>
                <a:lnTo>
                  <a:pt x="122" y="114"/>
                </a:lnTo>
                <a:lnTo>
                  <a:pt x="132" y="114"/>
                </a:lnTo>
                <a:lnTo>
                  <a:pt x="132" y="109"/>
                </a:lnTo>
                <a:moveTo>
                  <a:pt x="168" y="109"/>
                </a:moveTo>
                <a:lnTo>
                  <a:pt x="168" y="104"/>
                </a:lnTo>
                <a:lnTo>
                  <a:pt x="158" y="104"/>
                </a:lnTo>
                <a:lnTo>
                  <a:pt x="158" y="114"/>
                </a:lnTo>
                <a:lnTo>
                  <a:pt x="168" y="114"/>
                </a:lnTo>
                <a:lnTo>
                  <a:pt x="168" y="109"/>
                </a:lnTo>
                <a:moveTo>
                  <a:pt x="96" y="147"/>
                </a:moveTo>
                <a:lnTo>
                  <a:pt x="96" y="142"/>
                </a:lnTo>
                <a:lnTo>
                  <a:pt x="87" y="142"/>
                </a:lnTo>
                <a:lnTo>
                  <a:pt x="87" y="152"/>
                </a:lnTo>
                <a:lnTo>
                  <a:pt x="96" y="152"/>
                </a:lnTo>
                <a:lnTo>
                  <a:pt x="96" y="147"/>
                </a:lnTo>
                <a:moveTo>
                  <a:pt x="132" y="147"/>
                </a:moveTo>
                <a:lnTo>
                  <a:pt x="132" y="142"/>
                </a:lnTo>
                <a:lnTo>
                  <a:pt x="122" y="142"/>
                </a:lnTo>
                <a:lnTo>
                  <a:pt x="122" y="152"/>
                </a:lnTo>
                <a:lnTo>
                  <a:pt x="132" y="152"/>
                </a:lnTo>
                <a:lnTo>
                  <a:pt x="132" y="147"/>
                </a:lnTo>
                <a:moveTo>
                  <a:pt x="168" y="147"/>
                </a:moveTo>
                <a:lnTo>
                  <a:pt x="168" y="142"/>
                </a:lnTo>
                <a:lnTo>
                  <a:pt x="158" y="142"/>
                </a:lnTo>
                <a:lnTo>
                  <a:pt x="158" y="152"/>
                </a:lnTo>
                <a:lnTo>
                  <a:pt x="168" y="152"/>
                </a:lnTo>
                <a:lnTo>
                  <a:pt x="168" y="147"/>
                </a:lnTo>
                <a:moveTo>
                  <a:pt x="96" y="185"/>
                </a:moveTo>
                <a:lnTo>
                  <a:pt x="96" y="180"/>
                </a:lnTo>
                <a:lnTo>
                  <a:pt x="87" y="180"/>
                </a:lnTo>
                <a:lnTo>
                  <a:pt x="87" y="190"/>
                </a:lnTo>
                <a:lnTo>
                  <a:pt x="96" y="190"/>
                </a:lnTo>
                <a:lnTo>
                  <a:pt x="96" y="185"/>
                </a:lnTo>
                <a:moveTo>
                  <a:pt x="132" y="186"/>
                </a:moveTo>
                <a:lnTo>
                  <a:pt x="132" y="180"/>
                </a:lnTo>
                <a:lnTo>
                  <a:pt x="122" y="180"/>
                </a:lnTo>
                <a:lnTo>
                  <a:pt x="122" y="190"/>
                </a:lnTo>
                <a:lnTo>
                  <a:pt x="132" y="190"/>
                </a:lnTo>
                <a:lnTo>
                  <a:pt x="132" y="186"/>
                </a:lnTo>
                <a:moveTo>
                  <a:pt x="168" y="184"/>
                </a:moveTo>
                <a:lnTo>
                  <a:pt x="168" y="180"/>
                </a:lnTo>
                <a:lnTo>
                  <a:pt x="158" y="180"/>
                </a:lnTo>
                <a:lnTo>
                  <a:pt x="158" y="190"/>
                </a:lnTo>
                <a:lnTo>
                  <a:pt x="168" y="190"/>
                </a:lnTo>
                <a:lnTo>
                  <a:pt x="168" y="184"/>
                </a:lnTo>
                <a:moveTo>
                  <a:pt x="163" y="258"/>
                </a:moveTo>
                <a:lnTo>
                  <a:pt x="163" y="217"/>
                </a:lnTo>
                <a:lnTo>
                  <a:pt x="92" y="217"/>
                </a:lnTo>
                <a:lnTo>
                  <a:pt x="92" y="25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building_1" title="Icon of two tall rectangular buildings of different heights">
            <a:extLst>
              <a:ext uri="{FF2B5EF4-FFF2-40B4-BE49-F238E27FC236}">
                <a16:creationId xmlns:a16="http://schemas.microsoft.com/office/drawing/2014/main" id="{FA749A42-1E5C-46D1-9F6F-5CC52C777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4473" y="5830757"/>
            <a:ext cx="357113" cy="358570"/>
          </a:xfrm>
          <a:custGeom>
            <a:avLst/>
            <a:gdLst>
              <a:gd name="T0" fmla="*/ 140 w 245"/>
              <a:gd name="T1" fmla="*/ 246 h 246"/>
              <a:gd name="T2" fmla="*/ 245 w 245"/>
              <a:gd name="T3" fmla="*/ 0 h 246"/>
              <a:gd name="T4" fmla="*/ 105 w 245"/>
              <a:gd name="T5" fmla="*/ 69 h 246"/>
              <a:gd name="T6" fmla="*/ 0 w 245"/>
              <a:gd name="T7" fmla="*/ 246 h 246"/>
              <a:gd name="T8" fmla="*/ 105 w 245"/>
              <a:gd name="T9" fmla="*/ 69 h 246"/>
              <a:gd name="T10" fmla="*/ 58 w 245"/>
              <a:gd name="T11" fmla="*/ 203 h 246"/>
              <a:gd name="T12" fmla="*/ 45 w 245"/>
              <a:gd name="T13" fmla="*/ 246 h 246"/>
              <a:gd name="T14" fmla="*/ 198 w 245"/>
              <a:gd name="T15" fmla="*/ 203 h 246"/>
              <a:gd name="T16" fmla="*/ 185 w 245"/>
              <a:gd name="T17" fmla="*/ 246 h 246"/>
              <a:gd name="T18" fmla="*/ 179 w 245"/>
              <a:gd name="T19" fmla="*/ 29 h 246"/>
              <a:gd name="T20" fmla="*/ 172 w 245"/>
              <a:gd name="T21" fmla="*/ 38 h 246"/>
              <a:gd name="T22" fmla="*/ 179 w 245"/>
              <a:gd name="T23" fmla="*/ 33 h 246"/>
              <a:gd name="T24" fmla="*/ 214 w 245"/>
              <a:gd name="T25" fmla="*/ 29 h 246"/>
              <a:gd name="T26" fmla="*/ 206 w 245"/>
              <a:gd name="T27" fmla="*/ 38 h 246"/>
              <a:gd name="T28" fmla="*/ 214 w 245"/>
              <a:gd name="T29" fmla="*/ 33 h 246"/>
              <a:gd name="T30" fmla="*/ 179 w 245"/>
              <a:gd name="T31" fmla="*/ 99 h 246"/>
              <a:gd name="T32" fmla="*/ 172 w 245"/>
              <a:gd name="T33" fmla="*/ 107 h 246"/>
              <a:gd name="T34" fmla="*/ 179 w 245"/>
              <a:gd name="T35" fmla="*/ 103 h 246"/>
              <a:gd name="T36" fmla="*/ 214 w 245"/>
              <a:gd name="T37" fmla="*/ 99 h 246"/>
              <a:gd name="T38" fmla="*/ 206 w 245"/>
              <a:gd name="T39" fmla="*/ 107 h 246"/>
              <a:gd name="T40" fmla="*/ 214 w 245"/>
              <a:gd name="T41" fmla="*/ 103 h 246"/>
              <a:gd name="T42" fmla="*/ 179 w 245"/>
              <a:gd name="T43" fmla="*/ 134 h 246"/>
              <a:gd name="T44" fmla="*/ 172 w 245"/>
              <a:gd name="T45" fmla="*/ 142 h 246"/>
              <a:gd name="T46" fmla="*/ 179 w 245"/>
              <a:gd name="T47" fmla="*/ 137 h 246"/>
              <a:gd name="T48" fmla="*/ 214 w 245"/>
              <a:gd name="T49" fmla="*/ 134 h 246"/>
              <a:gd name="T50" fmla="*/ 206 w 245"/>
              <a:gd name="T51" fmla="*/ 142 h 246"/>
              <a:gd name="T52" fmla="*/ 214 w 245"/>
              <a:gd name="T53" fmla="*/ 137 h 246"/>
              <a:gd name="T54" fmla="*/ 179 w 245"/>
              <a:gd name="T55" fmla="*/ 169 h 246"/>
              <a:gd name="T56" fmla="*/ 172 w 245"/>
              <a:gd name="T57" fmla="*/ 177 h 246"/>
              <a:gd name="T58" fmla="*/ 179 w 245"/>
              <a:gd name="T59" fmla="*/ 172 h 246"/>
              <a:gd name="T60" fmla="*/ 214 w 245"/>
              <a:gd name="T61" fmla="*/ 169 h 246"/>
              <a:gd name="T62" fmla="*/ 206 w 245"/>
              <a:gd name="T63" fmla="*/ 177 h 246"/>
              <a:gd name="T64" fmla="*/ 214 w 245"/>
              <a:gd name="T65" fmla="*/ 172 h 246"/>
              <a:gd name="T66" fmla="*/ 179 w 245"/>
              <a:gd name="T67" fmla="*/ 64 h 246"/>
              <a:gd name="T68" fmla="*/ 172 w 245"/>
              <a:gd name="T69" fmla="*/ 73 h 246"/>
              <a:gd name="T70" fmla="*/ 179 w 245"/>
              <a:gd name="T71" fmla="*/ 68 h 246"/>
              <a:gd name="T72" fmla="*/ 214 w 245"/>
              <a:gd name="T73" fmla="*/ 64 h 246"/>
              <a:gd name="T74" fmla="*/ 206 w 245"/>
              <a:gd name="T75" fmla="*/ 73 h 246"/>
              <a:gd name="T76" fmla="*/ 214 w 245"/>
              <a:gd name="T77" fmla="*/ 68 h 246"/>
              <a:gd name="T78" fmla="*/ 39 w 245"/>
              <a:gd name="T79" fmla="*/ 100 h 246"/>
              <a:gd name="T80" fmla="*/ 31 w 245"/>
              <a:gd name="T81" fmla="*/ 108 h 246"/>
              <a:gd name="T82" fmla="*/ 39 w 245"/>
              <a:gd name="T83" fmla="*/ 104 h 246"/>
              <a:gd name="T84" fmla="*/ 74 w 245"/>
              <a:gd name="T85" fmla="*/ 100 h 246"/>
              <a:gd name="T86" fmla="*/ 66 w 245"/>
              <a:gd name="T87" fmla="*/ 108 h 246"/>
              <a:gd name="T88" fmla="*/ 74 w 245"/>
              <a:gd name="T89" fmla="*/ 104 h 246"/>
              <a:gd name="T90" fmla="*/ 39 w 245"/>
              <a:gd name="T91" fmla="*/ 171 h 246"/>
              <a:gd name="T92" fmla="*/ 31 w 245"/>
              <a:gd name="T93" fmla="*/ 179 h 246"/>
              <a:gd name="T94" fmla="*/ 39 w 245"/>
              <a:gd name="T95" fmla="*/ 175 h 246"/>
              <a:gd name="T96" fmla="*/ 74 w 245"/>
              <a:gd name="T97" fmla="*/ 171 h 246"/>
              <a:gd name="T98" fmla="*/ 66 w 245"/>
              <a:gd name="T99" fmla="*/ 179 h 246"/>
              <a:gd name="T100" fmla="*/ 74 w 245"/>
              <a:gd name="T101" fmla="*/ 175 h 246"/>
              <a:gd name="T102" fmla="*/ 39 w 245"/>
              <a:gd name="T103" fmla="*/ 135 h 246"/>
              <a:gd name="T104" fmla="*/ 31 w 245"/>
              <a:gd name="T105" fmla="*/ 144 h 246"/>
              <a:gd name="T106" fmla="*/ 39 w 245"/>
              <a:gd name="T107" fmla="*/ 140 h 246"/>
              <a:gd name="T108" fmla="*/ 74 w 245"/>
              <a:gd name="T109" fmla="*/ 135 h 246"/>
              <a:gd name="T110" fmla="*/ 66 w 245"/>
              <a:gd name="T111" fmla="*/ 144 h 246"/>
              <a:gd name="T112" fmla="*/ 74 w 245"/>
              <a:gd name="T113" fmla="*/ 14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5" h="246">
                <a:moveTo>
                  <a:pt x="245" y="246"/>
                </a:moveTo>
                <a:lnTo>
                  <a:pt x="140" y="246"/>
                </a:lnTo>
                <a:lnTo>
                  <a:pt x="140" y="0"/>
                </a:lnTo>
                <a:lnTo>
                  <a:pt x="245" y="0"/>
                </a:lnTo>
                <a:lnTo>
                  <a:pt x="245" y="246"/>
                </a:lnTo>
                <a:moveTo>
                  <a:pt x="105" y="69"/>
                </a:moveTo>
                <a:lnTo>
                  <a:pt x="0" y="69"/>
                </a:lnTo>
                <a:lnTo>
                  <a:pt x="0" y="246"/>
                </a:lnTo>
                <a:lnTo>
                  <a:pt x="105" y="246"/>
                </a:lnTo>
                <a:lnTo>
                  <a:pt x="105" y="69"/>
                </a:lnTo>
                <a:moveTo>
                  <a:pt x="58" y="246"/>
                </a:moveTo>
                <a:lnTo>
                  <a:pt x="58" y="203"/>
                </a:lnTo>
                <a:lnTo>
                  <a:pt x="45" y="203"/>
                </a:lnTo>
                <a:lnTo>
                  <a:pt x="45" y="246"/>
                </a:lnTo>
                <a:moveTo>
                  <a:pt x="198" y="246"/>
                </a:moveTo>
                <a:lnTo>
                  <a:pt x="198" y="203"/>
                </a:lnTo>
                <a:lnTo>
                  <a:pt x="185" y="203"/>
                </a:lnTo>
                <a:lnTo>
                  <a:pt x="185" y="246"/>
                </a:lnTo>
                <a:moveTo>
                  <a:pt x="179" y="33"/>
                </a:moveTo>
                <a:lnTo>
                  <a:pt x="179" y="29"/>
                </a:lnTo>
                <a:lnTo>
                  <a:pt x="172" y="29"/>
                </a:lnTo>
                <a:lnTo>
                  <a:pt x="172" y="38"/>
                </a:lnTo>
                <a:lnTo>
                  <a:pt x="179" y="38"/>
                </a:lnTo>
                <a:lnTo>
                  <a:pt x="179" y="33"/>
                </a:lnTo>
                <a:moveTo>
                  <a:pt x="214" y="33"/>
                </a:moveTo>
                <a:lnTo>
                  <a:pt x="214" y="29"/>
                </a:lnTo>
                <a:lnTo>
                  <a:pt x="206" y="29"/>
                </a:lnTo>
                <a:lnTo>
                  <a:pt x="206" y="38"/>
                </a:lnTo>
                <a:lnTo>
                  <a:pt x="214" y="38"/>
                </a:lnTo>
                <a:lnTo>
                  <a:pt x="214" y="33"/>
                </a:lnTo>
                <a:moveTo>
                  <a:pt x="179" y="103"/>
                </a:moveTo>
                <a:lnTo>
                  <a:pt x="179" y="99"/>
                </a:lnTo>
                <a:lnTo>
                  <a:pt x="172" y="99"/>
                </a:lnTo>
                <a:lnTo>
                  <a:pt x="172" y="107"/>
                </a:lnTo>
                <a:lnTo>
                  <a:pt x="179" y="107"/>
                </a:lnTo>
                <a:lnTo>
                  <a:pt x="179" y="103"/>
                </a:lnTo>
                <a:moveTo>
                  <a:pt x="214" y="103"/>
                </a:moveTo>
                <a:lnTo>
                  <a:pt x="214" y="99"/>
                </a:lnTo>
                <a:lnTo>
                  <a:pt x="206" y="99"/>
                </a:lnTo>
                <a:lnTo>
                  <a:pt x="206" y="107"/>
                </a:lnTo>
                <a:lnTo>
                  <a:pt x="214" y="107"/>
                </a:lnTo>
                <a:lnTo>
                  <a:pt x="214" y="103"/>
                </a:lnTo>
                <a:moveTo>
                  <a:pt x="179" y="137"/>
                </a:moveTo>
                <a:lnTo>
                  <a:pt x="179" y="134"/>
                </a:lnTo>
                <a:lnTo>
                  <a:pt x="172" y="134"/>
                </a:lnTo>
                <a:lnTo>
                  <a:pt x="172" y="142"/>
                </a:lnTo>
                <a:lnTo>
                  <a:pt x="179" y="142"/>
                </a:lnTo>
                <a:lnTo>
                  <a:pt x="179" y="137"/>
                </a:lnTo>
                <a:moveTo>
                  <a:pt x="214" y="137"/>
                </a:moveTo>
                <a:lnTo>
                  <a:pt x="214" y="134"/>
                </a:lnTo>
                <a:lnTo>
                  <a:pt x="206" y="134"/>
                </a:lnTo>
                <a:lnTo>
                  <a:pt x="206" y="142"/>
                </a:lnTo>
                <a:lnTo>
                  <a:pt x="214" y="142"/>
                </a:lnTo>
                <a:lnTo>
                  <a:pt x="214" y="137"/>
                </a:lnTo>
                <a:moveTo>
                  <a:pt x="179" y="172"/>
                </a:moveTo>
                <a:lnTo>
                  <a:pt x="179" y="169"/>
                </a:lnTo>
                <a:lnTo>
                  <a:pt x="172" y="169"/>
                </a:lnTo>
                <a:lnTo>
                  <a:pt x="172" y="177"/>
                </a:lnTo>
                <a:lnTo>
                  <a:pt x="179" y="177"/>
                </a:lnTo>
                <a:lnTo>
                  <a:pt x="179" y="172"/>
                </a:lnTo>
                <a:moveTo>
                  <a:pt x="214" y="172"/>
                </a:moveTo>
                <a:lnTo>
                  <a:pt x="214" y="169"/>
                </a:lnTo>
                <a:lnTo>
                  <a:pt x="206" y="169"/>
                </a:lnTo>
                <a:lnTo>
                  <a:pt x="206" y="177"/>
                </a:lnTo>
                <a:lnTo>
                  <a:pt x="214" y="177"/>
                </a:lnTo>
                <a:lnTo>
                  <a:pt x="214" y="172"/>
                </a:lnTo>
                <a:moveTo>
                  <a:pt x="179" y="68"/>
                </a:moveTo>
                <a:lnTo>
                  <a:pt x="179" y="64"/>
                </a:lnTo>
                <a:lnTo>
                  <a:pt x="172" y="64"/>
                </a:lnTo>
                <a:lnTo>
                  <a:pt x="172" y="73"/>
                </a:lnTo>
                <a:lnTo>
                  <a:pt x="179" y="73"/>
                </a:lnTo>
                <a:lnTo>
                  <a:pt x="179" y="68"/>
                </a:lnTo>
                <a:moveTo>
                  <a:pt x="214" y="68"/>
                </a:moveTo>
                <a:lnTo>
                  <a:pt x="214" y="64"/>
                </a:lnTo>
                <a:lnTo>
                  <a:pt x="206" y="64"/>
                </a:lnTo>
                <a:lnTo>
                  <a:pt x="206" y="73"/>
                </a:lnTo>
                <a:lnTo>
                  <a:pt x="214" y="73"/>
                </a:lnTo>
                <a:lnTo>
                  <a:pt x="214" y="68"/>
                </a:lnTo>
                <a:moveTo>
                  <a:pt x="39" y="104"/>
                </a:moveTo>
                <a:lnTo>
                  <a:pt x="39" y="100"/>
                </a:lnTo>
                <a:lnTo>
                  <a:pt x="31" y="100"/>
                </a:lnTo>
                <a:lnTo>
                  <a:pt x="31" y="108"/>
                </a:lnTo>
                <a:lnTo>
                  <a:pt x="39" y="108"/>
                </a:lnTo>
                <a:lnTo>
                  <a:pt x="39" y="104"/>
                </a:lnTo>
                <a:moveTo>
                  <a:pt x="74" y="104"/>
                </a:moveTo>
                <a:lnTo>
                  <a:pt x="74" y="100"/>
                </a:lnTo>
                <a:lnTo>
                  <a:pt x="66" y="100"/>
                </a:lnTo>
                <a:lnTo>
                  <a:pt x="66" y="108"/>
                </a:lnTo>
                <a:lnTo>
                  <a:pt x="74" y="108"/>
                </a:lnTo>
                <a:lnTo>
                  <a:pt x="74" y="104"/>
                </a:lnTo>
                <a:moveTo>
                  <a:pt x="39" y="175"/>
                </a:moveTo>
                <a:lnTo>
                  <a:pt x="39" y="171"/>
                </a:lnTo>
                <a:lnTo>
                  <a:pt x="31" y="171"/>
                </a:lnTo>
                <a:lnTo>
                  <a:pt x="31" y="179"/>
                </a:lnTo>
                <a:lnTo>
                  <a:pt x="39" y="179"/>
                </a:lnTo>
                <a:lnTo>
                  <a:pt x="39" y="175"/>
                </a:lnTo>
                <a:moveTo>
                  <a:pt x="74" y="175"/>
                </a:moveTo>
                <a:lnTo>
                  <a:pt x="74" y="171"/>
                </a:lnTo>
                <a:lnTo>
                  <a:pt x="66" y="171"/>
                </a:lnTo>
                <a:lnTo>
                  <a:pt x="66" y="179"/>
                </a:lnTo>
                <a:lnTo>
                  <a:pt x="74" y="179"/>
                </a:lnTo>
                <a:lnTo>
                  <a:pt x="74" y="175"/>
                </a:lnTo>
                <a:moveTo>
                  <a:pt x="39" y="140"/>
                </a:moveTo>
                <a:lnTo>
                  <a:pt x="39" y="135"/>
                </a:lnTo>
                <a:lnTo>
                  <a:pt x="31" y="135"/>
                </a:lnTo>
                <a:lnTo>
                  <a:pt x="31" y="144"/>
                </a:lnTo>
                <a:lnTo>
                  <a:pt x="39" y="144"/>
                </a:lnTo>
                <a:lnTo>
                  <a:pt x="39" y="140"/>
                </a:lnTo>
                <a:moveTo>
                  <a:pt x="74" y="140"/>
                </a:moveTo>
                <a:lnTo>
                  <a:pt x="74" y="135"/>
                </a:lnTo>
                <a:lnTo>
                  <a:pt x="66" y="135"/>
                </a:lnTo>
                <a:lnTo>
                  <a:pt x="66" y="144"/>
                </a:lnTo>
                <a:lnTo>
                  <a:pt x="74" y="144"/>
                </a:lnTo>
                <a:lnTo>
                  <a:pt x="74" y="1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3" name="house" title="Icon of a house">
            <a:extLst>
              <a:ext uri="{FF2B5EF4-FFF2-40B4-BE49-F238E27FC236}">
                <a16:creationId xmlns:a16="http://schemas.microsoft.com/office/drawing/2014/main" id="{5CF82D8B-60B1-41C0-A48D-F0E5210F34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435" y="5830757"/>
            <a:ext cx="404206" cy="358570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building_5" title="Icon of tall buildings">
            <a:extLst>
              <a:ext uri="{FF2B5EF4-FFF2-40B4-BE49-F238E27FC236}">
                <a16:creationId xmlns:a16="http://schemas.microsoft.com/office/drawing/2014/main" id="{54275799-7B28-4ABE-BDA4-A8FF6B49A6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02937" y="5830757"/>
            <a:ext cx="330152" cy="358570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5" name="building_7" title="Icon of a building with a curved section protruding from it">
            <a:extLst>
              <a:ext uri="{FF2B5EF4-FFF2-40B4-BE49-F238E27FC236}">
                <a16:creationId xmlns:a16="http://schemas.microsoft.com/office/drawing/2014/main" id="{55EFE373-F1F2-40B5-84DB-101B3DF303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7185" y="5830757"/>
            <a:ext cx="316672" cy="358570"/>
          </a:xfrm>
          <a:custGeom>
            <a:avLst/>
            <a:gdLst>
              <a:gd name="T0" fmla="*/ 142 w 235"/>
              <a:gd name="T1" fmla="*/ 110 h 269"/>
              <a:gd name="T2" fmla="*/ 168 w 235"/>
              <a:gd name="T3" fmla="*/ 110 h 269"/>
              <a:gd name="T4" fmla="*/ 235 w 235"/>
              <a:gd name="T5" fmla="*/ 176 h 269"/>
              <a:gd name="T6" fmla="*/ 235 w 235"/>
              <a:gd name="T7" fmla="*/ 269 h 269"/>
              <a:gd name="T8" fmla="*/ 142 w 235"/>
              <a:gd name="T9" fmla="*/ 94 h 269"/>
              <a:gd name="T10" fmla="*/ 142 w 235"/>
              <a:gd name="T11" fmla="*/ 72 h 269"/>
              <a:gd name="T12" fmla="*/ 0 w 235"/>
              <a:gd name="T13" fmla="*/ 72 h 269"/>
              <a:gd name="T14" fmla="*/ 0 w 235"/>
              <a:gd name="T15" fmla="*/ 269 h 269"/>
              <a:gd name="T16" fmla="*/ 54 w 235"/>
              <a:gd name="T17" fmla="*/ 269 h 269"/>
              <a:gd name="T18" fmla="*/ 54 w 235"/>
              <a:gd name="T19" fmla="*/ 215 h 269"/>
              <a:gd name="T20" fmla="*/ 91 w 235"/>
              <a:gd name="T21" fmla="*/ 215 h 269"/>
              <a:gd name="T22" fmla="*/ 91 w 235"/>
              <a:gd name="T23" fmla="*/ 269 h 269"/>
              <a:gd name="T24" fmla="*/ 142 w 235"/>
              <a:gd name="T25" fmla="*/ 269 h 269"/>
              <a:gd name="T26" fmla="*/ 142 w 235"/>
              <a:gd name="T27" fmla="*/ 110 h 269"/>
              <a:gd name="T28" fmla="*/ 142 w 235"/>
              <a:gd name="T29" fmla="*/ 94 h 269"/>
              <a:gd name="T30" fmla="*/ 127 w 235"/>
              <a:gd name="T31" fmla="*/ 72 h 269"/>
              <a:gd name="T32" fmla="*/ 127 w 235"/>
              <a:gd name="T33" fmla="*/ 37 h 269"/>
              <a:gd name="T34" fmla="*/ 16 w 235"/>
              <a:gd name="T35" fmla="*/ 37 h 269"/>
              <a:gd name="T36" fmla="*/ 16 w 235"/>
              <a:gd name="T37" fmla="*/ 72 h 269"/>
              <a:gd name="T38" fmla="*/ 90 w 235"/>
              <a:gd name="T39" fmla="*/ 37 h 269"/>
              <a:gd name="T40" fmla="*/ 90 w 235"/>
              <a:gd name="T41" fmla="*/ 0 h 269"/>
              <a:gd name="T42" fmla="*/ 53 w 235"/>
              <a:gd name="T43" fmla="*/ 0 h 269"/>
              <a:gd name="T44" fmla="*/ 53 w 235"/>
              <a:gd name="T45" fmla="*/ 37 h 269"/>
              <a:gd name="T46" fmla="*/ 36 w 235"/>
              <a:gd name="T47" fmla="*/ 106 h 269"/>
              <a:gd name="T48" fmla="*/ 36 w 235"/>
              <a:gd name="T49" fmla="*/ 129 h 269"/>
              <a:gd name="T50" fmla="*/ 71 w 235"/>
              <a:gd name="T51" fmla="*/ 106 h 269"/>
              <a:gd name="T52" fmla="*/ 71 w 235"/>
              <a:gd name="T53" fmla="*/ 129 h 269"/>
              <a:gd name="T54" fmla="*/ 108 w 235"/>
              <a:gd name="T55" fmla="*/ 106 h 269"/>
              <a:gd name="T56" fmla="*/ 108 w 235"/>
              <a:gd name="T57" fmla="*/ 129 h 269"/>
              <a:gd name="T58" fmla="*/ 36 w 235"/>
              <a:gd name="T59" fmla="*/ 160 h 269"/>
              <a:gd name="T60" fmla="*/ 36 w 235"/>
              <a:gd name="T61" fmla="*/ 184 h 269"/>
              <a:gd name="T62" fmla="*/ 71 w 235"/>
              <a:gd name="T63" fmla="*/ 160 h 269"/>
              <a:gd name="T64" fmla="*/ 71 w 235"/>
              <a:gd name="T65" fmla="*/ 184 h 269"/>
              <a:gd name="T66" fmla="*/ 108 w 235"/>
              <a:gd name="T67" fmla="*/ 160 h 269"/>
              <a:gd name="T68" fmla="*/ 108 w 235"/>
              <a:gd name="T69" fmla="*/ 184 h 269"/>
              <a:gd name="T70" fmla="*/ 175 w 235"/>
              <a:gd name="T71" fmla="*/ 269 h 269"/>
              <a:gd name="T72" fmla="*/ 201 w 235"/>
              <a:gd name="T73" fmla="*/ 269 h 269"/>
              <a:gd name="T74" fmla="*/ 175 w 235"/>
              <a:gd name="T75" fmla="*/ 235 h 269"/>
              <a:gd name="T76" fmla="*/ 201 w 235"/>
              <a:gd name="T77" fmla="*/ 235 h 269"/>
              <a:gd name="T78" fmla="*/ 175 w 235"/>
              <a:gd name="T79" fmla="*/ 200 h 269"/>
              <a:gd name="T80" fmla="*/ 201 w 235"/>
              <a:gd name="T81" fmla="*/ 200 h 269"/>
              <a:gd name="T82" fmla="*/ 175 w 235"/>
              <a:gd name="T83" fmla="*/ 166 h 269"/>
              <a:gd name="T84" fmla="*/ 201 w 235"/>
              <a:gd name="T85" fmla="*/ 166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" h="269">
                <a:moveTo>
                  <a:pt x="142" y="110"/>
                </a:moveTo>
                <a:cubicBezTo>
                  <a:pt x="168" y="110"/>
                  <a:pt x="168" y="110"/>
                  <a:pt x="168" y="110"/>
                </a:cubicBezTo>
                <a:cubicBezTo>
                  <a:pt x="205" y="110"/>
                  <a:pt x="235" y="140"/>
                  <a:pt x="235" y="176"/>
                </a:cubicBezTo>
                <a:cubicBezTo>
                  <a:pt x="235" y="269"/>
                  <a:pt x="235" y="269"/>
                  <a:pt x="235" y="269"/>
                </a:cubicBezTo>
                <a:moveTo>
                  <a:pt x="142" y="94"/>
                </a:moveTo>
                <a:cubicBezTo>
                  <a:pt x="142" y="72"/>
                  <a:pt x="142" y="72"/>
                  <a:pt x="142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69"/>
                  <a:pt x="0" y="269"/>
                  <a:pt x="0" y="269"/>
                </a:cubicBezTo>
                <a:cubicBezTo>
                  <a:pt x="54" y="269"/>
                  <a:pt x="54" y="269"/>
                  <a:pt x="54" y="269"/>
                </a:cubicBezTo>
                <a:cubicBezTo>
                  <a:pt x="54" y="215"/>
                  <a:pt x="54" y="215"/>
                  <a:pt x="54" y="215"/>
                </a:cubicBezTo>
                <a:cubicBezTo>
                  <a:pt x="91" y="215"/>
                  <a:pt x="91" y="215"/>
                  <a:pt x="91" y="215"/>
                </a:cubicBezTo>
                <a:cubicBezTo>
                  <a:pt x="91" y="269"/>
                  <a:pt x="91" y="269"/>
                  <a:pt x="91" y="269"/>
                </a:cubicBezTo>
                <a:cubicBezTo>
                  <a:pt x="142" y="269"/>
                  <a:pt x="142" y="269"/>
                  <a:pt x="142" y="269"/>
                </a:cubicBezTo>
                <a:cubicBezTo>
                  <a:pt x="142" y="110"/>
                  <a:pt x="142" y="110"/>
                  <a:pt x="142" y="110"/>
                </a:cubicBezTo>
                <a:lnTo>
                  <a:pt x="142" y="94"/>
                </a:lnTo>
                <a:close/>
                <a:moveTo>
                  <a:pt x="127" y="72"/>
                </a:moveTo>
                <a:cubicBezTo>
                  <a:pt x="127" y="37"/>
                  <a:pt x="127" y="37"/>
                  <a:pt x="12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72"/>
                  <a:pt x="16" y="72"/>
                  <a:pt x="16" y="72"/>
                </a:cubicBezTo>
                <a:moveTo>
                  <a:pt x="90" y="37"/>
                </a:moveTo>
                <a:cubicBezTo>
                  <a:pt x="90" y="0"/>
                  <a:pt x="90" y="0"/>
                  <a:pt x="9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moveTo>
                  <a:pt x="36" y="106"/>
                </a:moveTo>
                <a:cubicBezTo>
                  <a:pt x="36" y="129"/>
                  <a:pt x="36" y="129"/>
                  <a:pt x="36" y="129"/>
                </a:cubicBezTo>
                <a:moveTo>
                  <a:pt x="71" y="106"/>
                </a:moveTo>
                <a:cubicBezTo>
                  <a:pt x="71" y="129"/>
                  <a:pt x="71" y="129"/>
                  <a:pt x="71" y="129"/>
                </a:cubicBezTo>
                <a:moveTo>
                  <a:pt x="108" y="106"/>
                </a:moveTo>
                <a:cubicBezTo>
                  <a:pt x="108" y="129"/>
                  <a:pt x="108" y="129"/>
                  <a:pt x="108" y="129"/>
                </a:cubicBezTo>
                <a:moveTo>
                  <a:pt x="36" y="160"/>
                </a:moveTo>
                <a:cubicBezTo>
                  <a:pt x="36" y="184"/>
                  <a:pt x="36" y="184"/>
                  <a:pt x="36" y="184"/>
                </a:cubicBezTo>
                <a:moveTo>
                  <a:pt x="71" y="160"/>
                </a:moveTo>
                <a:cubicBezTo>
                  <a:pt x="71" y="184"/>
                  <a:pt x="71" y="184"/>
                  <a:pt x="71" y="184"/>
                </a:cubicBezTo>
                <a:moveTo>
                  <a:pt x="108" y="160"/>
                </a:moveTo>
                <a:cubicBezTo>
                  <a:pt x="108" y="184"/>
                  <a:pt x="108" y="184"/>
                  <a:pt x="108" y="184"/>
                </a:cubicBezTo>
                <a:moveTo>
                  <a:pt x="175" y="269"/>
                </a:moveTo>
                <a:cubicBezTo>
                  <a:pt x="201" y="269"/>
                  <a:pt x="201" y="269"/>
                  <a:pt x="201" y="269"/>
                </a:cubicBezTo>
                <a:moveTo>
                  <a:pt x="175" y="235"/>
                </a:moveTo>
                <a:cubicBezTo>
                  <a:pt x="201" y="235"/>
                  <a:pt x="201" y="235"/>
                  <a:pt x="201" y="235"/>
                </a:cubicBezTo>
                <a:moveTo>
                  <a:pt x="175" y="200"/>
                </a:moveTo>
                <a:cubicBezTo>
                  <a:pt x="201" y="200"/>
                  <a:pt x="201" y="200"/>
                  <a:pt x="201" y="200"/>
                </a:cubicBezTo>
                <a:moveTo>
                  <a:pt x="175" y="166"/>
                </a:moveTo>
                <a:cubicBezTo>
                  <a:pt x="201" y="166"/>
                  <a:pt x="201" y="166"/>
                  <a:pt x="201" y="16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6" name="house_2" title="Icon of a house with a street and a tree next to it">
            <a:extLst>
              <a:ext uri="{FF2B5EF4-FFF2-40B4-BE49-F238E27FC236}">
                <a16:creationId xmlns:a16="http://schemas.microsoft.com/office/drawing/2014/main" id="{801307C6-2683-4552-B9F1-1D62175755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628" y="5830757"/>
            <a:ext cx="492313" cy="358570"/>
          </a:xfrm>
          <a:custGeom>
            <a:avLst/>
            <a:gdLst>
              <a:gd name="T0" fmla="*/ 3 w 311"/>
              <a:gd name="T1" fmla="*/ 226 h 226"/>
              <a:gd name="T2" fmla="*/ 311 w 311"/>
              <a:gd name="T3" fmla="*/ 226 h 226"/>
              <a:gd name="T4" fmla="*/ 308 w 311"/>
              <a:gd name="T5" fmla="*/ 98 h 226"/>
              <a:gd name="T6" fmla="*/ 218 w 311"/>
              <a:gd name="T7" fmla="*/ 8 h 226"/>
              <a:gd name="T8" fmla="*/ 129 w 311"/>
              <a:gd name="T9" fmla="*/ 98 h 226"/>
              <a:gd name="T10" fmla="*/ 146 w 311"/>
              <a:gd name="T11" fmla="*/ 80 h 226"/>
              <a:gd name="T12" fmla="*/ 146 w 311"/>
              <a:gd name="T13" fmla="*/ 184 h 226"/>
              <a:gd name="T14" fmla="*/ 187 w 311"/>
              <a:gd name="T15" fmla="*/ 184 h 226"/>
              <a:gd name="T16" fmla="*/ 187 w 311"/>
              <a:gd name="T17" fmla="*/ 124 h 226"/>
              <a:gd name="T18" fmla="*/ 249 w 311"/>
              <a:gd name="T19" fmla="*/ 124 h 226"/>
              <a:gd name="T20" fmla="*/ 249 w 311"/>
              <a:gd name="T21" fmla="*/ 184 h 226"/>
              <a:gd name="T22" fmla="*/ 290 w 311"/>
              <a:gd name="T23" fmla="*/ 184 h 226"/>
              <a:gd name="T24" fmla="*/ 290 w 311"/>
              <a:gd name="T25" fmla="*/ 80 h 226"/>
              <a:gd name="T26" fmla="*/ 43 w 311"/>
              <a:gd name="T27" fmla="*/ 0 h 226"/>
              <a:gd name="T28" fmla="*/ 0 w 311"/>
              <a:gd name="T29" fmla="*/ 75 h 226"/>
              <a:gd name="T30" fmla="*/ 43 w 311"/>
              <a:gd name="T31" fmla="*/ 122 h 226"/>
              <a:gd name="T32" fmla="*/ 85 w 311"/>
              <a:gd name="T33" fmla="*/ 75 h 226"/>
              <a:gd name="T34" fmla="*/ 43 w 311"/>
              <a:gd name="T35" fmla="*/ 0 h 226"/>
              <a:gd name="T36" fmla="*/ 43 w 311"/>
              <a:gd name="T37" fmla="*/ 122 h 226"/>
              <a:gd name="T38" fmla="*/ 43 w 311"/>
              <a:gd name="T39" fmla="*/ 18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1" h="226">
                <a:moveTo>
                  <a:pt x="3" y="226"/>
                </a:moveTo>
                <a:cubicBezTo>
                  <a:pt x="311" y="226"/>
                  <a:pt x="311" y="226"/>
                  <a:pt x="311" y="226"/>
                </a:cubicBezTo>
                <a:moveTo>
                  <a:pt x="308" y="98"/>
                </a:moveTo>
                <a:cubicBezTo>
                  <a:pt x="218" y="8"/>
                  <a:pt x="218" y="8"/>
                  <a:pt x="218" y="8"/>
                </a:cubicBezTo>
                <a:cubicBezTo>
                  <a:pt x="129" y="98"/>
                  <a:pt x="129" y="98"/>
                  <a:pt x="129" y="98"/>
                </a:cubicBezTo>
                <a:moveTo>
                  <a:pt x="146" y="80"/>
                </a:moveTo>
                <a:cubicBezTo>
                  <a:pt x="146" y="184"/>
                  <a:pt x="146" y="184"/>
                  <a:pt x="146" y="184"/>
                </a:cubicBezTo>
                <a:cubicBezTo>
                  <a:pt x="187" y="184"/>
                  <a:pt x="187" y="184"/>
                  <a:pt x="187" y="184"/>
                </a:cubicBezTo>
                <a:cubicBezTo>
                  <a:pt x="187" y="124"/>
                  <a:pt x="187" y="124"/>
                  <a:pt x="187" y="124"/>
                </a:cubicBezTo>
                <a:cubicBezTo>
                  <a:pt x="249" y="124"/>
                  <a:pt x="249" y="124"/>
                  <a:pt x="249" y="124"/>
                </a:cubicBezTo>
                <a:cubicBezTo>
                  <a:pt x="249" y="184"/>
                  <a:pt x="249" y="184"/>
                  <a:pt x="249" y="184"/>
                </a:cubicBezTo>
                <a:cubicBezTo>
                  <a:pt x="290" y="184"/>
                  <a:pt x="290" y="184"/>
                  <a:pt x="290" y="184"/>
                </a:cubicBezTo>
                <a:cubicBezTo>
                  <a:pt x="290" y="80"/>
                  <a:pt x="290" y="80"/>
                  <a:pt x="290" y="80"/>
                </a:cubicBezTo>
                <a:moveTo>
                  <a:pt x="43" y="0"/>
                </a:moveTo>
                <a:cubicBezTo>
                  <a:pt x="27" y="0"/>
                  <a:pt x="0" y="48"/>
                  <a:pt x="0" y="75"/>
                </a:cubicBezTo>
                <a:cubicBezTo>
                  <a:pt x="0" y="101"/>
                  <a:pt x="19" y="122"/>
                  <a:pt x="43" y="122"/>
                </a:cubicBezTo>
                <a:cubicBezTo>
                  <a:pt x="66" y="122"/>
                  <a:pt x="85" y="101"/>
                  <a:pt x="85" y="75"/>
                </a:cubicBezTo>
                <a:cubicBezTo>
                  <a:pt x="85" y="48"/>
                  <a:pt x="58" y="0"/>
                  <a:pt x="43" y="0"/>
                </a:cubicBezTo>
                <a:close/>
                <a:moveTo>
                  <a:pt x="43" y="122"/>
                </a:moveTo>
                <a:cubicBezTo>
                  <a:pt x="43" y="184"/>
                  <a:pt x="43" y="184"/>
                  <a:pt x="43" y="18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97" name="building_4" title="Icon of a warehouse with three doors">
            <a:extLst>
              <a:ext uri="{FF2B5EF4-FFF2-40B4-BE49-F238E27FC236}">
                <a16:creationId xmlns:a16="http://schemas.microsoft.com/office/drawing/2014/main" id="{09BC52F8-76D9-49F9-BD8F-FB5995F78A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232" y="5899193"/>
            <a:ext cx="403391" cy="221698"/>
          </a:xfrm>
          <a:custGeom>
            <a:avLst/>
            <a:gdLst>
              <a:gd name="T0" fmla="*/ 183 w 242"/>
              <a:gd name="T1" fmla="*/ 16 h 133"/>
              <a:gd name="T2" fmla="*/ 242 w 242"/>
              <a:gd name="T3" fmla="*/ 31 h 133"/>
              <a:gd name="T4" fmla="*/ 242 w 242"/>
              <a:gd name="T5" fmla="*/ 133 h 133"/>
              <a:gd name="T6" fmla="*/ 32 w 242"/>
              <a:gd name="T7" fmla="*/ 133 h 133"/>
              <a:gd name="T8" fmla="*/ 0 w 242"/>
              <a:gd name="T9" fmla="*/ 133 h 133"/>
              <a:gd name="T10" fmla="*/ 0 w 242"/>
              <a:gd name="T11" fmla="*/ 31 h 133"/>
              <a:gd name="T12" fmla="*/ 121 w 242"/>
              <a:gd name="T13" fmla="*/ 0 h 133"/>
              <a:gd name="T14" fmla="*/ 183 w 242"/>
              <a:gd name="T15" fmla="*/ 16 h 133"/>
              <a:gd name="T16" fmla="*/ 70 w 242"/>
              <a:gd name="T17" fmla="*/ 133 h 133"/>
              <a:gd name="T18" fmla="*/ 70 w 242"/>
              <a:gd name="T19" fmla="*/ 81 h 133"/>
              <a:gd name="T20" fmla="*/ 33 w 242"/>
              <a:gd name="T21" fmla="*/ 81 h 133"/>
              <a:gd name="T22" fmla="*/ 33 w 242"/>
              <a:gd name="T23" fmla="*/ 133 h 133"/>
              <a:gd name="T24" fmla="*/ 139 w 242"/>
              <a:gd name="T25" fmla="*/ 133 h 133"/>
              <a:gd name="T26" fmla="*/ 139 w 242"/>
              <a:gd name="T27" fmla="*/ 81 h 133"/>
              <a:gd name="T28" fmla="*/ 103 w 242"/>
              <a:gd name="T29" fmla="*/ 81 h 133"/>
              <a:gd name="T30" fmla="*/ 103 w 242"/>
              <a:gd name="T31" fmla="*/ 133 h 133"/>
              <a:gd name="T32" fmla="*/ 209 w 242"/>
              <a:gd name="T33" fmla="*/ 133 h 133"/>
              <a:gd name="T34" fmla="*/ 209 w 242"/>
              <a:gd name="T35" fmla="*/ 81 h 133"/>
              <a:gd name="T36" fmla="*/ 172 w 242"/>
              <a:gd name="T37" fmla="*/ 81 h 133"/>
              <a:gd name="T38" fmla="*/ 172 w 242"/>
              <a:gd name="T39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133">
                <a:moveTo>
                  <a:pt x="183" y="16"/>
                </a:moveTo>
                <a:lnTo>
                  <a:pt x="242" y="31"/>
                </a:lnTo>
                <a:lnTo>
                  <a:pt x="242" y="133"/>
                </a:lnTo>
                <a:lnTo>
                  <a:pt x="32" y="133"/>
                </a:lnTo>
                <a:lnTo>
                  <a:pt x="0" y="133"/>
                </a:lnTo>
                <a:lnTo>
                  <a:pt x="0" y="31"/>
                </a:lnTo>
                <a:lnTo>
                  <a:pt x="121" y="0"/>
                </a:lnTo>
                <a:lnTo>
                  <a:pt x="183" y="16"/>
                </a:lnTo>
                <a:moveTo>
                  <a:pt x="70" y="133"/>
                </a:moveTo>
                <a:lnTo>
                  <a:pt x="70" y="81"/>
                </a:lnTo>
                <a:lnTo>
                  <a:pt x="33" y="81"/>
                </a:lnTo>
                <a:lnTo>
                  <a:pt x="33" y="133"/>
                </a:lnTo>
                <a:moveTo>
                  <a:pt x="139" y="133"/>
                </a:moveTo>
                <a:lnTo>
                  <a:pt x="139" y="81"/>
                </a:lnTo>
                <a:lnTo>
                  <a:pt x="103" y="81"/>
                </a:lnTo>
                <a:lnTo>
                  <a:pt x="103" y="133"/>
                </a:lnTo>
                <a:moveTo>
                  <a:pt x="209" y="133"/>
                </a:moveTo>
                <a:lnTo>
                  <a:pt x="209" y="81"/>
                </a:lnTo>
                <a:lnTo>
                  <a:pt x="172" y="81"/>
                </a:lnTo>
                <a:lnTo>
                  <a:pt x="172" y="13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building_5" title="Icon of a building with columns in a row and a triangular top">
            <a:extLst>
              <a:ext uri="{FF2B5EF4-FFF2-40B4-BE49-F238E27FC236}">
                <a16:creationId xmlns:a16="http://schemas.microsoft.com/office/drawing/2014/main" id="{B3FD73B2-A7B4-45D6-A3A8-9139D8412A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5866" y="5830757"/>
            <a:ext cx="418617" cy="358570"/>
          </a:xfrm>
          <a:custGeom>
            <a:avLst/>
            <a:gdLst>
              <a:gd name="T0" fmla="*/ 178 w 244"/>
              <a:gd name="T1" fmla="*/ 28 h 209"/>
              <a:gd name="T2" fmla="*/ 244 w 244"/>
              <a:gd name="T3" fmla="*/ 62 h 209"/>
              <a:gd name="T4" fmla="*/ 0 w 244"/>
              <a:gd name="T5" fmla="*/ 62 h 209"/>
              <a:gd name="T6" fmla="*/ 122 w 244"/>
              <a:gd name="T7" fmla="*/ 0 h 209"/>
              <a:gd name="T8" fmla="*/ 178 w 244"/>
              <a:gd name="T9" fmla="*/ 28 h 209"/>
              <a:gd name="T10" fmla="*/ 20 w 244"/>
              <a:gd name="T11" fmla="*/ 190 h 209"/>
              <a:gd name="T12" fmla="*/ 13 w 244"/>
              <a:gd name="T13" fmla="*/ 209 h 209"/>
              <a:gd name="T14" fmla="*/ 232 w 244"/>
              <a:gd name="T15" fmla="*/ 209 h 209"/>
              <a:gd name="T16" fmla="*/ 217 w 244"/>
              <a:gd name="T17" fmla="*/ 171 h 209"/>
              <a:gd name="T18" fmla="*/ 27 w 244"/>
              <a:gd name="T19" fmla="*/ 171 h 209"/>
              <a:gd name="T20" fmla="*/ 20 w 244"/>
              <a:gd name="T21" fmla="*/ 190 h 209"/>
              <a:gd name="T22" fmla="*/ 27 w 244"/>
              <a:gd name="T23" fmla="*/ 171 h 209"/>
              <a:gd name="T24" fmla="*/ 27 w 244"/>
              <a:gd name="T25" fmla="*/ 62 h 209"/>
              <a:gd name="T26" fmla="*/ 217 w 244"/>
              <a:gd name="T27" fmla="*/ 171 h 209"/>
              <a:gd name="T28" fmla="*/ 217 w 244"/>
              <a:gd name="T29" fmla="*/ 62 h 209"/>
              <a:gd name="T30" fmla="*/ 185 w 244"/>
              <a:gd name="T31" fmla="*/ 171 h 209"/>
              <a:gd name="T32" fmla="*/ 185 w 244"/>
              <a:gd name="T33" fmla="*/ 62 h 209"/>
              <a:gd name="T34" fmla="*/ 154 w 244"/>
              <a:gd name="T35" fmla="*/ 171 h 209"/>
              <a:gd name="T36" fmla="*/ 154 w 244"/>
              <a:gd name="T37" fmla="*/ 62 h 209"/>
              <a:gd name="T38" fmla="*/ 122 w 244"/>
              <a:gd name="T39" fmla="*/ 171 h 209"/>
              <a:gd name="T40" fmla="*/ 122 w 244"/>
              <a:gd name="T41" fmla="*/ 62 h 209"/>
              <a:gd name="T42" fmla="*/ 90 w 244"/>
              <a:gd name="T43" fmla="*/ 171 h 209"/>
              <a:gd name="T44" fmla="*/ 90 w 244"/>
              <a:gd name="T45" fmla="*/ 62 h 209"/>
              <a:gd name="T46" fmla="*/ 59 w 244"/>
              <a:gd name="T47" fmla="*/ 171 h 209"/>
              <a:gd name="T48" fmla="*/ 59 w 244"/>
              <a:gd name="T49" fmla="*/ 6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4" h="209">
                <a:moveTo>
                  <a:pt x="178" y="28"/>
                </a:moveTo>
                <a:lnTo>
                  <a:pt x="244" y="62"/>
                </a:lnTo>
                <a:lnTo>
                  <a:pt x="0" y="62"/>
                </a:lnTo>
                <a:lnTo>
                  <a:pt x="122" y="0"/>
                </a:lnTo>
                <a:lnTo>
                  <a:pt x="178" y="28"/>
                </a:lnTo>
                <a:moveTo>
                  <a:pt x="20" y="190"/>
                </a:moveTo>
                <a:lnTo>
                  <a:pt x="13" y="209"/>
                </a:lnTo>
                <a:lnTo>
                  <a:pt x="232" y="209"/>
                </a:lnTo>
                <a:lnTo>
                  <a:pt x="217" y="171"/>
                </a:lnTo>
                <a:lnTo>
                  <a:pt x="27" y="171"/>
                </a:lnTo>
                <a:lnTo>
                  <a:pt x="20" y="190"/>
                </a:lnTo>
                <a:moveTo>
                  <a:pt x="27" y="171"/>
                </a:moveTo>
                <a:lnTo>
                  <a:pt x="27" y="62"/>
                </a:lnTo>
                <a:moveTo>
                  <a:pt x="217" y="171"/>
                </a:moveTo>
                <a:lnTo>
                  <a:pt x="217" y="62"/>
                </a:lnTo>
                <a:moveTo>
                  <a:pt x="185" y="171"/>
                </a:moveTo>
                <a:lnTo>
                  <a:pt x="185" y="62"/>
                </a:lnTo>
                <a:moveTo>
                  <a:pt x="154" y="171"/>
                </a:moveTo>
                <a:lnTo>
                  <a:pt x="154" y="62"/>
                </a:lnTo>
                <a:moveTo>
                  <a:pt x="122" y="171"/>
                </a:moveTo>
                <a:lnTo>
                  <a:pt x="122" y="62"/>
                </a:lnTo>
                <a:moveTo>
                  <a:pt x="90" y="171"/>
                </a:moveTo>
                <a:lnTo>
                  <a:pt x="90" y="62"/>
                </a:lnTo>
                <a:moveTo>
                  <a:pt x="59" y="171"/>
                </a:moveTo>
                <a:lnTo>
                  <a:pt x="59" y="62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door" title="Icon of an open doorway">
            <a:extLst>
              <a:ext uri="{FF2B5EF4-FFF2-40B4-BE49-F238E27FC236}">
                <a16:creationId xmlns:a16="http://schemas.microsoft.com/office/drawing/2014/main" id="{1225086B-6F2C-4200-8BE2-6ECC57396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51952" y="5830757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building_9" title="Icon of a building with columns in a row and a triangular top and a flag atop it">
            <a:extLst>
              <a:ext uri="{FF2B5EF4-FFF2-40B4-BE49-F238E27FC236}">
                <a16:creationId xmlns:a16="http://schemas.microsoft.com/office/drawing/2014/main" id="{4EC4098F-B8A2-4E79-A896-A20554F934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0562" y="5830757"/>
            <a:ext cx="351718" cy="358570"/>
          </a:xfrm>
          <a:custGeom>
            <a:avLst/>
            <a:gdLst>
              <a:gd name="T0" fmla="*/ 337 w 462"/>
              <a:gd name="T1" fmla="*/ 130 h 471"/>
              <a:gd name="T2" fmla="*/ 462 w 462"/>
              <a:gd name="T3" fmla="*/ 194 h 471"/>
              <a:gd name="T4" fmla="*/ 0 w 462"/>
              <a:gd name="T5" fmla="*/ 194 h 471"/>
              <a:gd name="T6" fmla="*/ 231 w 462"/>
              <a:gd name="T7" fmla="*/ 78 h 471"/>
              <a:gd name="T8" fmla="*/ 337 w 462"/>
              <a:gd name="T9" fmla="*/ 130 h 471"/>
              <a:gd name="T10" fmla="*/ 37 w 462"/>
              <a:gd name="T11" fmla="*/ 434 h 471"/>
              <a:gd name="T12" fmla="*/ 24 w 462"/>
              <a:gd name="T13" fmla="*/ 471 h 471"/>
              <a:gd name="T14" fmla="*/ 439 w 462"/>
              <a:gd name="T15" fmla="*/ 471 h 471"/>
              <a:gd name="T16" fmla="*/ 411 w 462"/>
              <a:gd name="T17" fmla="*/ 399 h 471"/>
              <a:gd name="T18" fmla="*/ 51 w 462"/>
              <a:gd name="T19" fmla="*/ 399 h 471"/>
              <a:gd name="T20" fmla="*/ 37 w 462"/>
              <a:gd name="T21" fmla="*/ 434 h 471"/>
              <a:gd name="T22" fmla="*/ 51 w 462"/>
              <a:gd name="T23" fmla="*/ 399 h 471"/>
              <a:gd name="T24" fmla="*/ 51 w 462"/>
              <a:gd name="T25" fmla="*/ 194 h 471"/>
              <a:gd name="T26" fmla="*/ 411 w 462"/>
              <a:gd name="T27" fmla="*/ 399 h 471"/>
              <a:gd name="T28" fmla="*/ 411 w 462"/>
              <a:gd name="T29" fmla="*/ 194 h 471"/>
              <a:gd name="T30" fmla="*/ 351 w 462"/>
              <a:gd name="T31" fmla="*/ 399 h 471"/>
              <a:gd name="T32" fmla="*/ 351 w 462"/>
              <a:gd name="T33" fmla="*/ 194 h 471"/>
              <a:gd name="T34" fmla="*/ 292 w 462"/>
              <a:gd name="T35" fmla="*/ 399 h 471"/>
              <a:gd name="T36" fmla="*/ 292 w 462"/>
              <a:gd name="T37" fmla="*/ 194 h 471"/>
              <a:gd name="T38" fmla="*/ 231 w 462"/>
              <a:gd name="T39" fmla="*/ 399 h 471"/>
              <a:gd name="T40" fmla="*/ 231 w 462"/>
              <a:gd name="T41" fmla="*/ 194 h 471"/>
              <a:gd name="T42" fmla="*/ 171 w 462"/>
              <a:gd name="T43" fmla="*/ 399 h 471"/>
              <a:gd name="T44" fmla="*/ 171 w 462"/>
              <a:gd name="T45" fmla="*/ 194 h 471"/>
              <a:gd name="T46" fmla="*/ 112 w 462"/>
              <a:gd name="T47" fmla="*/ 399 h 471"/>
              <a:gd name="T48" fmla="*/ 112 w 462"/>
              <a:gd name="T49" fmla="*/ 194 h 471"/>
              <a:gd name="T50" fmla="*/ 233 w 462"/>
              <a:gd name="T51" fmla="*/ 39 h 471"/>
              <a:gd name="T52" fmla="*/ 299 w 462"/>
              <a:gd name="T53" fmla="*/ 39 h 471"/>
              <a:gd name="T54" fmla="*/ 299 w 462"/>
              <a:gd name="T55" fmla="*/ 0 h 471"/>
              <a:gd name="T56" fmla="*/ 231 w 462"/>
              <a:gd name="T57" fmla="*/ 0 h 471"/>
              <a:gd name="T58" fmla="*/ 231 w 462"/>
              <a:gd name="T59" fmla="*/ 7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71">
                <a:moveTo>
                  <a:pt x="337" y="130"/>
                </a:moveTo>
                <a:lnTo>
                  <a:pt x="462" y="194"/>
                </a:lnTo>
                <a:lnTo>
                  <a:pt x="0" y="194"/>
                </a:lnTo>
                <a:lnTo>
                  <a:pt x="231" y="78"/>
                </a:lnTo>
                <a:lnTo>
                  <a:pt x="337" y="130"/>
                </a:lnTo>
                <a:moveTo>
                  <a:pt x="37" y="434"/>
                </a:moveTo>
                <a:lnTo>
                  <a:pt x="24" y="471"/>
                </a:lnTo>
                <a:lnTo>
                  <a:pt x="439" y="471"/>
                </a:lnTo>
                <a:lnTo>
                  <a:pt x="411" y="399"/>
                </a:lnTo>
                <a:lnTo>
                  <a:pt x="51" y="399"/>
                </a:lnTo>
                <a:lnTo>
                  <a:pt x="37" y="434"/>
                </a:lnTo>
                <a:moveTo>
                  <a:pt x="51" y="399"/>
                </a:moveTo>
                <a:lnTo>
                  <a:pt x="51" y="194"/>
                </a:lnTo>
                <a:moveTo>
                  <a:pt x="411" y="399"/>
                </a:moveTo>
                <a:lnTo>
                  <a:pt x="411" y="194"/>
                </a:lnTo>
                <a:moveTo>
                  <a:pt x="351" y="399"/>
                </a:moveTo>
                <a:lnTo>
                  <a:pt x="351" y="194"/>
                </a:lnTo>
                <a:moveTo>
                  <a:pt x="292" y="399"/>
                </a:moveTo>
                <a:lnTo>
                  <a:pt x="292" y="194"/>
                </a:lnTo>
                <a:moveTo>
                  <a:pt x="231" y="399"/>
                </a:moveTo>
                <a:lnTo>
                  <a:pt x="231" y="194"/>
                </a:lnTo>
                <a:moveTo>
                  <a:pt x="171" y="399"/>
                </a:moveTo>
                <a:lnTo>
                  <a:pt x="171" y="194"/>
                </a:lnTo>
                <a:moveTo>
                  <a:pt x="112" y="399"/>
                </a:moveTo>
                <a:lnTo>
                  <a:pt x="112" y="194"/>
                </a:lnTo>
                <a:moveTo>
                  <a:pt x="233" y="39"/>
                </a:moveTo>
                <a:lnTo>
                  <a:pt x="299" y="39"/>
                </a:lnTo>
                <a:lnTo>
                  <a:pt x="299" y="0"/>
                </a:lnTo>
                <a:lnTo>
                  <a:pt x="231" y="0"/>
                </a:lnTo>
                <a:lnTo>
                  <a:pt x="231" y="7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2" name="factory_3" title="Icon of a factory">
            <a:extLst>
              <a:ext uri="{FF2B5EF4-FFF2-40B4-BE49-F238E27FC236}">
                <a16:creationId xmlns:a16="http://schemas.microsoft.com/office/drawing/2014/main" id="{C87FF83C-6447-49BB-BAC7-040A40B114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8381" y="5899014"/>
            <a:ext cx="358570" cy="222058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4" name="EMI_E731" title="Icon of a tall rectangular building">
            <a:extLst>
              <a:ext uri="{FF2B5EF4-FFF2-40B4-BE49-F238E27FC236}">
                <a16:creationId xmlns:a16="http://schemas.microsoft.com/office/drawing/2014/main" id="{B56077FF-7382-47D2-B56E-A69BC36B9C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3924" y="5830757"/>
            <a:ext cx="220705" cy="358570"/>
          </a:xfrm>
          <a:custGeom>
            <a:avLst/>
            <a:gdLst>
              <a:gd name="T0" fmla="*/ 0 w 2523"/>
              <a:gd name="T1" fmla="*/ 0 h 4099"/>
              <a:gd name="T2" fmla="*/ 2523 w 2523"/>
              <a:gd name="T3" fmla="*/ 0 h 4099"/>
              <a:gd name="T4" fmla="*/ 2523 w 2523"/>
              <a:gd name="T5" fmla="*/ 4099 h 4099"/>
              <a:gd name="T6" fmla="*/ 1578 w 2523"/>
              <a:gd name="T7" fmla="*/ 4099 h 4099"/>
              <a:gd name="T8" fmla="*/ 1578 w 2523"/>
              <a:gd name="T9" fmla="*/ 2838 h 4099"/>
              <a:gd name="T10" fmla="*/ 947 w 2523"/>
              <a:gd name="T11" fmla="*/ 2838 h 4099"/>
              <a:gd name="T12" fmla="*/ 947 w 2523"/>
              <a:gd name="T13" fmla="*/ 4099 h 4099"/>
              <a:gd name="T14" fmla="*/ 0 w 2523"/>
              <a:gd name="T15" fmla="*/ 4099 h 4099"/>
              <a:gd name="T16" fmla="*/ 0 w 2523"/>
              <a:gd name="T17" fmla="*/ 0 h 4099"/>
              <a:gd name="T18" fmla="*/ 631 w 2523"/>
              <a:gd name="T19" fmla="*/ 473 h 4099"/>
              <a:gd name="T20" fmla="*/ 631 w 2523"/>
              <a:gd name="T21" fmla="*/ 1104 h 4099"/>
              <a:gd name="T22" fmla="*/ 1262 w 2523"/>
              <a:gd name="T23" fmla="*/ 473 h 4099"/>
              <a:gd name="T24" fmla="*/ 1262 w 2523"/>
              <a:gd name="T25" fmla="*/ 1104 h 4099"/>
              <a:gd name="T26" fmla="*/ 1893 w 2523"/>
              <a:gd name="T27" fmla="*/ 473 h 4099"/>
              <a:gd name="T28" fmla="*/ 1893 w 2523"/>
              <a:gd name="T29" fmla="*/ 1104 h 4099"/>
              <a:gd name="T30" fmla="*/ 631 w 2523"/>
              <a:gd name="T31" fmla="*/ 1419 h 4099"/>
              <a:gd name="T32" fmla="*/ 631 w 2523"/>
              <a:gd name="T33" fmla="*/ 2050 h 4099"/>
              <a:gd name="T34" fmla="*/ 1262 w 2523"/>
              <a:gd name="T35" fmla="*/ 1419 h 4099"/>
              <a:gd name="T36" fmla="*/ 1262 w 2523"/>
              <a:gd name="T37" fmla="*/ 2050 h 4099"/>
              <a:gd name="T38" fmla="*/ 1893 w 2523"/>
              <a:gd name="T39" fmla="*/ 1419 h 4099"/>
              <a:gd name="T40" fmla="*/ 1893 w 2523"/>
              <a:gd name="T41" fmla="*/ 2050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3" h="4099">
                <a:moveTo>
                  <a:pt x="0" y="0"/>
                </a:moveTo>
                <a:lnTo>
                  <a:pt x="2523" y="0"/>
                </a:lnTo>
                <a:lnTo>
                  <a:pt x="2523" y="4099"/>
                </a:lnTo>
                <a:lnTo>
                  <a:pt x="1578" y="4099"/>
                </a:lnTo>
                <a:lnTo>
                  <a:pt x="1578" y="2838"/>
                </a:lnTo>
                <a:lnTo>
                  <a:pt x="947" y="2838"/>
                </a:lnTo>
                <a:lnTo>
                  <a:pt x="947" y="4099"/>
                </a:lnTo>
                <a:lnTo>
                  <a:pt x="0" y="4099"/>
                </a:lnTo>
                <a:lnTo>
                  <a:pt x="0" y="0"/>
                </a:lnTo>
                <a:moveTo>
                  <a:pt x="631" y="473"/>
                </a:moveTo>
                <a:lnTo>
                  <a:pt x="631" y="1104"/>
                </a:lnTo>
                <a:moveTo>
                  <a:pt x="1262" y="473"/>
                </a:moveTo>
                <a:lnTo>
                  <a:pt x="1262" y="1104"/>
                </a:lnTo>
                <a:moveTo>
                  <a:pt x="1893" y="473"/>
                </a:moveTo>
                <a:lnTo>
                  <a:pt x="1893" y="1104"/>
                </a:lnTo>
                <a:moveTo>
                  <a:pt x="631" y="1419"/>
                </a:moveTo>
                <a:lnTo>
                  <a:pt x="631" y="2050"/>
                </a:lnTo>
                <a:moveTo>
                  <a:pt x="1262" y="1419"/>
                </a:moveTo>
                <a:lnTo>
                  <a:pt x="1262" y="2050"/>
                </a:lnTo>
                <a:moveTo>
                  <a:pt x="1893" y="1419"/>
                </a:moveTo>
                <a:lnTo>
                  <a:pt x="1893" y="205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5" name="mail_2" title="Icon of an envelope with an arrow on the lower right pointing right">
            <a:extLst>
              <a:ext uri="{FF2B5EF4-FFF2-40B4-BE49-F238E27FC236}">
                <a16:creationId xmlns:a16="http://schemas.microsoft.com/office/drawing/2014/main" id="{3450F704-321D-4352-AC4C-A9E992E9D2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8617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mail" title="Icon of an envelope">
            <a:extLst>
              <a:ext uri="{FF2B5EF4-FFF2-40B4-BE49-F238E27FC236}">
                <a16:creationId xmlns:a16="http://schemas.microsoft.com/office/drawing/2014/main" id="{B8E220C2-364C-4F0A-A1F1-75ADF2219F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7371" y="4067643"/>
            <a:ext cx="403391" cy="242035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7" name="mail_3" title="Icon of an open envelope">
            <a:extLst>
              <a:ext uri="{FF2B5EF4-FFF2-40B4-BE49-F238E27FC236}">
                <a16:creationId xmlns:a16="http://schemas.microsoft.com/office/drawing/2014/main" id="{78960E45-A7E4-4CE4-8AD4-9C03830AF4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31533" y="4009376"/>
            <a:ext cx="402545" cy="358570"/>
          </a:xfrm>
          <a:custGeom>
            <a:avLst/>
            <a:gdLst>
              <a:gd name="T0" fmla="*/ 111 w 238"/>
              <a:gd name="T1" fmla="*/ 4 h 212"/>
              <a:gd name="T2" fmla="*/ 120 w 238"/>
              <a:gd name="T3" fmla="*/ 0 h 212"/>
              <a:gd name="T4" fmla="*/ 129 w 238"/>
              <a:gd name="T5" fmla="*/ 4 h 212"/>
              <a:gd name="T6" fmla="*/ 129 w 238"/>
              <a:gd name="T7" fmla="*/ 4 h 212"/>
              <a:gd name="T8" fmla="*/ 238 w 238"/>
              <a:gd name="T9" fmla="*/ 61 h 212"/>
              <a:gd name="T10" fmla="*/ 238 w 238"/>
              <a:gd name="T11" fmla="*/ 212 h 212"/>
              <a:gd name="T12" fmla="*/ 0 w 238"/>
              <a:gd name="T13" fmla="*/ 212 h 212"/>
              <a:gd name="T14" fmla="*/ 0 w 238"/>
              <a:gd name="T15" fmla="*/ 61 h 212"/>
              <a:gd name="T16" fmla="*/ 111 w 238"/>
              <a:gd name="T17" fmla="*/ 4 h 212"/>
              <a:gd name="T18" fmla="*/ 0 w 238"/>
              <a:gd name="T19" fmla="*/ 61 h 212"/>
              <a:gd name="T20" fmla="*/ 52 w 238"/>
              <a:gd name="T21" fmla="*/ 106 h 212"/>
              <a:gd name="T22" fmla="*/ 186 w 238"/>
              <a:gd name="T23" fmla="*/ 106 h 212"/>
              <a:gd name="T24" fmla="*/ 238 w 238"/>
              <a:gd name="T25" fmla="*/ 6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12">
                <a:moveTo>
                  <a:pt x="111" y="4"/>
                </a:moveTo>
                <a:lnTo>
                  <a:pt x="120" y="0"/>
                </a:lnTo>
                <a:lnTo>
                  <a:pt x="129" y="4"/>
                </a:lnTo>
                <a:moveTo>
                  <a:pt x="129" y="4"/>
                </a:moveTo>
                <a:lnTo>
                  <a:pt x="238" y="61"/>
                </a:lnTo>
                <a:lnTo>
                  <a:pt x="238" y="212"/>
                </a:lnTo>
                <a:lnTo>
                  <a:pt x="0" y="212"/>
                </a:lnTo>
                <a:lnTo>
                  <a:pt x="0" y="61"/>
                </a:lnTo>
                <a:lnTo>
                  <a:pt x="111" y="4"/>
                </a:lnTo>
                <a:moveTo>
                  <a:pt x="0" y="61"/>
                </a:moveTo>
                <a:lnTo>
                  <a:pt x="52" y="106"/>
                </a:lnTo>
                <a:lnTo>
                  <a:pt x="186" y="106"/>
                </a:lnTo>
                <a:lnTo>
                  <a:pt x="238" y="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8" name="mail_2_bidi" title="Icon of an envelope with an arrow on the lower left pointing left">
            <a:extLst>
              <a:ext uri="{FF2B5EF4-FFF2-40B4-BE49-F238E27FC236}">
                <a16:creationId xmlns:a16="http://schemas.microsoft.com/office/drawing/2014/main" id="{174606A1-B9DE-490E-AB9E-5FE93BB31F1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9863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74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2123</Words>
  <Application>Microsoft Office PowerPoint</Application>
  <PresentationFormat>宽屏</PresentationFormat>
  <Paragraphs>328</Paragraphs>
  <Slides>47</Slides>
  <Notes>0</Notes>
  <HiddenSlides>41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Microsoft JhengHei Light</vt:lpstr>
      <vt:lpstr>等线</vt:lpstr>
      <vt:lpstr>等线 Light</vt:lpstr>
      <vt:lpstr>微软雅黑</vt:lpstr>
      <vt:lpstr>Arial</vt:lpstr>
      <vt:lpstr>Calibri</vt:lpstr>
      <vt:lpstr>Calibri Light</vt:lpstr>
      <vt:lpstr>Century Gothic</vt:lpstr>
      <vt:lpstr>Segoe UI Light</vt:lpstr>
      <vt:lpstr>Segoe UI Semibold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Administrator</cp:lastModifiedBy>
  <cp:revision>155</cp:revision>
  <dcterms:created xsi:type="dcterms:W3CDTF">2019-09-17T00:55:24Z</dcterms:created>
  <dcterms:modified xsi:type="dcterms:W3CDTF">2020-12-02T14:38:20Z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