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44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867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1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00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1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1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7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2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9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8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1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FF35-CAFA-4609-B97A-051B8B17C12A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D67C-0907-4BDA-91EB-BCEA5C869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2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DD7D4-D3D6-2551-81BC-1C5C9176D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«</a:t>
            </a:r>
            <a:r>
              <a:rPr lang="en-US" dirty="0" err="1"/>
              <a:t>Baraholka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09ABBC-5B6C-DC2C-0BE5-282330A1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594" y="4777381"/>
            <a:ext cx="8713862" cy="1747837"/>
          </a:xfrm>
        </p:spPr>
        <p:txBody>
          <a:bodyPr/>
          <a:lstStyle/>
          <a:p>
            <a:r>
              <a:rPr lang="ru-RU" dirty="0"/>
              <a:t>Над проектом работал Гусев Ярослав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0957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E1206-22DE-1821-F17A-DCBED65E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B1084-D87F-17E8-8B49-692DC621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822096" cy="35417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Приложение «</a:t>
            </a:r>
            <a:r>
              <a:rPr lang="en-US" dirty="0" err="1"/>
              <a:t>Baraholka</a:t>
            </a:r>
            <a:r>
              <a:rPr lang="ru-RU" dirty="0"/>
              <a:t>» позволит жителям общежитий удобно и свободно осуществлять обмен вещей между друг другом.  Основные функции: выставление объявлений о продаже</a:t>
            </a:r>
            <a:r>
              <a:rPr lang="en-US" dirty="0"/>
              <a:t>/</a:t>
            </a:r>
            <a:r>
              <a:rPr lang="ru-RU" dirty="0"/>
              <a:t>обмене, о </a:t>
            </a:r>
            <a:r>
              <a:rPr lang="ru-RU"/>
              <a:t>поиске предложений. </a:t>
            </a:r>
            <a:r>
              <a:rPr lang="ru-RU" dirty="0"/>
              <a:t>Также присутствует внутренний чат.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9DFA38-52F9-43C1-94BB-0736C19CC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99" y="1439740"/>
            <a:ext cx="3810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410BE-D74A-9932-27EA-3A24F1A9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лозунг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1DC11C-6573-43F8-7D12-402F2969E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01" y="2097088"/>
            <a:ext cx="6814821" cy="4550140"/>
          </a:xfrm>
        </p:spPr>
      </p:pic>
    </p:spTree>
    <p:extLst>
      <p:ext uri="{BB962C8B-B14F-4D97-AF65-F5344CB8AC3E}">
        <p14:creationId xmlns:p14="http://schemas.microsoft.com/office/powerpoint/2010/main" val="291430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90BE-A942-DA3D-8E79-8262A07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50189-5B29-3DD5-49FE-DCACD42D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интерфейса я использовал онлайн ресурс «</a:t>
            </a:r>
            <a:r>
              <a:rPr lang="en-US" dirty="0" err="1"/>
              <a:t>mockittapp</a:t>
            </a:r>
            <a:r>
              <a:rPr lang="ru-RU" dirty="0"/>
              <a:t>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6F7EC2-72D9-6512-1397-C262F382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94" y="3121720"/>
            <a:ext cx="7383566" cy="34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5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4B8C6A-BEDB-93B3-47E9-8401E4471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382" y="1122346"/>
            <a:ext cx="2571618" cy="56509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9A602B-EBD3-21EE-6501-CB311086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4" y="1122347"/>
            <a:ext cx="2597063" cy="56311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2B0805-09BF-9694-F293-C9D1DED9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229" y="1122347"/>
            <a:ext cx="2624366" cy="5650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AD4F78-C900-E62F-6F3F-75B905D0CA26}"/>
              </a:ext>
            </a:extLst>
          </p:cNvPr>
          <p:cNvSpPr txBox="1"/>
          <p:nvPr/>
        </p:nvSpPr>
        <p:spPr>
          <a:xfrm>
            <a:off x="2718150" y="247827"/>
            <a:ext cx="6752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Главный экран, создание и поиск комьюнити</a:t>
            </a:r>
          </a:p>
        </p:txBody>
      </p:sp>
    </p:spTree>
    <p:extLst>
      <p:ext uri="{BB962C8B-B14F-4D97-AF65-F5344CB8AC3E}">
        <p14:creationId xmlns:p14="http://schemas.microsoft.com/office/powerpoint/2010/main" val="16462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D9E3C-7B2E-5DD7-2758-A15765E6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55F3A7-FAC2-B02D-4BCD-1371A347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82" y="1160338"/>
            <a:ext cx="2587007" cy="5618102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C0A036-7A63-648B-52BC-442B475F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158" y="1128045"/>
            <a:ext cx="2587006" cy="5650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980ED-DF4F-4A5D-929B-5C25F858A948}"/>
              </a:ext>
            </a:extLst>
          </p:cNvPr>
          <p:cNvSpPr txBox="1"/>
          <p:nvPr/>
        </p:nvSpPr>
        <p:spPr>
          <a:xfrm>
            <a:off x="3206218" y="247828"/>
            <a:ext cx="48897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/>
              <a:t>Обмен, продажа и покупка вещей</a:t>
            </a:r>
          </a:p>
        </p:txBody>
      </p:sp>
    </p:spTree>
    <p:extLst>
      <p:ext uri="{BB962C8B-B14F-4D97-AF65-F5344CB8AC3E}">
        <p14:creationId xmlns:p14="http://schemas.microsoft.com/office/powerpoint/2010/main" val="375987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B8C73-D8AF-E5C9-7A8E-9A40198A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77B2D-8B07-2E9D-84C5-3DDF44B3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Аналогов нет.</a:t>
            </a:r>
          </a:p>
          <a:p>
            <a:pPr marL="0" indent="0">
              <a:buNone/>
            </a:pPr>
            <a:r>
              <a:rPr lang="ru-RU" dirty="0"/>
              <a:t>Приложение уникально.</a:t>
            </a:r>
          </a:p>
          <a:p>
            <a:pPr marL="0" indent="0">
              <a:buNone/>
            </a:pPr>
            <a:r>
              <a:rPr lang="ru-RU" dirty="0"/>
              <a:t>10</a:t>
            </a:r>
            <a:r>
              <a:rPr lang="en-US" dirty="0"/>
              <a:t>/10.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B7CDE3-6D08-0E59-1D32-C0E995D3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623700"/>
            <a:ext cx="4482748" cy="44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CAD6D-FA37-AA35-D144-88C8B70E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0E51-CFC3-23EE-ED5D-8FE37F08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максимально актуально, вследствие того, что большая часть студентов во время учёбы проживает в общежитиях. Оно придёт на замену чатам барахолок во «</a:t>
            </a:r>
            <a:r>
              <a:rPr lang="ru-RU" dirty="0" err="1"/>
              <a:t>Вконтакте</a:t>
            </a:r>
            <a:r>
              <a:rPr lang="ru-RU" dirty="0"/>
              <a:t>» и «</a:t>
            </a:r>
            <a:r>
              <a:rPr lang="en-US" dirty="0"/>
              <a:t>Telegram</a:t>
            </a:r>
            <a:r>
              <a:rPr lang="ru-RU" dirty="0"/>
              <a:t>» и оптимизирует многие процессы обмена, которые в соцсетях реализовать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375230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7ACDA-5676-B5DC-8FC5-FA501D75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07" y="2303629"/>
            <a:ext cx="9486308" cy="141592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4225A-5B9E-C908-899E-C489D1A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6" y="4283386"/>
            <a:ext cx="9905999" cy="354171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1D3BC8-5ED5-86DB-5673-AF78EC37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43" y="0"/>
            <a:ext cx="648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5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79</TotalTime>
  <Words>132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Контур</vt:lpstr>
      <vt:lpstr>Приложение «Baraholka»</vt:lpstr>
      <vt:lpstr>Функционал</vt:lpstr>
      <vt:lpstr>Наш лозунг</vt:lpstr>
      <vt:lpstr>Интерфейс</vt:lpstr>
      <vt:lpstr>Презентация PowerPoint</vt:lpstr>
      <vt:lpstr>Презентация PowerPoint</vt:lpstr>
      <vt:lpstr>Аналоги</vt:lpstr>
      <vt:lpstr>Актуальность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«Baraholka»</dc:title>
  <dc:creator>Ярослав Гусев</dc:creator>
  <cp:lastModifiedBy>Ярослав Гусев</cp:lastModifiedBy>
  <cp:revision>3</cp:revision>
  <dcterms:created xsi:type="dcterms:W3CDTF">2022-10-27T15:18:11Z</dcterms:created>
  <dcterms:modified xsi:type="dcterms:W3CDTF">2022-10-27T16:50:54Z</dcterms:modified>
</cp:coreProperties>
</file>