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9"/>
  </p:notesMasterIdLst>
  <p:handoutMasterIdLst>
    <p:handoutMasterId r:id="rId30"/>
  </p:handoutMasterIdLst>
  <p:sldIdLst>
    <p:sldId id="394" r:id="rId4"/>
    <p:sldId id="395" r:id="rId5"/>
    <p:sldId id="493" r:id="rId6"/>
    <p:sldId id="509" r:id="rId7"/>
    <p:sldId id="495" r:id="rId8"/>
    <p:sldId id="496" r:id="rId9"/>
    <p:sldId id="497" r:id="rId10"/>
    <p:sldId id="499" r:id="rId11"/>
    <p:sldId id="510" r:id="rId12"/>
    <p:sldId id="511" r:id="rId13"/>
    <p:sldId id="512" r:id="rId14"/>
    <p:sldId id="513" r:id="rId15"/>
    <p:sldId id="500" r:id="rId16"/>
    <p:sldId id="501" r:id="rId17"/>
    <p:sldId id="502" r:id="rId18"/>
    <p:sldId id="503" r:id="rId19"/>
    <p:sldId id="508" r:id="rId20"/>
    <p:sldId id="504" r:id="rId21"/>
    <p:sldId id="505" r:id="rId22"/>
    <p:sldId id="506" r:id="rId23"/>
    <p:sldId id="507" r:id="rId24"/>
    <p:sldId id="421" r:id="rId25"/>
    <p:sldId id="442" r:id="rId26"/>
    <p:sldId id="352" r:id="rId27"/>
    <p:sldId id="393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95" autoAdjust="0"/>
  </p:normalViewPr>
  <p:slideViewPr>
    <p:cSldViewPr>
      <p:cViewPr varScale="1">
        <p:scale>
          <a:sx n="83" d="100"/>
          <a:sy n="83" d="100"/>
        </p:scale>
        <p:origin x="634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25-Jan-17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542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25-Jan-17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25-Jan-17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25-Jan-17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 Length Sequences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547584"/>
            <a:ext cx="10458452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nums = new List&lt;int&gt;();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items.Count; i++)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nums.Add(int.Parse(items[i]));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729407" y="1926303"/>
            <a:ext cx="4080005" cy="1491393"/>
          </a:xfrm>
          <a:prstGeom prst="wedgeRoundRectCallout">
            <a:avLst>
              <a:gd name="adj1" fmla="val -56350"/>
              <a:gd name="adj2" fmla="val 46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700818" y="4222607"/>
            <a:ext cx="4080005" cy="971350"/>
          </a:xfrm>
          <a:prstGeom prst="wedgeRoundRectCallout">
            <a:avLst>
              <a:gd name="adj1" fmla="val -23594"/>
              <a:gd name="adj2" fmla="val -88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the collection into a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list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1026" y="3261411"/>
            <a:ext cx="11026772" cy="35001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list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418907"/>
            <a:ext cx="10223296" cy="42336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650" dirty="0"/>
              <a:t>var names = 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650" dirty="0"/>
              <a:t> { </a:t>
            </a:r>
          </a:p>
          <a:p>
            <a:pPr>
              <a:lnSpc>
                <a:spcPct val="110000"/>
              </a:lnSpc>
            </a:pPr>
            <a:r>
              <a:rPr lang="bg-BG" sz="2650" dirty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650" dirty="0"/>
              <a:t>names.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650" dirty="0"/>
              <a:t>();</a:t>
            </a:r>
          </a:p>
          <a:p>
            <a:pPr>
              <a:lnSpc>
                <a:spcPct val="110000"/>
              </a:lnSpc>
            </a:pPr>
            <a:r>
              <a:rPr lang="bg-BG" sz="2650" dirty="0"/>
              <a:t>Console.WriteLine(string.Join(", ", names)); </a:t>
            </a:r>
          </a:p>
          <a:p>
            <a:pPr>
              <a:lnSpc>
                <a:spcPct val="110000"/>
              </a:lnSpc>
            </a:pP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bg-BG" sz="2650" dirty="0"/>
              <a:t>names.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2650" dirty="0"/>
              <a:t>;</a:t>
            </a:r>
            <a:endParaRPr lang="en-US" sz="2650" dirty="0"/>
          </a:p>
          <a:p>
            <a:pPr>
              <a:lnSpc>
                <a:spcPct val="11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50" dirty="0"/>
              <a:t>;</a:t>
            </a:r>
            <a:endParaRPr lang="bg-BG" sz="2650" dirty="0"/>
          </a:p>
          <a:p>
            <a:pPr>
              <a:lnSpc>
                <a:spcPct val="110000"/>
              </a:lnSpc>
            </a:pPr>
            <a:r>
              <a:rPr lang="bg-BG" sz="2650" dirty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18012" y="3364026"/>
            <a:ext cx="5105400" cy="445974"/>
          </a:xfrm>
          <a:prstGeom prst="wedgeRoundRectCallout">
            <a:avLst>
              <a:gd name="adj1" fmla="val -64851"/>
              <a:gd name="adj2" fmla="val 86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41982" y="4772704"/>
            <a:ext cx="3689453" cy="731281"/>
          </a:xfrm>
          <a:prstGeom prst="wedgeRoundRectCallout">
            <a:avLst>
              <a:gd name="adj1" fmla="val -75700"/>
              <a:gd name="adj2" fmla="val 381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198" y="19812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17486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9625" y="19812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198" y="33745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17486" y="3479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9625" y="33745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00868" y="33745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913782" y="34953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47152" y="33745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0868" y="19805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13782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447152" y="19805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1665534"/>
            <a:ext cx="1084923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string[] input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');</a:t>
            </a:r>
          </a:p>
          <a:p>
            <a:r>
              <a:rPr lang="en-US" sz="3000" dirty="0"/>
              <a:t>List&lt;double&gt; nums = new List&lt;double&gt;();</a:t>
            </a:r>
          </a:p>
          <a:p>
            <a:r>
              <a:rPr lang="en-US" sz="3000" dirty="0"/>
              <a:t>foreach(string num in input)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nums.Add</a:t>
            </a:r>
            <a:r>
              <a:rPr lang="en-US" sz="3000" dirty="0"/>
              <a:t>(</a:t>
            </a:r>
            <a:r>
              <a:rPr lang="en-US" sz="3000" dirty="0" err="1"/>
              <a:t>double.Parse</a:t>
            </a:r>
            <a:r>
              <a:rPr lang="en-US" sz="3000" dirty="0"/>
              <a:t>(</a:t>
            </a:r>
            <a:r>
              <a:rPr lang="en-US" sz="3000" dirty="0" err="1"/>
              <a:t>num</a:t>
            </a:r>
            <a:r>
              <a:rPr lang="en-US" sz="3000"/>
              <a:t>));</a:t>
            </a:r>
            <a:endParaRPr lang="en-US" sz="3000" dirty="0"/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4285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4285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83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8164" y="3771378"/>
            <a:ext cx="280884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8242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09832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4535" y="3771378"/>
            <a:ext cx="25752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 and Initializing 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Printing 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r>
              <a:rPr lang="en-US" dirty="0"/>
              <a:t> 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87120"/>
            <a:ext cx="103756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List&lt;int&gt;</a:t>
            </a:r>
            <a:r>
              <a:rPr lang="bg-BG" dirty="0"/>
              <a:t> nums = </a:t>
            </a:r>
            <a:r>
              <a:rPr lang="en-US" dirty="0"/>
              <a:t>ReadNumbers()</a:t>
            </a:r>
            <a:r>
              <a:rPr lang="bg-BG" dirty="0"/>
              <a:t>;</a:t>
            </a:r>
          </a:p>
          <a:p>
            <a:r>
              <a:rPr lang="bg-BG" dirty="0"/>
              <a:t>nums.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/>
              <a:t>;</a:t>
            </a:r>
          </a:p>
          <a:p>
            <a:r>
              <a:rPr lang="bg-BG" dirty="0"/>
              <a:t>var pos = 0;</a:t>
            </a:r>
          </a:p>
          <a:p>
            <a:r>
              <a:rPr lang="bg-BG" dirty="0"/>
              <a:t>while (pos &lt; nums.Count)</a:t>
            </a:r>
          </a:p>
          <a:p>
            <a:r>
              <a:rPr lang="bg-BG" dirty="0"/>
              <a:t>{</a:t>
            </a:r>
          </a:p>
          <a:p>
            <a:r>
              <a:rPr lang="bg-BG" dirty="0"/>
              <a:t>  int num = nums[pos], count = 1;</a:t>
            </a:r>
          </a:p>
          <a:p>
            <a:r>
              <a:rPr lang="bg-BG" dirty="0"/>
              <a:t>  while (pos + count &lt; nums.Count &amp;&amp; </a:t>
            </a:r>
          </a:p>
          <a:p>
            <a:r>
              <a:rPr lang="bg-BG" dirty="0"/>
              <a:t>         nums[pos + count] == num)</a:t>
            </a:r>
          </a:p>
          <a:p>
            <a:r>
              <a:rPr lang="bg-BG" dirty="0"/>
              <a:t>    count++;</a:t>
            </a:r>
          </a:p>
          <a:p>
            <a:r>
              <a:rPr lang="bg-BG" dirty="0"/>
              <a:t>  pos = pos + count;</a:t>
            </a:r>
          </a:p>
          <a:p>
            <a:r>
              <a:rPr lang="bg-BG" dirty="0"/>
              <a:t>  Console.WriteLine($"{num} -&gt; {count}");</a:t>
            </a:r>
          </a:p>
          <a:p>
            <a:r>
              <a:rPr lang="bg-BG" dirty="0"/>
              <a:t>}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201496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3023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</a:t>
            </a:r>
            <a:r>
              <a:rPr lang="en-US" sz="3200" i="1" dirty="0"/>
              <a:t>variable</a:t>
            </a:r>
            <a:r>
              <a:rPr lang="en-US" sz="3200" dirty="0"/>
              <a:t>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Can change number of elements (add/remove)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 list: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13831"/>
            <a:ext cx="7315198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	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13612" y="4508941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0811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#tech-</a:t>
            </a:r>
            <a:r>
              <a:rPr lang="en-US" sz="11500" b="1"/>
              <a:t>softuni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dirty="0"/>
              <a:t> holds a list of elements</a:t>
            </a:r>
          </a:p>
          <a:p>
            <a:pPr lvl="1"/>
            <a:r>
              <a:rPr lang="en-US" dirty="0"/>
              <a:t>Holds elements like an array, but can have a variable length</a:t>
            </a:r>
          </a:p>
          <a:p>
            <a:r>
              <a:rPr lang="en-US" dirty="0"/>
              <a:t>Has several methods for manipulation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the number of elements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adds an element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if it finds the element and removes it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index)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removes element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determines whether an element is in the 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dirty="0"/>
              <a:t> sorts the array 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Remove()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returns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finds the element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Insert()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inserts an element to given position 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for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1249</Words>
  <Application>Microsoft Office PowerPoint</Application>
  <PresentationFormat>Custom</PresentationFormat>
  <Paragraphs>252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Lists</vt:lpstr>
      <vt:lpstr>Table of Contents</vt:lpstr>
      <vt:lpstr>Questions?</vt:lpstr>
      <vt:lpstr>Lists</vt:lpstr>
      <vt:lpstr>List&lt;T&gt; – Data Structure</vt:lpstr>
      <vt:lpstr>Add() – Adds an element</vt:lpstr>
      <vt:lpstr>Remove() – returns true if it finds the element and removes it</vt:lpstr>
      <vt:lpstr>Insert() – inserts an element to given position </vt:lpstr>
      <vt:lpstr>Reading Lists from the Console</vt:lpstr>
      <vt:lpstr>Reading Lists From the Console</vt:lpstr>
      <vt:lpstr>Reading Array Values from a Single Line</vt:lpstr>
      <vt:lpstr>Printing Lists on the Console</vt:lpstr>
      <vt:lpstr>Lists – Exercises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Summary</vt:lpstr>
      <vt:lpstr>Lists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2017-01-25T09:59:55Z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