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7"/>
  </p:notesMasterIdLst>
  <p:handoutMasterIdLst>
    <p:handoutMasterId r:id="rId38"/>
  </p:handoutMasterIdLst>
  <p:sldIdLst>
    <p:sldId id="274" r:id="rId5"/>
    <p:sldId id="472" r:id="rId6"/>
    <p:sldId id="276" r:id="rId7"/>
    <p:sldId id="449" r:id="rId8"/>
    <p:sldId id="451" r:id="rId9"/>
    <p:sldId id="395" r:id="rId10"/>
    <p:sldId id="452" r:id="rId11"/>
    <p:sldId id="461" r:id="rId12"/>
    <p:sldId id="447" r:id="rId13"/>
    <p:sldId id="445" r:id="rId14"/>
    <p:sldId id="454" r:id="rId15"/>
    <p:sldId id="460" r:id="rId16"/>
    <p:sldId id="446" r:id="rId17"/>
    <p:sldId id="456" r:id="rId18"/>
    <p:sldId id="458" r:id="rId19"/>
    <p:sldId id="457" r:id="rId20"/>
    <p:sldId id="448" r:id="rId21"/>
    <p:sldId id="455" r:id="rId22"/>
    <p:sldId id="459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349" r:id="rId33"/>
    <p:sldId id="471" r:id="rId34"/>
    <p:sldId id="413" r:id="rId35"/>
    <p:sldId id="414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10/26/2016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74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43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6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10/26/2016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47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</a:t>
            </a:r>
            <a:r>
              <a:rPr lang="bg-BG" smtClean="0"/>
              <a:t>и проверки </a:t>
            </a:r>
            <a:r>
              <a:rPr lang="bg-BG" dirty="0" smtClean="0"/>
              <a:t>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("Greater number: " +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num2);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198241"/>
            <a:ext cx="7937500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08" y="1383358"/>
            <a:ext cx="7391401" cy="211597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0.10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 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 &gt; 59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 - 60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"0"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/>
                <a:gridCol w="3616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0.001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3.2808399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/>
              <a:t>IfElse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Конвертор за валути 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612" y="2295654"/>
            <a:ext cx="4114800" cy="578882"/>
          </a:xfrm>
          <a:prstGeom prst="wedgeRoundRectCallout">
            <a:avLst>
              <a:gd name="adj1" fmla="val -60184"/>
              <a:gd name="adj2" fmla="val 55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28497" y="3227264"/>
            <a:ext cx="2319265" cy="1088840"/>
          </a:xfrm>
          <a:prstGeom prst="wedgeRoundRectCallout">
            <a:avLst>
              <a:gd name="adj1" fmla="val -71204"/>
              <a:gd name="adj2" fmla="val 34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49757" y="4620904"/>
            <a:ext cx="2319265" cy="1507307"/>
          </a:xfrm>
          <a:prstGeom prst="wedgeRoundRectCallout">
            <a:avLst>
              <a:gd name="adj1" fmla="val -78854"/>
              <a:gd name="adj2" fmla="val -157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41877" y="5843526"/>
            <a:ext cx="3548135" cy="578882"/>
          </a:xfrm>
          <a:prstGeom prst="wedgeRoundRectCallout">
            <a:avLst>
              <a:gd name="adj1" fmla="val -59454"/>
              <a:gd name="adj2" fmla="val -57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75747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/>
                <a:gridCol w="2209800"/>
                <a:gridCol w="4047529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да извършване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dirty="0" smtClean="0"/>
              <a:t>≤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272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Къдравите скоби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 smtClean="0"/>
              <a:t>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Без скобите след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bg-BG" sz="3000" dirty="0" smtClean="0"/>
              <a:t>се изпълнява само следващия</a:t>
            </a:r>
            <a:r>
              <a:rPr lang="bg-BG" sz="3000" dirty="0"/>
              <a:t>т</a:t>
            </a:r>
            <a:r>
              <a:rPr lang="bg-BG" sz="3000" dirty="0" smtClean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къдравите скоби</a:t>
            </a:r>
            <a:r>
              <a:rPr lang="en-US" dirty="0" smtClean="0"/>
              <a:t> { }</a:t>
            </a:r>
            <a:r>
              <a:rPr lang="bg-BG" dirty="0" smtClean="0"/>
              <a:t> след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"red";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"yellow")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41812" y="5721520"/>
            <a:ext cx="1466823" cy="547482"/>
          </a:xfrm>
          <a:prstGeom prst="wedgeRoundRectCallout">
            <a:avLst>
              <a:gd name="adj1" fmla="val 85379"/>
              <a:gd name="adj2" fmla="val -58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926460" y="4335576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</a:t>
            </a:r>
            <a:r>
              <a:rPr lang="bg-BG" dirty="0" smtClean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1801</Words>
  <Application>Microsoft Office PowerPoint</Application>
  <PresentationFormat>Custom</PresentationFormat>
  <Paragraphs>381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2016-10-26T09:33:04Z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