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9" r:id="rId3"/>
  </p:sldMasterIdLst>
  <p:notesMasterIdLst>
    <p:notesMasterId r:id="rId25"/>
  </p:notesMasterIdLst>
  <p:handoutMasterIdLst>
    <p:handoutMasterId r:id="rId26"/>
  </p:handoutMasterIdLst>
  <p:sldIdLst>
    <p:sldId id="394" r:id="rId4"/>
    <p:sldId id="513" r:id="rId5"/>
    <p:sldId id="578" r:id="rId6"/>
    <p:sldId id="560" r:id="rId7"/>
    <p:sldId id="561" r:id="rId8"/>
    <p:sldId id="562" r:id="rId9"/>
    <p:sldId id="570" r:id="rId10"/>
    <p:sldId id="571" r:id="rId11"/>
    <p:sldId id="564" r:id="rId12"/>
    <p:sldId id="552" r:id="rId13"/>
    <p:sldId id="553" r:id="rId14"/>
    <p:sldId id="576" r:id="rId15"/>
    <p:sldId id="577" r:id="rId16"/>
    <p:sldId id="573" r:id="rId17"/>
    <p:sldId id="574" r:id="rId18"/>
    <p:sldId id="565" r:id="rId19"/>
    <p:sldId id="556" r:id="rId20"/>
    <p:sldId id="486" r:id="rId21"/>
    <p:sldId id="569" r:id="rId22"/>
    <p:sldId id="443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 autoAdjust="0"/>
    <p:restoredTop sz="95332" autoAdjust="0"/>
  </p:normalViewPr>
  <p:slideViewPr>
    <p:cSldViewPr>
      <p:cViewPr varScale="1">
        <p:scale>
          <a:sx n="83" d="100"/>
          <a:sy n="83" d="100"/>
        </p:scale>
        <p:origin x="37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foreach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(KeyValuePair&lt;string, int&gt; keyValuePair in phonebook)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Console.WriteLine("name: {0},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mobile number: {1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}",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keyValuePair.Key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keyValuePair.Value);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Sets, Dictionaries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r>
              <a:rPr lang="en-US" sz="3000" dirty="0" smtClean="0"/>
              <a:t>Sets</a:t>
            </a:r>
            <a:r>
              <a:rPr lang="bg-BG" sz="3000" dirty="0" smtClean="0"/>
              <a:t>, </a:t>
            </a:r>
            <a:r>
              <a:rPr lang="en-US" sz="3000" dirty="0" smtClean="0"/>
              <a:t>Dictionaries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Dictionary&lt;Key, Value&gt;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иван </a:t>
            </a:r>
            <a:endParaRPr lang="en-US" sz="2800" dirty="0" smtClean="0"/>
          </a:p>
          <a:p>
            <a:pPr algn="ctr"/>
            <a:r>
              <a:rPr lang="bg-BG" sz="2800" dirty="0" smtClean="0"/>
              <a:t>гошо</a:t>
            </a:r>
            <a:endParaRPr lang="en-US" sz="2800" dirty="0" smtClean="0"/>
          </a:p>
          <a:p>
            <a:pPr algn="ctr"/>
            <a:r>
              <a:rPr lang="bg-BG" sz="2800" dirty="0" smtClean="0"/>
              <a:t>пешо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(Dictionaries)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02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780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SortedDictionary&lt;K,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dictionaries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983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and 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Have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 smtClean="0"/>
              <a:t> – a set of unique keys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 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Basic operations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Boolean </a:t>
            </a:r>
            <a:r>
              <a:rPr lang="en-US" noProof="1" smtClean="0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</a:t>
            </a:r>
            <a:r>
              <a:rPr lang="en-US" noProof="1" smtClean="0"/>
              <a:t>– checks if a key is present in the dictionary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checks </a:t>
            </a:r>
            <a:r>
              <a:rPr lang="en-US" noProof="1"/>
              <a:t>if a </a:t>
            </a:r>
            <a:r>
              <a:rPr lang="en-US" noProof="1" smtClean="0"/>
              <a:t>value is </a:t>
            </a:r>
            <a:r>
              <a:rPr lang="en-US" noProof="1"/>
              <a:t>present in the </a:t>
            </a:r>
            <a:r>
              <a:rPr lang="en-US" noProof="1" smtClean="0"/>
              <a:t>dictionary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 smtClean="0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370321"/>
            <a:ext cx="7808999" cy="2506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 smtClean="0"/>
              <a:t>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sz="3200" noProof="1" smtClean="0"/>
              <a:t> and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sz="3200" noProof="1" smtClean="0"/>
              <a:t> 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200" dirty="0" smtClean="0"/>
              <a:t> is an associative array where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 smtClean="0"/>
              <a:t> is accessed by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3228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Sets, Dictionaries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Dictionaries –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800" b="1" noProof="1" smtClean="0">
                <a:cs typeface="Consolas" panose="020B0609020204030204" pitchFamily="49" charset="0"/>
              </a:rPr>
              <a:t>,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 V&gt;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 –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sz="3800" noProof="1" smtClean="0"/>
              <a:t>,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1148" y="2209800"/>
            <a:ext cx="3053465" cy="3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(slides, examples, demos, videos, homework, etc.)</a:t>
            </a:r>
            <a:br>
              <a:rPr lang="en-US" dirty="0" smtClean="0"/>
            </a:br>
            <a:r>
              <a:rPr lang="en-US" dirty="0" smtClean="0"/>
              <a:t>is licensed under the "</a:t>
            </a:r>
            <a:r>
              <a:rPr lang="en-US" dirty="0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4.0 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</a:t>
            </a:r>
            <a:r>
              <a:rPr lang="en-US" sz="2000" u="sng" dirty="0" smtClean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2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smtClean="0"/>
              <a:t>4535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sp>
        <p:nvSpPr>
          <p:cNvPr id="4" name="Oval 3"/>
          <p:cNvSpPr/>
          <p:nvPr/>
        </p:nvSpPr>
        <p:spPr>
          <a:xfrm>
            <a:off x="3122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3 </a:t>
            </a:r>
            <a:endParaRPr lang="en-US" sz="2800" dirty="0" smtClean="0"/>
          </a:p>
          <a:p>
            <a:pPr algn="r"/>
            <a:r>
              <a:rPr lang="bg-BG" sz="2800" dirty="0" smtClean="0"/>
              <a:t>  </a:t>
            </a:r>
            <a:endParaRPr lang="en-US" sz="2800" dirty="0" smtClean="0"/>
          </a:p>
          <a:p>
            <a:pPr algn="ctr"/>
            <a:r>
              <a:rPr lang="bg-BG" sz="2800" dirty="0" smtClean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-3 </a:t>
            </a:r>
            <a:endParaRPr lang="en-US" sz="2800" dirty="0" smtClean="0"/>
          </a:p>
          <a:p>
            <a:r>
              <a:rPr lang="bg-BG" sz="2800" dirty="0" smtClean="0"/>
              <a:t>5</a:t>
            </a:r>
            <a:endParaRPr lang="bg-BG" sz="2800" dirty="0"/>
          </a:p>
          <a:p>
            <a:pPr algn="ctr"/>
            <a:r>
              <a:rPr lang="bg-BG" sz="2800" dirty="0" smtClean="0"/>
              <a:t>46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 smtClean="0"/>
              <a:t> keep unique elements</a:t>
            </a:r>
          </a:p>
          <a:p>
            <a:pPr lvl="1"/>
            <a:r>
              <a:rPr lang="en-US" dirty="0" smtClean="0"/>
              <a:t>Provides methods </a:t>
            </a:r>
            <a:r>
              <a:rPr lang="en-US" dirty="0"/>
              <a:t>for adding/removing/searching elements</a:t>
            </a:r>
            <a:endParaRPr lang="en-US" dirty="0" smtClean="0"/>
          </a:p>
          <a:p>
            <a:pPr lvl="1"/>
            <a:r>
              <a:rPr lang="en-US" dirty="0" smtClean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</a:t>
            </a:r>
            <a:r>
              <a:rPr lang="en-US" sz="3200" dirty="0"/>
              <a:t>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3" y="26670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211763"/>
            <a:ext cx="10210800" cy="215987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 smtClean="0">
                <a:latin typeface="+mj-lt"/>
                <a:cs typeface="Consolas" panose="020B0609020204030204" pitchFamily="49" charset="0"/>
              </a:rPr>
              <a:t>Exercises in class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945</Words>
  <Application>Microsoft Office PowerPoint</Application>
  <PresentationFormat>Custom</PresentationFormat>
  <Paragraphs>231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Sets, Dictionaries</vt:lpstr>
      <vt:lpstr>Table of Contents</vt:lpstr>
      <vt:lpstr>Questions</vt:lpstr>
      <vt:lpstr>Sets</vt:lpstr>
      <vt:lpstr>Sets in C#</vt:lpstr>
      <vt:lpstr>HashSet&lt;T&gt; – Add()</vt:lpstr>
      <vt:lpstr>HashSet&lt;T&gt; – Remove()</vt:lpstr>
      <vt:lpstr>SortedSet&lt;T&gt; – Add()</vt:lpstr>
      <vt:lpstr>HashSet&lt;T&gt; and SortedSet&lt;T&gt; </vt:lpstr>
      <vt:lpstr>Associative Arrays</vt:lpstr>
      <vt:lpstr>Associative Arrays (Dictionaries)</vt:lpstr>
      <vt:lpstr>Dictionary&lt;K, V&gt; – Add()</vt:lpstr>
      <vt:lpstr>Dictionary&lt;K, V&gt; – Remove()</vt:lpstr>
      <vt:lpstr>SortedDictionary&lt;K, V&gt; – Example</vt:lpstr>
      <vt:lpstr>Looping through dictionaries</vt:lpstr>
      <vt:lpstr>Dictionary&lt;K, V&gt; and SortedDictionary&lt;K, V&gt;</vt:lpstr>
      <vt:lpstr>Associative Arrays</vt:lpstr>
      <vt:lpstr>Summary</vt:lpstr>
      <vt:lpstr>Sets, Dictionaries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2016-05-18T09:10:13Z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