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1"/>
  </p:notesMasterIdLst>
  <p:handoutMasterIdLst>
    <p:handoutMasterId r:id="rId22"/>
  </p:handoutMasterIdLst>
  <p:sldIdLst>
    <p:sldId id="394" r:id="rId4"/>
    <p:sldId id="423" r:id="rId5"/>
    <p:sldId id="501" r:id="rId6"/>
    <p:sldId id="485" r:id="rId7"/>
    <p:sldId id="446" r:id="rId8"/>
    <p:sldId id="447" r:id="rId9"/>
    <p:sldId id="454" r:id="rId10"/>
    <p:sldId id="494" r:id="rId11"/>
    <p:sldId id="495" r:id="rId12"/>
    <p:sldId id="456" r:id="rId13"/>
    <p:sldId id="497" r:id="rId14"/>
    <p:sldId id="500" r:id="rId15"/>
    <p:sldId id="499" r:id="rId16"/>
    <p:sldId id="477" r:id="rId17"/>
    <p:sldId id="493" r:id="rId18"/>
    <p:sldId id="478" r:id="rId19"/>
    <p:sldId id="39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8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1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06-Jun-16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68763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06-Jun-16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06-Jun-16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768501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C:\Documents\Courses\OOP\OOP Images\Screen Shot 2014-04-26 at 8.27.08 P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3558" y="3886200"/>
            <a:ext cx="5365417" cy="22884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\Courses\OOP\OOP Images\java-lambda-express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424" y="4419600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4" y="493506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4038600"/>
            <a:ext cx="1925294" cy="21128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72948" y="3955857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Func&lt;T&gt;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981200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Operation(int number, Func&lt;int, int&gt;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11224" y="4800600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number =&gt; number * 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number =&gt; number –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number =&gt; number % 2);</a:t>
            </a: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filter collections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981200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List&lt;int&gt; Filter(List&lt;int&gt; list, Func&lt;int, bool&gt; filter)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result = new List&lt;int&gt;();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foreach(int number in list)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if(filter(number))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result.Add(number);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 {2, 5, -4, -1, 54, 4};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evenNums = Filter(list, num =&gt; num % 2 == 0);</a:t>
            </a:r>
          </a:p>
        </p:txBody>
      </p:sp>
    </p:spTree>
    <p:extLst>
      <p:ext uri="{BB962C8B-B14F-4D97-AF65-F5344CB8AC3E}">
        <p14:creationId xmlns:p14="http://schemas.microsoft.com/office/powerpoint/2010/main" val="37227808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Passing Functions to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3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expressions </a:t>
            </a:r>
            <a:r>
              <a:rPr lang="en-US" dirty="0"/>
              <a:t>are anonymous functions used with delegates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void function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function that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TResult</a:t>
            </a:r>
            <a:r>
              <a:rPr lang="en-US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33" y="4343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Lambda Expressions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Passing Functions to Methods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201166">
            <a:off x="4890502" y="3429000"/>
            <a:ext cx="141326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20000" b="1" dirty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en-US" sz="20000" b="1" dirty="0">
              <a:ln w="17780" cmpd="sng">
                <a:solidFill>
                  <a:schemeClr val="bg2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09012" y="2895600"/>
            <a:ext cx="2875101" cy="3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#5110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3015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/>
              <a:t>Paradigms, Concepts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084" y="1600200"/>
            <a:ext cx="10263928" cy="2768642"/>
          </a:xfrm>
          <a:prstGeom prst="roundRect">
            <a:avLst>
              <a:gd name="adj" fmla="val 2372"/>
            </a:avLst>
          </a:prstGeom>
        </p:spPr>
      </p:pic>
    </p:spTree>
    <p:extLst>
      <p:ext uri="{BB962C8B-B14F-4D97-AF65-F5344CB8AC3E}">
        <p14:creationId xmlns:p14="http://schemas.microsoft.com/office/powerpoint/2010/main" val="279793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706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8613" y="1612900"/>
            <a:ext cx="6145199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90173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 tree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side holds the expression or statement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66331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629864"/>
            <a:ext cx="8938472" cy="688256"/>
          </a:xfrm>
        </p:spPr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524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981200"/>
            <a:ext cx="1036320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Console.WriteLine(message);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3930320"/>
            <a:ext cx="10363200" cy="4314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Action&lt;string&gt; print = message =&gt; Console.WriteLine(message);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5334000"/>
            <a:ext cx="1036320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print(“pesho”);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print(5.ToString());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dirty="0"/>
              <a:t> is a method that returns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TResult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Func&lt;T&gt;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438400"/>
            <a:ext cx="1036320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Increment(int number)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return number + 1;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4876800"/>
            <a:ext cx="103632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int&gt; increment = number =&gt;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increment(5);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increment(a);</a:t>
            </a:r>
          </a:p>
        </p:txBody>
      </p:sp>
    </p:spTree>
    <p:extLst>
      <p:ext uri="{BB962C8B-B14F-4D97-AF65-F5344CB8AC3E}">
        <p14:creationId xmlns:p14="http://schemas.microsoft.com/office/powerpoint/2010/main" val="27252252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707</Words>
  <Application>Microsoft Office PowerPoint</Application>
  <PresentationFormat>Custom</PresentationFormat>
  <Paragraphs>141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Functional Programming</vt:lpstr>
      <vt:lpstr>Table of Contents</vt:lpstr>
      <vt:lpstr>Questions</vt:lpstr>
      <vt:lpstr>Functional Programming</vt:lpstr>
      <vt:lpstr>Lambda Expressions</vt:lpstr>
      <vt:lpstr>Lambda Expressions</vt:lpstr>
      <vt:lpstr>Lambda Expressions</vt:lpstr>
      <vt:lpstr>Action&lt;T&gt;</vt:lpstr>
      <vt:lpstr>Func&lt;T&gt;</vt:lpstr>
      <vt:lpstr>Action&lt;T&gt; and Func&lt;T&gt;</vt:lpstr>
      <vt:lpstr>Passing Functions to Method</vt:lpstr>
      <vt:lpstr>Passing Functions to Method</vt:lpstr>
      <vt:lpstr>Passing Functions to Method</vt:lpstr>
      <vt:lpstr>Summary</vt:lpstr>
      <vt:lpstr>Functional Programming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Advanced C# Course</dc:subject>
  <dc:creator/>
  <cp:keywords>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2016-06-06T11:57:38Z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