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3"/>
  </p:notesMasterIdLst>
  <p:handoutMasterIdLst>
    <p:handoutMasterId r:id="rId24"/>
  </p:handoutMasterIdLst>
  <p:sldIdLst>
    <p:sldId id="394" r:id="rId4"/>
    <p:sldId id="423" r:id="rId5"/>
    <p:sldId id="504" r:id="rId6"/>
    <p:sldId id="459" r:id="rId7"/>
    <p:sldId id="469" r:id="rId8"/>
    <p:sldId id="470" r:id="rId9"/>
    <p:sldId id="472" r:id="rId10"/>
    <p:sldId id="495" r:id="rId11"/>
    <p:sldId id="497" r:id="rId12"/>
    <p:sldId id="496" r:id="rId13"/>
    <p:sldId id="498" r:id="rId14"/>
    <p:sldId id="499" r:id="rId15"/>
    <p:sldId id="500" r:id="rId16"/>
    <p:sldId id="501" r:id="rId17"/>
    <p:sldId id="502" r:id="rId18"/>
    <p:sldId id="503" r:id="rId19"/>
    <p:sldId id="493" r:id="rId20"/>
    <p:sldId id="478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46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08-Jun-16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08-Jun-16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3558" y="3886200"/>
            <a:ext cx="5365417" cy="2288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424" y="4419600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 collection into groups. Each group has a key.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example above 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IGrouping&lt;K, V&gt;</a:t>
            </a:r>
            <a:r>
              <a:rPr lang="en-US" dirty="0"/>
              <a:t>. This is collection of values, which share the same key. We can iterate over the collection like that: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752600"/>
            <a:ext cx="112014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List&lt;IGrouping&lt;bool, int&gt;&gt; groups = arr.GroupBy(num =&gt; num % 2 == 0) 					       .ToList()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4327975"/>
            <a:ext cx="112014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group in groups)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Console.WriteLine(“Is even: {0} - ”, group.Key);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Console.WriteLine(string.Join(“, ”, group));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0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 collection to dictionary</a:t>
            </a:r>
          </a:p>
          <a:p>
            <a:endParaRPr lang="en-US" dirty="0"/>
          </a:p>
          <a:p>
            <a:r>
              <a:rPr lang="en-US" dirty="0"/>
              <a:t>In this example we transformed the     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List&lt;IGrouping&lt;K, V&gt;&gt;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from the previous slide to                                                  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 List&lt;V&gt;&gt;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ToDictionary()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752600"/>
            <a:ext cx="112014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Dictionary&lt;bool, List&lt;int&gt;&gt; dict = arr.GroupBy(num =&gt; num % 2 == 0) 			.ToDictionary(g =&gt; g.Key, g =&gt; g.ToList());</a:t>
            </a:r>
          </a:p>
        </p:txBody>
      </p:sp>
    </p:spTree>
    <p:extLst>
      <p:ext uri="{BB962C8B-B14F-4D97-AF65-F5344CB8AC3E}">
        <p14:creationId xmlns:p14="http://schemas.microsoft.com/office/powerpoint/2010/main" val="297482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GroupBy() and ToDictionary()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Collapses multiple collections to a single collection</a:t>
            </a:r>
          </a:p>
          <a:p>
            <a:endParaRPr lang="en-US" dirty="0"/>
          </a:p>
          <a:p>
            <a:r>
              <a:rPr lang="en-US" dirty="0"/>
              <a:t>Here we’ve combined all of the lists in the dictionary to a single array of integers.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SelectMany()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1752600"/>
            <a:ext cx="1120140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Dictionary&lt;bool, List&lt;int&gt;&gt; dict = new Dictionary&lt;bool, List&lt;int&gt;&gt;()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arr2 = dict.SelectMany(key =&gt; key.Value).ToArray()</a:t>
            </a:r>
          </a:p>
        </p:txBody>
      </p:sp>
    </p:spTree>
    <p:extLst>
      <p:ext uri="{BB962C8B-B14F-4D97-AF65-F5344CB8AC3E}">
        <p14:creationId xmlns:p14="http://schemas.microsoft.com/office/powerpoint/2010/main" val="25696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over 2 collections in parallel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added the values of the 2 arrays.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2067139"/>
            <a:ext cx="11201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int[] {1, 2, 3, 4, 5};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arr2 = new int[] {5, 4, 3, 2, 1};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result = arr.Zip(arr2, (a, b) =&gt; (a + b));</a:t>
            </a:r>
          </a:p>
        </p:txBody>
      </p:sp>
    </p:spTree>
    <p:extLst>
      <p:ext uri="{BB962C8B-B14F-4D97-AF65-F5344CB8AC3E}">
        <p14:creationId xmlns:p14="http://schemas.microsoft.com/office/powerpoint/2010/main" val="9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SelectMany() and Zip()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Join() and GroupJoin()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Dem and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LINQ Queries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Simple Operations</a:t>
            </a:r>
          </a:p>
          <a:p>
            <a:pPr marL="749246" lvl="1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Harder Operations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3429000"/>
            <a:ext cx="141326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00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20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#7153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72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*</a:t>
            </a:r>
            <a:endParaRPr lang="bg-BG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643299" y="2825750"/>
            <a:ext cx="10834511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39066" y="2786062"/>
            <a:ext cx="10838743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50679" y="3916237"/>
            <a:ext cx="1891807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175392" y="5437190"/>
            <a:ext cx="1125975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15247" y="6062086"/>
            <a:ext cx="2056864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9412482" y="3922586"/>
            <a:ext cx="1891807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1002990" y="3677190"/>
              <a:ext cx="705472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9751060" y="5275263"/>
            <a:ext cx="1295063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9751060" y="6067407"/>
            <a:ext cx="1218851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871570" y="3370262"/>
            <a:ext cx="6437223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36230" y="3318888"/>
            <a:ext cx="10868370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998537" y="3860470"/>
            <a:ext cx="2080142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520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5173904" y="3860470"/>
            <a:ext cx="1891807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1026657" y="3750706"/>
              <a:ext cx="654965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7249815" y="3860470"/>
            <a:ext cx="1891807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967431" y="3750706"/>
              <a:ext cx="741486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83510" y="6071613"/>
            <a:ext cx="303450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5290296" y="5323299"/>
            <a:ext cx="1625178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8329031" y="1154112"/>
            <a:ext cx="3218611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617159" y="1143000"/>
            <a:ext cx="3445782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4238579" y="1154112"/>
            <a:ext cx="398887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5774" y="1858948"/>
            <a:ext cx="11097187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 (LINQ)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6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Searches by given condition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first matched element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LastOrDefault()</a:t>
            </a: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last matched element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Makes projection (conversion) to another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OrderByDescending()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23900" lvl="1" indent="-346075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421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any element matches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Checks if all elements match a condition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Returns only the unique elements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Skip()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Take()</a:t>
            </a:r>
          </a:p>
          <a:p>
            <a:pPr marL="723900" lvl="1" indent="-346075">
              <a:lnSpc>
                <a:spcPct val="100000"/>
              </a:lnSpc>
            </a:pPr>
            <a:r>
              <a:rPr lang="en-US" dirty="0"/>
              <a:t>Skips or takes X number of elements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05463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read an array in a single line: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get the unique elements from that array: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filter only the even numbers from the array: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order them in ascending order: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 Examples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Console.ReadLine().Split().Select(int.Parse).ToArray()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3315887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uniqueArr = arr.Distinct().ToArray()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2812" y="4733785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evenNums = uniqueArr.Where(num =&gt; num % 2 == 0).ToArray()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6105385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orderedArr = evenNums.OrderBy(num =&gt; num).ToArray()</a:t>
            </a:r>
          </a:p>
        </p:txBody>
      </p:sp>
    </p:spTree>
    <p:extLst>
      <p:ext uri="{BB962C8B-B14F-4D97-AF65-F5344CB8AC3E}">
        <p14:creationId xmlns:p14="http://schemas.microsoft.com/office/powerpoint/2010/main" val="11767776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Any()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check if there is at least one even number: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All()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check if all numbers are odd: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get the first even number: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LastOrDefault()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find the last odd number: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 Examples(2)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81200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hasEven = arr.Any(num =&gt; num % 2 == 0)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3315887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hasOnlyOdd = arr.All(num =&gt; num % 2 == 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2812" y="4733785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firstEven = arr.First(num =&gt; num % 2 == 0)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6105385"/>
            <a:ext cx="103632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lastOdd = arr.LastOrDefault(num =&gt; num % 2 == 1)</a:t>
            </a:r>
          </a:p>
        </p:txBody>
      </p:sp>
    </p:spTree>
    <p:extLst>
      <p:ext uri="{BB962C8B-B14F-4D97-AF65-F5344CB8AC3E}">
        <p14:creationId xmlns:p14="http://schemas.microsoft.com/office/powerpoint/2010/main" val="15607229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Harder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2" y="24003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422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828</Words>
  <Application>Microsoft Office PowerPoint</Application>
  <PresentationFormat>Custom</PresentationFormat>
  <Paragraphs>165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Corbel</vt:lpstr>
      <vt:lpstr>Segoe</vt:lpstr>
      <vt:lpstr>Wingdings</vt:lpstr>
      <vt:lpstr>Wingdings 2</vt:lpstr>
      <vt:lpstr>SoftUni 16x9</vt:lpstr>
      <vt:lpstr>5_SoftUni 16x9</vt:lpstr>
      <vt:lpstr>Functional Programming</vt:lpstr>
      <vt:lpstr>Table of Contents</vt:lpstr>
      <vt:lpstr>Questions</vt:lpstr>
      <vt:lpstr>LINQ to *</vt:lpstr>
      <vt:lpstr>LINQ: Simple Operations</vt:lpstr>
      <vt:lpstr>LINQ: Simple Operations (2)</vt:lpstr>
      <vt:lpstr>LINQ  Examples</vt:lpstr>
      <vt:lpstr>LINQ  Examples(2)</vt:lpstr>
      <vt:lpstr>LINQ: Harder Operations</vt:lpstr>
      <vt:lpstr>GroupBy()</vt:lpstr>
      <vt:lpstr>ToDictionary()</vt:lpstr>
      <vt:lpstr>GroupBy() and ToDictionary()</vt:lpstr>
      <vt:lpstr>SelectMany()</vt:lpstr>
      <vt:lpstr>Zip()</vt:lpstr>
      <vt:lpstr>SelectMany() and Zip()</vt:lpstr>
      <vt:lpstr>Join() and GroupJoin()</vt:lpstr>
      <vt:lpstr>LINQ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2016-06-08T14:18:54Z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