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73" r:id="rId3"/>
  </p:sldMasterIdLst>
  <p:notesMasterIdLst>
    <p:notesMasterId r:id="rId15"/>
  </p:notesMasterIdLst>
  <p:handoutMasterIdLst>
    <p:handoutMasterId r:id="rId16"/>
  </p:handoutMasterIdLst>
  <p:sldIdLst>
    <p:sldId id="394" r:id="rId4"/>
    <p:sldId id="523" r:id="rId5"/>
    <p:sldId id="730" r:id="rId6"/>
    <p:sldId id="707" r:id="rId7"/>
    <p:sldId id="728" r:id="rId8"/>
    <p:sldId id="727" r:id="rId9"/>
    <p:sldId id="726" r:id="rId10"/>
    <p:sldId id="729" r:id="rId11"/>
    <p:sldId id="591" r:id="rId12"/>
    <p:sldId id="725" r:id="rId13"/>
    <p:sldId id="393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91"/>
    <a:srgbClr val="D2A010"/>
    <a:srgbClr val="FFFFFF"/>
    <a:srgbClr val="C6C0AA"/>
    <a:srgbClr val="F9F0AB"/>
    <a:srgbClr val="F9E6AB"/>
    <a:srgbClr val="F9FAAB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198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25-May-16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25-May-16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677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043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25-May-16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2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25-May-16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3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19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advanced-csharp" TargetMode="External"/><Relationship Id="rId10" Type="http://schemas.openxmlformats.org/officeDocument/2006/relationships/image" Target="../media/image18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1142842"/>
            <a:ext cx="8215099" cy="987666"/>
          </a:xfrm>
        </p:spPr>
        <p:txBody>
          <a:bodyPr>
            <a:normAutofit/>
          </a:bodyPr>
          <a:lstStyle/>
          <a:p>
            <a:r>
              <a:rPr lang="en-US" dirty="0"/>
              <a:t>Files and Directories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2057400"/>
            <a:ext cx="8367500" cy="778736"/>
          </a:xfrm>
        </p:spPr>
        <p:txBody>
          <a:bodyPr>
            <a:noAutofit/>
          </a:bodyPr>
          <a:lstStyle/>
          <a:p>
            <a:r>
              <a:rPr lang="en-US" sz="3000" dirty="0"/>
              <a:t>Manipulating Files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4" name="Picture 13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411" y="3886200"/>
            <a:ext cx="2064163" cy="22652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845200" y="3921176"/>
            <a:ext cx="138922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561" y="3709105"/>
            <a:ext cx="5675528" cy="26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Directories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https://softuni.bg/courses/advanced-csharp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2469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 Operations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Directory Operations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endParaRPr lang="bg-BG" dirty="0"/>
          </a:p>
          <a:p>
            <a:pPr marL="711200" lvl="1" indent="0">
              <a:lnSpc>
                <a:spcPct val="100000"/>
              </a:lnSpc>
              <a:buNone/>
            </a:pPr>
            <a:endParaRPr lang="en-US" sz="3600" dirty="0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99412" y="2224700"/>
            <a:ext cx="3484701" cy="38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847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#9177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3597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 Class in 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Working With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0" y="2020040"/>
            <a:ext cx="2712955" cy="2263336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2027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913121"/>
            <a:ext cx="11615822" cy="151587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ReadAllText()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– reads everything at once and returns a string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ReadAllLines()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– reads line by line and returns a collection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File Class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WriteAllText()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– takes a string and writes it to a file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WriteAllLines()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– takes a collection and writes every element on a new line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479215" y="914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Input operations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479215" y="33528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Output operations</a:t>
            </a:r>
          </a:p>
        </p:txBody>
      </p:sp>
    </p:spTree>
    <p:extLst>
      <p:ext uri="{BB962C8B-B14F-4D97-AF65-F5344CB8AC3E}">
        <p14:creationId xmlns:p14="http://schemas.microsoft.com/office/powerpoint/2010/main" val="382862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Directory Class in 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Easily Working With Directories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94" y="1958980"/>
            <a:ext cx="4465707" cy="2263336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9709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CreateDirectory()</a:t>
            </a:r>
            <a:r>
              <a:rPr lang="en-US" dirty="0"/>
              <a:t> – creates the directory and all subdirectories at the specified path, unless they already exist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Delete()</a:t>
            </a:r>
            <a:r>
              <a:rPr lang="en-US" dirty="0"/>
              <a:t> – deletes an empty directory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Move()</a:t>
            </a:r>
            <a:r>
              <a:rPr lang="en-US" dirty="0"/>
              <a:t> – moves a file or directory to a new location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50550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GetFiles()</a:t>
            </a:r>
            <a:r>
              <a:rPr lang="en-US" dirty="0"/>
              <a:t> – returns the names of files (including their paths) in the specified directory 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GetDirectories()</a:t>
            </a:r>
            <a:r>
              <a:rPr lang="en-US" dirty="0"/>
              <a:t> – returns the names of subdirectories (including their paths) in the specified directory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Directories(2)</a:t>
            </a:r>
          </a:p>
        </p:txBody>
      </p:sp>
    </p:spTree>
    <p:extLst>
      <p:ext uri="{BB962C8B-B14F-4D97-AF65-F5344CB8AC3E}">
        <p14:creationId xmlns:p14="http://schemas.microsoft.com/office/powerpoint/2010/main" val="32672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86471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You can use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3600" dirty="0"/>
              <a:t> class to create/modify/delete files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You can use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Directory</a:t>
            </a:r>
            <a:r>
              <a:rPr lang="en-US" sz="3600" dirty="0"/>
              <a:t> class to create/delete/iterate over directories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295400"/>
            <a:ext cx="2773279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40750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5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344</Words>
  <Application>Microsoft Office PowerPoint</Application>
  <PresentationFormat>Custom</PresentationFormat>
  <Paragraphs>70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5_SoftUni 16x9</vt:lpstr>
      <vt:lpstr>Files and Directories</vt:lpstr>
      <vt:lpstr>Table of Contents</vt:lpstr>
      <vt:lpstr>Questions</vt:lpstr>
      <vt:lpstr>File Class in .NET</vt:lpstr>
      <vt:lpstr>Using the File Class</vt:lpstr>
      <vt:lpstr>Directory Class in .NET</vt:lpstr>
      <vt:lpstr>Directories</vt:lpstr>
      <vt:lpstr>Directories(2)</vt:lpstr>
      <vt:lpstr>Summary</vt:lpstr>
      <vt:lpstr>Files and Directories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and Directories</dc:title>
  <dc:subject>Advanced C#  Course</dc:subject>
  <dc:creator/>
  <cp:keywords>C#, text, files, streams, string, processing, programming, course, SoftUni, Software University, directories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2016-05-25T13:21:39Z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