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315200" cx="731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0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171480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a30e7952_0_1652:notes"/>
          <p:cNvSpPr/>
          <p:nvPr>
            <p:ph idx="2" type="sldImg"/>
          </p:nvPr>
        </p:nvSpPr>
        <p:spPr>
          <a:xfrm>
            <a:off x="171480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a30e7952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a30e7952_0_2351:notes"/>
          <p:cNvSpPr/>
          <p:nvPr>
            <p:ph idx="2" type="sldImg"/>
          </p:nvPr>
        </p:nvSpPr>
        <p:spPr>
          <a:xfrm>
            <a:off x="171480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a30e7952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4a30e7952_0_2647:notes"/>
          <p:cNvSpPr/>
          <p:nvPr>
            <p:ph idx="2" type="sldImg"/>
          </p:nvPr>
        </p:nvSpPr>
        <p:spPr>
          <a:xfrm>
            <a:off x="171480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4a30e7952_0_2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7a9f4aeae_0_3:notes"/>
          <p:cNvSpPr/>
          <p:nvPr>
            <p:ph idx="2" type="sldImg"/>
          </p:nvPr>
        </p:nvSpPr>
        <p:spPr>
          <a:xfrm>
            <a:off x="171480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7a9f4ae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77a9f4aeae_0_311:notes"/>
          <p:cNvSpPr/>
          <p:nvPr>
            <p:ph idx="2" type="sldImg"/>
          </p:nvPr>
        </p:nvSpPr>
        <p:spPr>
          <a:xfrm>
            <a:off x="171480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77a9f4aeae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type="ctrTitle"/>
          </p:nvPr>
        </p:nvSpPr>
        <p:spPr>
          <a:xfrm>
            <a:off x="249367" y="1058951"/>
            <a:ext cx="6816300" cy="2919300"/>
          </a:xfrm>
          <a:prstGeom prst="rect">
            <a:avLst/>
          </a:prstGeom>
        </p:spPr>
        <p:txBody>
          <a:bodyPr anchorCtr="0" anchor="b" bIns="116475" lIns="116475" spcFirstLastPara="1" rIns="116475" wrap="square" tIns="116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81" name="Google Shape;181;p2"/>
          <p:cNvSpPr txBox="1"/>
          <p:nvPr>
            <p:ph idx="1" type="subTitle"/>
          </p:nvPr>
        </p:nvSpPr>
        <p:spPr>
          <a:xfrm>
            <a:off x="249360" y="4030756"/>
            <a:ext cx="6816300" cy="11274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hasCustomPrompt="1" type="title"/>
          </p:nvPr>
        </p:nvSpPr>
        <p:spPr>
          <a:xfrm>
            <a:off x="249360" y="1573156"/>
            <a:ext cx="6816300" cy="2792400"/>
          </a:xfrm>
          <a:prstGeom prst="rect">
            <a:avLst/>
          </a:prstGeom>
        </p:spPr>
        <p:txBody>
          <a:bodyPr anchorCtr="0" anchor="b" bIns="116475" lIns="116475" spcFirstLastPara="1" rIns="116475" wrap="square" tIns="116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249360" y="4483164"/>
            <a:ext cx="6816300" cy="18501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7" name="Google Shape;217;p11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49360" y="3058987"/>
            <a:ext cx="6816300" cy="11973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249360" y="632924"/>
            <a:ext cx="6816300" cy="8145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249360" y="1639076"/>
            <a:ext cx="6816300" cy="48588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249360" y="632924"/>
            <a:ext cx="6816300" cy="8145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249360" y="1639076"/>
            <a:ext cx="3200100" cy="48588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93" name="Google Shape;193;p5"/>
          <p:cNvSpPr txBox="1"/>
          <p:nvPr>
            <p:ph idx="2" type="body"/>
          </p:nvPr>
        </p:nvSpPr>
        <p:spPr>
          <a:xfrm>
            <a:off x="3865920" y="1639076"/>
            <a:ext cx="3200100" cy="48588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94" name="Google Shape;194;p5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249360" y="632924"/>
            <a:ext cx="6816300" cy="8145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249360" y="790187"/>
            <a:ext cx="2246400" cy="1074900"/>
          </a:xfrm>
          <a:prstGeom prst="rect">
            <a:avLst/>
          </a:prstGeom>
        </p:spPr>
        <p:txBody>
          <a:bodyPr anchorCtr="0" anchor="b" bIns="116475" lIns="116475" spcFirstLastPara="1" rIns="116475" wrap="square" tIns="116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249360" y="1976320"/>
            <a:ext cx="2246400" cy="45219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392200" y="640213"/>
            <a:ext cx="5094300" cy="58179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204" name="Google Shape;204;p8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3657600" y="-178"/>
            <a:ext cx="36576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475" lIns="116475" spcFirstLastPara="1" rIns="116475" wrap="square" tIns="11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 txBox="1"/>
          <p:nvPr>
            <p:ph type="title"/>
          </p:nvPr>
        </p:nvSpPr>
        <p:spPr>
          <a:xfrm>
            <a:off x="212400" y="1753849"/>
            <a:ext cx="3236100" cy="2108100"/>
          </a:xfrm>
          <a:prstGeom prst="rect">
            <a:avLst/>
          </a:prstGeom>
        </p:spPr>
        <p:txBody>
          <a:bodyPr anchorCtr="0" anchor="b" bIns="116475" lIns="116475" spcFirstLastPara="1" rIns="116475" wrap="square" tIns="116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2400" y="3986596"/>
            <a:ext cx="3236100" cy="1756500"/>
          </a:xfrm>
          <a:prstGeom prst="rect">
            <a:avLst/>
          </a:prstGeom>
        </p:spPr>
        <p:txBody>
          <a:bodyPr anchorCtr="0" anchor="t" bIns="116475" lIns="116475" spcFirstLastPara="1" rIns="116475" wrap="square" tIns="116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09" name="Google Shape;209;p9"/>
          <p:cNvSpPr txBox="1"/>
          <p:nvPr>
            <p:ph idx="2" type="body"/>
          </p:nvPr>
        </p:nvSpPr>
        <p:spPr>
          <a:xfrm>
            <a:off x="3951600" y="1029796"/>
            <a:ext cx="3069600" cy="52554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249360" y="6016818"/>
            <a:ext cx="4799100" cy="8607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632924"/>
            <a:ext cx="6816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475" lIns="116475" spcFirstLastPara="1" rIns="116475" wrap="square" tIns="116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1639076"/>
            <a:ext cx="6816300" cy="4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475" lIns="116475" spcFirstLastPara="1" rIns="116475" wrap="square" tIns="116475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6632131"/>
            <a:ext cx="438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475" lIns="116475" spcFirstLastPara="1" rIns="116475" wrap="square" tIns="11647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183" y="0"/>
            <a:ext cx="7315200" cy="73266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462374" y="927100"/>
            <a:ext cx="6392700" cy="63879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62389" y="930047"/>
            <a:ext cx="6392700" cy="798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62433" y="927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62433" y="1725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60017" y="6516600"/>
            <a:ext cx="6392700" cy="798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62433" y="2524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62433" y="3322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62433" y="4121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462433" y="4919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462433" y="5718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462433" y="6516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994767" y="927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994767" y="1725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994767" y="2524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994767" y="3322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994767" y="4121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994767" y="4919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994767" y="5718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994767" y="6516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1527101" y="927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1527101" y="1725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1527101" y="2524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1527101" y="3322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1527101" y="4121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1527101" y="4919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"/>
          <p:cNvSpPr/>
          <p:nvPr/>
        </p:nvSpPr>
        <p:spPr>
          <a:xfrm>
            <a:off x="1527101" y="5718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1527101" y="6516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2059436" y="927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"/>
          <p:cNvSpPr/>
          <p:nvPr/>
        </p:nvSpPr>
        <p:spPr>
          <a:xfrm>
            <a:off x="2059436" y="1725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2059436" y="2524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2059436" y="3322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2059436" y="4121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2059436" y="4919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/>
          <p:nvPr/>
        </p:nvSpPr>
        <p:spPr>
          <a:xfrm>
            <a:off x="2059436" y="5718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2059436" y="6516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2591770" y="927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2591770" y="1725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2591770" y="2524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2591770" y="3322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2591770" y="4121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2591770" y="4919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2591770" y="5718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/>
          <p:nvPr/>
        </p:nvSpPr>
        <p:spPr>
          <a:xfrm>
            <a:off x="2591770" y="6516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"/>
          <p:cNvSpPr/>
          <p:nvPr/>
        </p:nvSpPr>
        <p:spPr>
          <a:xfrm>
            <a:off x="3124104" y="927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3124104" y="1725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3124104" y="2524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3124104" y="3322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3124104" y="4121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>
            <a:off x="3124104" y="4919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3124104" y="5718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3124104" y="6516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3656439" y="927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3656439" y="1725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3656439" y="2524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3656439" y="3322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/>
          <p:nvPr/>
        </p:nvSpPr>
        <p:spPr>
          <a:xfrm>
            <a:off x="3656439" y="4121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3656439" y="4919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3656439" y="5718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3656439" y="6516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4188773" y="927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"/>
          <p:cNvSpPr/>
          <p:nvPr/>
        </p:nvSpPr>
        <p:spPr>
          <a:xfrm>
            <a:off x="4188773" y="1725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4188773" y="2524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4188773" y="3322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/>
          <p:nvPr/>
        </p:nvSpPr>
        <p:spPr>
          <a:xfrm>
            <a:off x="4188773" y="4121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/>
          <p:nvPr/>
        </p:nvSpPr>
        <p:spPr>
          <a:xfrm>
            <a:off x="4188773" y="4919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"/>
          <p:cNvSpPr/>
          <p:nvPr/>
        </p:nvSpPr>
        <p:spPr>
          <a:xfrm>
            <a:off x="4188773" y="5718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4188773" y="6516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"/>
          <p:cNvSpPr/>
          <p:nvPr/>
        </p:nvSpPr>
        <p:spPr>
          <a:xfrm>
            <a:off x="4721107" y="927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"/>
          <p:cNvSpPr/>
          <p:nvPr/>
        </p:nvSpPr>
        <p:spPr>
          <a:xfrm>
            <a:off x="4721107" y="1725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4721107" y="2524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>
            <a:off x="4721107" y="3322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4721107" y="4121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"/>
          <p:cNvSpPr/>
          <p:nvPr/>
        </p:nvSpPr>
        <p:spPr>
          <a:xfrm>
            <a:off x="4721107" y="4919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"/>
          <p:cNvSpPr/>
          <p:nvPr/>
        </p:nvSpPr>
        <p:spPr>
          <a:xfrm>
            <a:off x="4721107" y="5718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4721107" y="6516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5253442" y="927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5253442" y="1725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253442" y="2524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5253442" y="3322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253442" y="4121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253442" y="4919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253442" y="5718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5253442" y="6516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5785776" y="927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5785776" y="1725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5785776" y="2524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785776" y="3322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5785776" y="4121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5785776" y="4919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5785776" y="57181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5785776" y="65166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6318110" y="927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6318110" y="1725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6318110" y="2524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318110" y="3322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6318110" y="4121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6318110" y="4919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6318110" y="5718100"/>
            <a:ext cx="5325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6318110" y="6516600"/>
            <a:ext cx="5325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385300" y="927100"/>
            <a:ext cx="77100" cy="63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850467" y="927100"/>
            <a:ext cx="77100" cy="63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 rot="-5400000">
            <a:off x="3598600" y="-2393000"/>
            <a:ext cx="115800" cy="65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74517" y="926640"/>
            <a:ext cx="6377400" cy="6388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474531" y="929587"/>
            <a:ext cx="6377400" cy="798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475782" y="92664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475782" y="172521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472165" y="6516632"/>
            <a:ext cx="6377400" cy="798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475782" y="252378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75782" y="332235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475782" y="412092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475782" y="491949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475782" y="571806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475782" y="651663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1272767" y="92664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1272767" y="172521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1272767" y="252378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1272767" y="332235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1272767" y="412092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>
            <a:off x="1272767" y="491949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1272767" y="571806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1272767" y="651663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2069752" y="92664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2069752" y="172521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"/>
          <p:cNvSpPr/>
          <p:nvPr/>
        </p:nvSpPr>
        <p:spPr>
          <a:xfrm>
            <a:off x="2069752" y="252378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"/>
          <p:cNvSpPr/>
          <p:nvPr/>
        </p:nvSpPr>
        <p:spPr>
          <a:xfrm>
            <a:off x="2069752" y="332235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2069752" y="412092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2069752" y="491949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"/>
          <p:cNvSpPr/>
          <p:nvPr/>
        </p:nvSpPr>
        <p:spPr>
          <a:xfrm>
            <a:off x="2069752" y="571806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>
            <a:off x="2069752" y="651663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"/>
          <p:cNvSpPr/>
          <p:nvPr/>
        </p:nvSpPr>
        <p:spPr>
          <a:xfrm>
            <a:off x="2866738" y="92664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"/>
          <p:cNvSpPr/>
          <p:nvPr/>
        </p:nvSpPr>
        <p:spPr>
          <a:xfrm>
            <a:off x="2866738" y="172521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2866738" y="252378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"/>
          <p:cNvSpPr/>
          <p:nvPr/>
        </p:nvSpPr>
        <p:spPr>
          <a:xfrm>
            <a:off x="2866738" y="332235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"/>
          <p:cNvSpPr/>
          <p:nvPr/>
        </p:nvSpPr>
        <p:spPr>
          <a:xfrm>
            <a:off x="2866738" y="412092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"/>
          <p:cNvSpPr/>
          <p:nvPr/>
        </p:nvSpPr>
        <p:spPr>
          <a:xfrm>
            <a:off x="2866738" y="491949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"/>
          <p:cNvSpPr/>
          <p:nvPr/>
        </p:nvSpPr>
        <p:spPr>
          <a:xfrm>
            <a:off x="2866738" y="571806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2866738" y="651663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>
            <a:off x="3663723" y="92664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"/>
          <p:cNvSpPr/>
          <p:nvPr/>
        </p:nvSpPr>
        <p:spPr>
          <a:xfrm>
            <a:off x="3663723" y="172521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3663723" y="252378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"/>
          <p:cNvSpPr/>
          <p:nvPr/>
        </p:nvSpPr>
        <p:spPr>
          <a:xfrm>
            <a:off x="3663723" y="332235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3663723" y="412092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663723" y="491949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3663723" y="571806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3663723" y="651663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>
            <a:off x="4460708" y="92664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"/>
          <p:cNvSpPr/>
          <p:nvPr/>
        </p:nvSpPr>
        <p:spPr>
          <a:xfrm>
            <a:off x="4460708" y="172521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"/>
          <p:cNvSpPr/>
          <p:nvPr/>
        </p:nvSpPr>
        <p:spPr>
          <a:xfrm>
            <a:off x="4460708" y="252378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"/>
          <p:cNvSpPr/>
          <p:nvPr/>
        </p:nvSpPr>
        <p:spPr>
          <a:xfrm>
            <a:off x="4460708" y="332235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"/>
          <p:cNvSpPr/>
          <p:nvPr/>
        </p:nvSpPr>
        <p:spPr>
          <a:xfrm>
            <a:off x="4460708" y="412092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"/>
          <p:cNvSpPr/>
          <p:nvPr/>
        </p:nvSpPr>
        <p:spPr>
          <a:xfrm>
            <a:off x="4460708" y="491949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"/>
          <p:cNvSpPr/>
          <p:nvPr/>
        </p:nvSpPr>
        <p:spPr>
          <a:xfrm>
            <a:off x="4460708" y="571806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4460708" y="651663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"/>
          <p:cNvSpPr/>
          <p:nvPr/>
        </p:nvSpPr>
        <p:spPr>
          <a:xfrm>
            <a:off x="5257693" y="92664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"/>
          <p:cNvSpPr/>
          <p:nvPr/>
        </p:nvSpPr>
        <p:spPr>
          <a:xfrm>
            <a:off x="5257693" y="172521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5257693" y="252378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"/>
          <p:cNvSpPr/>
          <p:nvPr/>
        </p:nvSpPr>
        <p:spPr>
          <a:xfrm>
            <a:off x="5257693" y="332235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5257693" y="412092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5257693" y="491949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"/>
          <p:cNvSpPr/>
          <p:nvPr/>
        </p:nvSpPr>
        <p:spPr>
          <a:xfrm>
            <a:off x="5257693" y="571806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"/>
          <p:cNvSpPr/>
          <p:nvPr/>
        </p:nvSpPr>
        <p:spPr>
          <a:xfrm>
            <a:off x="5257693" y="651663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6054679" y="926640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"/>
          <p:cNvSpPr/>
          <p:nvPr/>
        </p:nvSpPr>
        <p:spPr>
          <a:xfrm>
            <a:off x="6054679" y="1725210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"/>
          <p:cNvSpPr/>
          <p:nvPr/>
        </p:nvSpPr>
        <p:spPr>
          <a:xfrm>
            <a:off x="6054679" y="252378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"/>
          <p:cNvSpPr/>
          <p:nvPr/>
        </p:nvSpPr>
        <p:spPr>
          <a:xfrm>
            <a:off x="6054679" y="3322351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"/>
          <p:cNvSpPr/>
          <p:nvPr/>
        </p:nvSpPr>
        <p:spPr>
          <a:xfrm>
            <a:off x="6054679" y="4120921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"/>
          <p:cNvSpPr/>
          <p:nvPr/>
        </p:nvSpPr>
        <p:spPr>
          <a:xfrm>
            <a:off x="6054679" y="491949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"/>
          <p:cNvSpPr/>
          <p:nvPr/>
        </p:nvSpPr>
        <p:spPr>
          <a:xfrm>
            <a:off x="6054679" y="5718062"/>
            <a:ext cx="796800" cy="7986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"/>
          <p:cNvSpPr/>
          <p:nvPr/>
        </p:nvSpPr>
        <p:spPr>
          <a:xfrm>
            <a:off x="6054679" y="6516632"/>
            <a:ext cx="796800" cy="7986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388400" y="411863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All Troops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388400" y="0"/>
            <a:ext cx="13716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Movement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0" y="670577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231" name="Google Shape;231;p14"/>
          <p:cNvSpPr/>
          <p:nvPr/>
        </p:nvSpPr>
        <p:spPr>
          <a:xfrm>
            <a:off x="6926800" y="82372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232" name="Google Shape;232;p14"/>
          <p:cNvSpPr/>
          <p:nvPr/>
        </p:nvSpPr>
        <p:spPr>
          <a:xfrm>
            <a:off x="5833400" y="177738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1792223" y="56116"/>
            <a:ext cx="4007700" cy="7107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/>
          <p:nvPr/>
        </p:nvSpPr>
        <p:spPr>
          <a:xfrm>
            <a:off x="388400" y="411863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All Troops</a:t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388400" y="0"/>
            <a:ext cx="13716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Movement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0" y="670577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241" name="Google Shape;241;p15"/>
          <p:cNvSpPr/>
          <p:nvPr/>
        </p:nvSpPr>
        <p:spPr>
          <a:xfrm>
            <a:off x="6926800" y="82372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242" name="Google Shape;242;p15"/>
          <p:cNvSpPr/>
          <p:nvPr/>
        </p:nvSpPr>
        <p:spPr>
          <a:xfrm>
            <a:off x="5833400" y="177738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1792223" y="56116"/>
            <a:ext cx="4007700" cy="7107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5"/>
          <p:cNvGrpSpPr/>
          <p:nvPr/>
        </p:nvGrpSpPr>
        <p:grpSpPr>
          <a:xfrm rot="10800000">
            <a:off x="6493719" y="2775488"/>
            <a:ext cx="182438" cy="185083"/>
            <a:chOff x="216675" y="4948455"/>
            <a:chExt cx="208500" cy="212520"/>
          </a:xfrm>
        </p:grpSpPr>
        <p:sp>
          <p:nvSpPr>
            <p:cNvPr id="245" name="Google Shape;245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5"/>
          <p:cNvGrpSpPr/>
          <p:nvPr/>
        </p:nvGrpSpPr>
        <p:grpSpPr>
          <a:xfrm rot="10800000">
            <a:off x="6244644" y="2775488"/>
            <a:ext cx="182438" cy="185083"/>
            <a:chOff x="216675" y="4948455"/>
            <a:chExt cx="208500" cy="212520"/>
          </a:xfrm>
        </p:grpSpPr>
        <p:sp>
          <p:nvSpPr>
            <p:cNvPr id="248" name="Google Shape;248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 rot="10800000">
            <a:off x="6498947" y="2960587"/>
            <a:ext cx="182438" cy="185083"/>
            <a:chOff x="216675" y="4948455"/>
            <a:chExt cx="208500" cy="212520"/>
          </a:xfrm>
        </p:grpSpPr>
        <p:sp>
          <p:nvSpPr>
            <p:cNvPr id="251" name="Google Shape;251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5"/>
          <p:cNvGrpSpPr/>
          <p:nvPr/>
        </p:nvGrpSpPr>
        <p:grpSpPr>
          <a:xfrm rot="10800000">
            <a:off x="6249871" y="2960587"/>
            <a:ext cx="182438" cy="185083"/>
            <a:chOff x="216675" y="4948455"/>
            <a:chExt cx="208500" cy="212520"/>
          </a:xfrm>
        </p:grpSpPr>
        <p:sp>
          <p:nvSpPr>
            <p:cNvPr id="254" name="Google Shape;254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rot="10800000">
            <a:off x="5693728" y="2775488"/>
            <a:ext cx="182438" cy="185083"/>
            <a:chOff x="216675" y="4948455"/>
            <a:chExt cx="208500" cy="212520"/>
          </a:xfrm>
        </p:grpSpPr>
        <p:sp>
          <p:nvSpPr>
            <p:cNvPr id="257" name="Google Shape;257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5"/>
          <p:cNvGrpSpPr/>
          <p:nvPr/>
        </p:nvGrpSpPr>
        <p:grpSpPr>
          <a:xfrm rot="10800000">
            <a:off x="5444652" y="2775488"/>
            <a:ext cx="182438" cy="185083"/>
            <a:chOff x="216675" y="4948455"/>
            <a:chExt cx="208500" cy="212520"/>
          </a:xfrm>
        </p:grpSpPr>
        <p:sp>
          <p:nvSpPr>
            <p:cNvPr id="260" name="Google Shape;260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5"/>
          <p:cNvGrpSpPr/>
          <p:nvPr/>
        </p:nvGrpSpPr>
        <p:grpSpPr>
          <a:xfrm rot="10800000">
            <a:off x="5698955" y="2960587"/>
            <a:ext cx="182438" cy="185083"/>
            <a:chOff x="216675" y="4948455"/>
            <a:chExt cx="208500" cy="212520"/>
          </a:xfrm>
        </p:grpSpPr>
        <p:sp>
          <p:nvSpPr>
            <p:cNvPr id="263" name="Google Shape;263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5"/>
          <p:cNvGrpSpPr/>
          <p:nvPr/>
        </p:nvGrpSpPr>
        <p:grpSpPr>
          <a:xfrm rot="10800000">
            <a:off x="5449880" y="2960587"/>
            <a:ext cx="182438" cy="185083"/>
            <a:chOff x="216675" y="4948455"/>
            <a:chExt cx="208500" cy="212520"/>
          </a:xfrm>
        </p:grpSpPr>
        <p:sp>
          <p:nvSpPr>
            <p:cNvPr id="266" name="Google Shape;266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5"/>
          <p:cNvGrpSpPr/>
          <p:nvPr/>
        </p:nvGrpSpPr>
        <p:grpSpPr>
          <a:xfrm rot="10800000">
            <a:off x="4893758" y="2775488"/>
            <a:ext cx="182438" cy="185083"/>
            <a:chOff x="216675" y="4948455"/>
            <a:chExt cx="208500" cy="212520"/>
          </a:xfrm>
        </p:grpSpPr>
        <p:sp>
          <p:nvSpPr>
            <p:cNvPr id="269" name="Google Shape;269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5"/>
          <p:cNvGrpSpPr/>
          <p:nvPr/>
        </p:nvGrpSpPr>
        <p:grpSpPr>
          <a:xfrm rot="10800000">
            <a:off x="4644682" y="2775488"/>
            <a:ext cx="182438" cy="185083"/>
            <a:chOff x="216675" y="4948455"/>
            <a:chExt cx="208500" cy="212520"/>
          </a:xfrm>
        </p:grpSpPr>
        <p:sp>
          <p:nvSpPr>
            <p:cNvPr id="272" name="Google Shape;272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5"/>
          <p:cNvGrpSpPr/>
          <p:nvPr/>
        </p:nvGrpSpPr>
        <p:grpSpPr>
          <a:xfrm rot="10800000">
            <a:off x="4898985" y="2960587"/>
            <a:ext cx="182438" cy="185083"/>
            <a:chOff x="216675" y="4948455"/>
            <a:chExt cx="208500" cy="212520"/>
          </a:xfrm>
        </p:grpSpPr>
        <p:sp>
          <p:nvSpPr>
            <p:cNvPr id="275" name="Google Shape;275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5"/>
          <p:cNvGrpSpPr/>
          <p:nvPr/>
        </p:nvGrpSpPr>
        <p:grpSpPr>
          <a:xfrm rot="10800000">
            <a:off x="4649910" y="2960587"/>
            <a:ext cx="182438" cy="185083"/>
            <a:chOff x="216675" y="4948455"/>
            <a:chExt cx="208500" cy="212520"/>
          </a:xfrm>
        </p:grpSpPr>
        <p:sp>
          <p:nvSpPr>
            <p:cNvPr id="278" name="Google Shape;278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 rot="10800000">
            <a:off x="4093788" y="2775488"/>
            <a:ext cx="182438" cy="185083"/>
            <a:chOff x="216675" y="4948455"/>
            <a:chExt cx="208500" cy="212520"/>
          </a:xfrm>
        </p:grpSpPr>
        <p:sp>
          <p:nvSpPr>
            <p:cNvPr id="281" name="Google Shape;281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5"/>
          <p:cNvGrpSpPr/>
          <p:nvPr/>
        </p:nvGrpSpPr>
        <p:grpSpPr>
          <a:xfrm rot="10800000">
            <a:off x="3844712" y="2775488"/>
            <a:ext cx="182438" cy="185083"/>
            <a:chOff x="216675" y="4948455"/>
            <a:chExt cx="208500" cy="212520"/>
          </a:xfrm>
        </p:grpSpPr>
        <p:sp>
          <p:nvSpPr>
            <p:cNvPr id="284" name="Google Shape;284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5"/>
          <p:cNvGrpSpPr/>
          <p:nvPr/>
        </p:nvGrpSpPr>
        <p:grpSpPr>
          <a:xfrm rot="10800000">
            <a:off x="4099015" y="2960587"/>
            <a:ext cx="182438" cy="185083"/>
            <a:chOff x="216675" y="4948455"/>
            <a:chExt cx="208500" cy="212520"/>
          </a:xfrm>
        </p:grpSpPr>
        <p:sp>
          <p:nvSpPr>
            <p:cNvPr id="287" name="Google Shape;287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5"/>
          <p:cNvGrpSpPr/>
          <p:nvPr/>
        </p:nvGrpSpPr>
        <p:grpSpPr>
          <a:xfrm rot="10800000">
            <a:off x="3849940" y="2960587"/>
            <a:ext cx="182438" cy="185083"/>
            <a:chOff x="216675" y="4948455"/>
            <a:chExt cx="208500" cy="212520"/>
          </a:xfrm>
        </p:grpSpPr>
        <p:sp>
          <p:nvSpPr>
            <p:cNvPr id="290" name="Google Shape;290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 rot="10800000">
            <a:off x="3293796" y="2775488"/>
            <a:ext cx="182438" cy="185083"/>
            <a:chOff x="216675" y="4948455"/>
            <a:chExt cx="208500" cy="212520"/>
          </a:xfrm>
        </p:grpSpPr>
        <p:sp>
          <p:nvSpPr>
            <p:cNvPr id="293" name="Google Shape;293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rot="10800000">
            <a:off x="3044721" y="2775488"/>
            <a:ext cx="182438" cy="185083"/>
            <a:chOff x="216675" y="4948455"/>
            <a:chExt cx="208500" cy="212520"/>
          </a:xfrm>
        </p:grpSpPr>
        <p:sp>
          <p:nvSpPr>
            <p:cNvPr id="296" name="Google Shape;296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5"/>
          <p:cNvGrpSpPr/>
          <p:nvPr/>
        </p:nvGrpSpPr>
        <p:grpSpPr>
          <a:xfrm rot="10800000">
            <a:off x="3299023" y="2960587"/>
            <a:ext cx="182438" cy="185083"/>
            <a:chOff x="216675" y="4948455"/>
            <a:chExt cx="208500" cy="212520"/>
          </a:xfrm>
        </p:grpSpPr>
        <p:sp>
          <p:nvSpPr>
            <p:cNvPr id="299" name="Google Shape;299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5"/>
          <p:cNvGrpSpPr/>
          <p:nvPr/>
        </p:nvGrpSpPr>
        <p:grpSpPr>
          <a:xfrm rot="10800000">
            <a:off x="3049948" y="2960587"/>
            <a:ext cx="182438" cy="185083"/>
            <a:chOff x="216675" y="4948455"/>
            <a:chExt cx="208500" cy="212520"/>
          </a:xfrm>
        </p:grpSpPr>
        <p:sp>
          <p:nvSpPr>
            <p:cNvPr id="302" name="Google Shape;302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15"/>
          <p:cNvGrpSpPr/>
          <p:nvPr/>
        </p:nvGrpSpPr>
        <p:grpSpPr>
          <a:xfrm rot="10800000">
            <a:off x="2493793" y="2775488"/>
            <a:ext cx="182438" cy="185083"/>
            <a:chOff x="216675" y="4948455"/>
            <a:chExt cx="208500" cy="212520"/>
          </a:xfrm>
        </p:grpSpPr>
        <p:sp>
          <p:nvSpPr>
            <p:cNvPr id="305" name="Google Shape;305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5"/>
          <p:cNvGrpSpPr/>
          <p:nvPr/>
        </p:nvGrpSpPr>
        <p:grpSpPr>
          <a:xfrm rot="10800000">
            <a:off x="2244718" y="2775488"/>
            <a:ext cx="182438" cy="185083"/>
            <a:chOff x="216675" y="4948455"/>
            <a:chExt cx="208500" cy="212520"/>
          </a:xfrm>
        </p:grpSpPr>
        <p:sp>
          <p:nvSpPr>
            <p:cNvPr id="308" name="Google Shape;308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5"/>
          <p:cNvGrpSpPr/>
          <p:nvPr/>
        </p:nvGrpSpPr>
        <p:grpSpPr>
          <a:xfrm rot="10800000">
            <a:off x="2499021" y="2960587"/>
            <a:ext cx="182438" cy="185083"/>
            <a:chOff x="216675" y="4948455"/>
            <a:chExt cx="208500" cy="212520"/>
          </a:xfrm>
        </p:grpSpPr>
        <p:sp>
          <p:nvSpPr>
            <p:cNvPr id="311" name="Google Shape;311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5"/>
          <p:cNvGrpSpPr/>
          <p:nvPr/>
        </p:nvGrpSpPr>
        <p:grpSpPr>
          <a:xfrm rot="10800000">
            <a:off x="2249945" y="2960587"/>
            <a:ext cx="182438" cy="185083"/>
            <a:chOff x="216675" y="4948455"/>
            <a:chExt cx="208500" cy="212520"/>
          </a:xfrm>
        </p:grpSpPr>
        <p:sp>
          <p:nvSpPr>
            <p:cNvPr id="314" name="Google Shape;314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rot="10800000">
            <a:off x="1693823" y="2775488"/>
            <a:ext cx="182438" cy="185083"/>
            <a:chOff x="216675" y="4948455"/>
            <a:chExt cx="208500" cy="212520"/>
          </a:xfrm>
        </p:grpSpPr>
        <p:sp>
          <p:nvSpPr>
            <p:cNvPr id="317" name="Google Shape;317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5"/>
          <p:cNvGrpSpPr/>
          <p:nvPr/>
        </p:nvGrpSpPr>
        <p:grpSpPr>
          <a:xfrm rot="10800000">
            <a:off x="1444748" y="2775488"/>
            <a:ext cx="182438" cy="185083"/>
            <a:chOff x="216675" y="4948455"/>
            <a:chExt cx="208500" cy="212520"/>
          </a:xfrm>
        </p:grpSpPr>
        <p:sp>
          <p:nvSpPr>
            <p:cNvPr id="320" name="Google Shape;320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5"/>
          <p:cNvGrpSpPr/>
          <p:nvPr/>
        </p:nvGrpSpPr>
        <p:grpSpPr>
          <a:xfrm rot="10800000">
            <a:off x="1699051" y="2960587"/>
            <a:ext cx="182438" cy="185083"/>
            <a:chOff x="216675" y="4948455"/>
            <a:chExt cx="208500" cy="212520"/>
          </a:xfrm>
        </p:grpSpPr>
        <p:sp>
          <p:nvSpPr>
            <p:cNvPr id="323" name="Google Shape;323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5"/>
          <p:cNvGrpSpPr/>
          <p:nvPr/>
        </p:nvGrpSpPr>
        <p:grpSpPr>
          <a:xfrm rot="10800000">
            <a:off x="1449975" y="2960587"/>
            <a:ext cx="182438" cy="185083"/>
            <a:chOff x="216675" y="4948455"/>
            <a:chExt cx="208500" cy="212520"/>
          </a:xfrm>
        </p:grpSpPr>
        <p:sp>
          <p:nvSpPr>
            <p:cNvPr id="326" name="Google Shape;326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5"/>
          <p:cNvGrpSpPr/>
          <p:nvPr/>
        </p:nvGrpSpPr>
        <p:grpSpPr>
          <a:xfrm rot="10800000">
            <a:off x="893832" y="2775488"/>
            <a:ext cx="182438" cy="185083"/>
            <a:chOff x="216675" y="4948455"/>
            <a:chExt cx="208500" cy="212520"/>
          </a:xfrm>
        </p:grpSpPr>
        <p:sp>
          <p:nvSpPr>
            <p:cNvPr id="329" name="Google Shape;329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5"/>
          <p:cNvGrpSpPr/>
          <p:nvPr/>
        </p:nvGrpSpPr>
        <p:grpSpPr>
          <a:xfrm rot="10800000">
            <a:off x="644756" y="2775488"/>
            <a:ext cx="182438" cy="185083"/>
            <a:chOff x="216675" y="4948455"/>
            <a:chExt cx="208500" cy="212520"/>
          </a:xfrm>
        </p:grpSpPr>
        <p:sp>
          <p:nvSpPr>
            <p:cNvPr id="332" name="Google Shape;332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15"/>
          <p:cNvGrpSpPr/>
          <p:nvPr/>
        </p:nvGrpSpPr>
        <p:grpSpPr>
          <a:xfrm rot="10800000">
            <a:off x="899059" y="2960587"/>
            <a:ext cx="182438" cy="185083"/>
            <a:chOff x="216675" y="4948455"/>
            <a:chExt cx="208500" cy="212520"/>
          </a:xfrm>
        </p:grpSpPr>
        <p:sp>
          <p:nvSpPr>
            <p:cNvPr id="335" name="Google Shape;335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5"/>
          <p:cNvGrpSpPr/>
          <p:nvPr/>
        </p:nvGrpSpPr>
        <p:grpSpPr>
          <a:xfrm rot="10800000">
            <a:off x="649984" y="2960587"/>
            <a:ext cx="182438" cy="185083"/>
            <a:chOff x="216675" y="4948455"/>
            <a:chExt cx="208500" cy="212520"/>
          </a:xfrm>
        </p:grpSpPr>
        <p:sp>
          <p:nvSpPr>
            <p:cNvPr id="338" name="Google Shape;338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5"/>
          <p:cNvGrpSpPr/>
          <p:nvPr/>
        </p:nvGrpSpPr>
        <p:grpSpPr>
          <a:xfrm>
            <a:off x="649381" y="5307004"/>
            <a:ext cx="182438" cy="185083"/>
            <a:chOff x="216675" y="4948455"/>
            <a:chExt cx="208500" cy="212520"/>
          </a:xfrm>
        </p:grpSpPr>
        <p:sp>
          <p:nvSpPr>
            <p:cNvPr id="341" name="Google Shape;341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5"/>
          <p:cNvGrpSpPr/>
          <p:nvPr/>
        </p:nvGrpSpPr>
        <p:grpSpPr>
          <a:xfrm>
            <a:off x="898456" y="5307004"/>
            <a:ext cx="182438" cy="185083"/>
            <a:chOff x="216675" y="4948455"/>
            <a:chExt cx="208500" cy="212520"/>
          </a:xfrm>
        </p:grpSpPr>
        <p:sp>
          <p:nvSpPr>
            <p:cNvPr id="344" name="Google Shape;344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5"/>
          <p:cNvGrpSpPr/>
          <p:nvPr/>
        </p:nvGrpSpPr>
        <p:grpSpPr>
          <a:xfrm>
            <a:off x="644153" y="5121904"/>
            <a:ext cx="182438" cy="185083"/>
            <a:chOff x="216675" y="4948455"/>
            <a:chExt cx="208500" cy="212520"/>
          </a:xfrm>
        </p:grpSpPr>
        <p:sp>
          <p:nvSpPr>
            <p:cNvPr id="347" name="Google Shape;347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5"/>
          <p:cNvGrpSpPr/>
          <p:nvPr/>
        </p:nvGrpSpPr>
        <p:grpSpPr>
          <a:xfrm>
            <a:off x="893229" y="5121904"/>
            <a:ext cx="182438" cy="185083"/>
            <a:chOff x="216675" y="4948455"/>
            <a:chExt cx="208500" cy="212520"/>
          </a:xfrm>
        </p:grpSpPr>
        <p:sp>
          <p:nvSpPr>
            <p:cNvPr id="350" name="Google Shape;350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1449351" y="5307004"/>
            <a:ext cx="182438" cy="185083"/>
            <a:chOff x="216675" y="4948455"/>
            <a:chExt cx="208500" cy="212520"/>
          </a:xfrm>
        </p:grpSpPr>
        <p:sp>
          <p:nvSpPr>
            <p:cNvPr id="353" name="Google Shape;353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5"/>
          <p:cNvGrpSpPr/>
          <p:nvPr/>
        </p:nvGrpSpPr>
        <p:grpSpPr>
          <a:xfrm>
            <a:off x="1698426" y="5307004"/>
            <a:ext cx="182438" cy="185083"/>
            <a:chOff x="216675" y="4948455"/>
            <a:chExt cx="208500" cy="212520"/>
          </a:xfrm>
        </p:grpSpPr>
        <p:sp>
          <p:nvSpPr>
            <p:cNvPr id="356" name="Google Shape;356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1444123" y="5121904"/>
            <a:ext cx="182438" cy="185083"/>
            <a:chOff x="216675" y="4948455"/>
            <a:chExt cx="208500" cy="212520"/>
          </a:xfrm>
        </p:grpSpPr>
        <p:sp>
          <p:nvSpPr>
            <p:cNvPr id="359" name="Google Shape;359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5"/>
          <p:cNvGrpSpPr/>
          <p:nvPr/>
        </p:nvGrpSpPr>
        <p:grpSpPr>
          <a:xfrm>
            <a:off x="1693199" y="5121904"/>
            <a:ext cx="182438" cy="185083"/>
            <a:chOff x="216675" y="4948455"/>
            <a:chExt cx="208500" cy="212520"/>
          </a:xfrm>
        </p:grpSpPr>
        <p:sp>
          <p:nvSpPr>
            <p:cNvPr id="362" name="Google Shape;362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5"/>
          <p:cNvGrpSpPr/>
          <p:nvPr/>
        </p:nvGrpSpPr>
        <p:grpSpPr>
          <a:xfrm>
            <a:off x="2246719" y="5307005"/>
            <a:ext cx="182438" cy="185083"/>
            <a:chOff x="216675" y="4948455"/>
            <a:chExt cx="208500" cy="212520"/>
          </a:xfrm>
        </p:grpSpPr>
        <p:sp>
          <p:nvSpPr>
            <p:cNvPr id="365" name="Google Shape;365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15"/>
          <p:cNvGrpSpPr/>
          <p:nvPr/>
        </p:nvGrpSpPr>
        <p:grpSpPr>
          <a:xfrm>
            <a:off x="2495794" y="5307005"/>
            <a:ext cx="182438" cy="185083"/>
            <a:chOff x="216675" y="4948455"/>
            <a:chExt cx="208500" cy="212520"/>
          </a:xfrm>
        </p:grpSpPr>
        <p:sp>
          <p:nvSpPr>
            <p:cNvPr id="368" name="Google Shape;368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5"/>
          <p:cNvGrpSpPr/>
          <p:nvPr/>
        </p:nvGrpSpPr>
        <p:grpSpPr>
          <a:xfrm>
            <a:off x="2241491" y="5121906"/>
            <a:ext cx="182438" cy="185083"/>
            <a:chOff x="216675" y="4948455"/>
            <a:chExt cx="208500" cy="212520"/>
          </a:xfrm>
        </p:grpSpPr>
        <p:sp>
          <p:nvSpPr>
            <p:cNvPr id="371" name="Google Shape;371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2490567" y="5121906"/>
            <a:ext cx="182438" cy="185083"/>
            <a:chOff x="216675" y="4948455"/>
            <a:chExt cx="208500" cy="212520"/>
          </a:xfrm>
        </p:grpSpPr>
        <p:sp>
          <p:nvSpPr>
            <p:cNvPr id="374" name="Google Shape;374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5"/>
          <p:cNvGrpSpPr/>
          <p:nvPr/>
        </p:nvGrpSpPr>
        <p:grpSpPr>
          <a:xfrm>
            <a:off x="3049323" y="5307004"/>
            <a:ext cx="182438" cy="185083"/>
            <a:chOff x="216675" y="4948455"/>
            <a:chExt cx="208500" cy="212520"/>
          </a:xfrm>
        </p:grpSpPr>
        <p:sp>
          <p:nvSpPr>
            <p:cNvPr id="377" name="Google Shape;377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5"/>
          <p:cNvGrpSpPr/>
          <p:nvPr/>
        </p:nvGrpSpPr>
        <p:grpSpPr>
          <a:xfrm>
            <a:off x="3298399" y="5307004"/>
            <a:ext cx="182438" cy="185083"/>
            <a:chOff x="216675" y="4948455"/>
            <a:chExt cx="208500" cy="212520"/>
          </a:xfrm>
        </p:grpSpPr>
        <p:sp>
          <p:nvSpPr>
            <p:cNvPr id="380" name="Google Shape;380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5"/>
          <p:cNvGrpSpPr/>
          <p:nvPr/>
        </p:nvGrpSpPr>
        <p:grpSpPr>
          <a:xfrm>
            <a:off x="3044096" y="5121904"/>
            <a:ext cx="182438" cy="185083"/>
            <a:chOff x="216675" y="4948455"/>
            <a:chExt cx="208500" cy="212520"/>
          </a:xfrm>
        </p:grpSpPr>
        <p:sp>
          <p:nvSpPr>
            <p:cNvPr id="383" name="Google Shape;383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5"/>
          <p:cNvGrpSpPr/>
          <p:nvPr/>
        </p:nvGrpSpPr>
        <p:grpSpPr>
          <a:xfrm>
            <a:off x="3293171" y="5121904"/>
            <a:ext cx="182438" cy="185083"/>
            <a:chOff x="216675" y="4948455"/>
            <a:chExt cx="208500" cy="212520"/>
          </a:xfrm>
        </p:grpSpPr>
        <p:sp>
          <p:nvSpPr>
            <p:cNvPr id="386" name="Google Shape;386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5"/>
          <p:cNvGrpSpPr/>
          <p:nvPr/>
        </p:nvGrpSpPr>
        <p:grpSpPr>
          <a:xfrm>
            <a:off x="3849293" y="5307004"/>
            <a:ext cx="182438" cy="185083"/>
            <a:chOff x="216675" y="4948455"/>
            <a:chExt cx="208500" cy="212520"/>
          </a:xfrm>
        </p:grpSpPr>
        <p:sp>
          <p:nvSpPr>
            <p:cNvPr id="389" name="Google Shape;389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15"/>
          <p:cNvGrpSpPr/>
          <p:nvPr/>
        </p:nvGrpSpPr>
        <p:grpSpPr>
          <a:xfrm>
            <a:off x="4098369" y="5307004"/>
            <a:ext cx="182438" cy="185083"/>
            <a:chOff x="216675" y="4948455"/>
            <a:chExt cx="208500" cy="212520"/>
          </a:xfrm>
        </p:grpSpPr>
        <p:sp>
          <p:nvSpPr>
            <p:cNvPr id="392" name="Google Shape;392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3844066" y="5121904"/>
            <a:ext cx="182438" cy="185083"/>
            <a:chOff x="216675" y="4948455"/>
            <a:chExt cx="208500" cy="212520"/>
          </a:xfrm>
        </p:grpSpPr>
        <p:sp>
          <p:nvSpPr>
            <p:cNvPr id="395" name="Google Shape;395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4093141" y="5121904"/>
            <a:ext cx="182438" cy="185083"/>
            <a:chOff x="216675" y="4948455"/>
            <a:chExt cx="208500" cy="212520"/>
          </a:xfrm>
        </p:grpSpPr>
        <p:sp>
          <p:nvSpPr>
            <p:cNvPr id="398" name="Google Shape;398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15"/>
          <p:cNvGrpSpPr/>
          <p:nvPr/>
        </p:nvGrpSpPr>
        <p:grpSpPr>
          <a:xfrm>
            <a:off x="4649285" y="5307004"/>
            <a:ext cx="182438" cy="185083"/>
            <a:chOff x="216675" y="4948455"/>
            <a:chExt cx="208500" cy="212520"/>
          </a:xfrm>
        </p:grpSpPr>
        <p:sp>
          <p:nvSpPr>
            <p:cNvPr id="401" name="Google Shape;401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5"/>
          <p:cNvGrpSpPr/>
          <p:nvPr/>
        </p:nvGrpSpPr>
        <p:grpSpPr>
          <a:xfrm>
            <a:off x="4898360" y="5307004"/>
            <a:ext cx="182438" cy="185083"/>
            <a:chOff x="216675" y="4948455"/>
            <a:chExt cx="208500" cy="212520"/>
          </a:xfrm>
        </p:grpSpPr>
        <p:sp>
          <p:nvSpPr>
            <p:cNvPr id="404" name="Google Shape;404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5"/>
          <p:cNvGrpSpPr/>
          <p:nvPr/>
        </p:nvGrpSpPr>
        <p:grpSpPr>
          <a:xfrm>
            <a:off x="4644058" y="5121904"/>
            <a:ext cx="182438" cy="185083"/>
            <a:chOff x="216675" y="4948455"/>
            <a:chExt cx="208500" cy="212520"/>
          </a:xfrm>
        </p:grpSpPr>
        <p:sp>
          <p:nvSpPr>
            <p:cNvPr id="407" name="Google Shape;407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15"/>
          <p:cNvGrpSpPr/>
          <p:nvPr/>
        </p:nvGrpSpPr>
        <p:grpSpPr>
          <a:xfrm>
            <a:off x="4893133" y="5121904"/>
            <a:ext cx="182438" cy="185083"/>
            <a:chOff x="216675" y="4948455"/>
            <a:chExt cx="208500" cy="212520"/>
          </a:xfrm>
        </p:grpSpPr>
        <p:sp>
          <p:nvSpPr>
            <p:cNvPr id="410" name="Google Shape;410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>
            <a:off x="5449255" y="5307004"/>
            <a:ext cx="182438" cy="185083"/>
            <a:chOff x="216675" y="4948455"/>
            <a:chExt cx="208500" cy="212520"/>
          </a:xfrm>
        </p:grpSpPr>
        <p:sp>
          <p:nvSpPr>
            <p:cNvPr id="413" name="Google Shape;413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5"/>
          <p:cNvGrpSpPr/>
          <p:nvPr/>
        </p:nvGrpSpPr>
        <p:grpSpPr>
          <a:xfrm>
            <a:off x="5698330" y="5307004"/>
            <a:ext cx="182438" cy="185083"/>
            <a:chOff x="216675" y="4948455"/>
            <a:chExt cx="208500" cy="212520"/>
          </a:xfrm>
        </p:grpSpPr>
        <p:sp>
          <p:nvSpPr>
            <p:cNvPr id="416" name="Google Shape;416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15"/>
          <p:cNvGrpSpPr/>
          <p:nvPr/>
        </p:nvGrpSpPr>
        <p:grpSpPr>
          <a:xfrm>
            <a:off x="5444028" y="5121904"/>
            <a:ext cx="182438" cy="185083"/>
            <a:chOff x="216675" y="4948455"/>
            <a:chExt cx="208500" cy="212520"/>
          </a:xfrm>
        </p:grpSpPr>
        <p:sp>
          <p:nvSpPr>
            <p:cNvPr id="419" name="Google Shape;419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5"/>
          <p:cNvGrpSpPr/>
          <p:nvPr/>
        </p:nvGrpSpPr>
        <p:grpSpPr>
          <a:xfrm>
            <a:off x="5693103" y="5121904"/>
            <a:ext cx="182438" cy="185083"/>
            <a:chOff x="216675" y="4948455"/>
            <a:chExt cx="208500" cy="212520"/>
          </a:xfrm>
        </p:grpSpPr>
        <p:sp>
          <p:nvSpPr>
            <p:cNvPr id="422" name="Google Shape;422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>
            <a:off x="6249225" y="5307004"/>
            <a:ext cx="182438" cy="185083"/>
            <a:chOff x="216675" y="4948455"/>
            <a:chExt cx="208500" cy="212520"/>
          </a:xfrm>
        </p:grpSpPr>
        <p:sp>
          <p:nvSpPr>
            <p:cNvPr id="425" name="Google Shape;425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5"/>
          <p:cNvGrpSpPr/>
          <p:nvPr/>
        </p:nvGrpSpPr>
        <p:grpSpPr>
          <a:xfrm>
            <a:off x="6498300" y="5307004"/>
            <a:ext cx="182438" cy="185083"/>
            <a:chOff x="216675" y="4948455"/>
            <a:chExt cx="208500" cy="212520"/>
          </a:xfrm>
        </p:grpSpPr>
        <p:sp>
          <p:nvSpPr>
            <p:cNvPr id="428" name="Google Shape;428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5"/>
          <p:cNvGrpSpPr/>
          <p:nvPr/>
        </p:nvGrpSpPr>
        <p:grpSpPr>
          <a:xfrm>
            <a:off x="6243997" y="5121904"/>
            <a:ext cx="182438" cy="185083"/>
            <a:chOff x="216675" y="4948455"/>
            <a:chExt cx="208500" cy="212520"/>
          </a:xfrm>
        </p:grpSpPr>
        <p:sp>
          <p:nvSpPr>
            <p:cNvPr id="431" name="Google Shape;431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6493073" y="5121904"/>
            <a:ext cx="182438" cy="185083"/>
            <a:chOff x="216675" y="4948455"/>
            <a:chExt cx="208500" cy="212520"/>
          </a:xfrm>
        </p:grpSpPr>
        <p:sp>
          <p:nvSpPr>
            <p:cNvPr id="434" name="Google Shape;434;p15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"/>
          <p:cNvSpPr/>
          <p:nvPr/>
        </p:nvSpPr>
        <p:spPr>
          <a:xfrm>
            <a:off x="388400" y="411863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All Troops</a:t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388400" y="0"/>
            <a:ext cx="13716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Movement</a:t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0" y="670577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443" name="Google Shape;443;p16"/>
          <p:cNvSpPr/>
          <p:nvPr/>
        </p:nvSpPr>
        <p:spPr>
          <a:xfrm>
            <a:off x="6926800" y="82372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444" name="Google Shape;444;p16"/>
          <p:cNvSpPr/>
          <p:nvPr/>
        </p:nvSpPr>
        <p:spPr>
          <a:xfrm>
            <a:off x="5833400" y="177738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>
            <a:off x="1792223" y="56116"/>
            <a:ext cx="4007700" cy="7107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1273174" y="4125350"/>
            <a:ext cx="786300" cy="795000"/>
          </a:xfrm>
          <a:prstGeom prst="ellipse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16"/>
          <p:cNvGrpSpPr/>
          <p:nvPr/>
        </p:nvGrpSpPr>
        <p:grpSpPr>
          <a:xfrm rot="10800000">
            <a:off x="6493719" y="3537488"/>
            <a:ext cx="182438" cy="185083"/>
            <a:chOff x="216675" y="4948455"/>
            <a:chExt cx="208500" cy="212520"/>
          </a:xfrm>
        </p:grpSpPr>
        <p:sp>
          <p:nvSpPr>
            <p:cNvPr id="448" name="Google Shape;448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 rot="10800000">
            <a:off x="6244644" y="3537488"/>
            <a:ext cx="182438" cy="185083"/>
            <a:chOff x="216675" y="4948455"/>
            <a:chExt cx="208500" cy="212520"/>
          </a:xfrm>
        </p:grpSpPr>
        <p:sp>
          <p:nvSpPr>
            <p:cNvPr id="451" name="Google Shape;451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6"/>
          <p:cNvGrpSpPr/>
          <p:nvPr/>
        </p:nvGrpSpPr>
        <p:grpSpPr>
          <a:xfrm rot="10800000">
            <a:off x="6498947" y="3722587"/>
            <a:ext cx="182438" cy="185083"/>
            <a:chOff x="216675" y="4948455"/>
            <a:chExt cx="208500" cy="212520"/>
          </a:xfrm>
        </p:grpSpPr>
        <p:sp>
          <p:nvSpPr>
            <p:cNvPr id="454" name="Google Shape;454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 rot="10800000">
            <a:off x="6249871" y="3722587"/>
            <a:ext cx="182438" cy="185083"/>
            <a:chOff x="216675" y="4948455"/>
            <a:chExt cx="208500" cy="212520"/>
          </a:xfrm>
        </p:grpSpPr>
        <p:sp>
          <p:nvSpPr>
            <p:cNvPr id="457" name="Google Shape;457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6"/>
          <p:cNvGrpSpPr/>
          <p:nvPr/>
        </p:nvGrpSpPr>
        <p:grpSpPr>
          <a:xfrm rot="10800000">
            <a:off x="5693728" y="3537488"/>
            <a:ext cx="182438" cy="185083"/>
            <a:chOff x="216675" y="4948455"/>
            <a:chExt cx="208500" cy="212520"/>
          </a:xfrm>
        </p:grpSpPr>
        <p:sp>
          <p:nvSpPr>
            <p:cNvPr id="460" name="Google Shape;460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16"/>
          <p:cNvGrpSpPr/>
          <p:nvPr/>
        </p:nvGrpSpPr>
        <p:grpSpPr>
          <a:xfrm rot="10800000">
            <a:off x="5444652" y="3537488"/>
            <a:ext cx="182438" cy="185083"/>
            <a:chOff x="216675" y="4948455"/>
            <a:chExt cx="208500" cy="212520"/>
          </a:xfrm>
        </p:grpSpPr>
        <p:sp>
          <p:nvSpPr>
            <p:cNvPr id="463" name="Google Shape;463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16"/>
          <p:cNvGrpSpPr/>
          <p:nvPr/>
        </p:nvGrpSpPr>
        <p:grpSpPr>
          <a:xfrm rot="10800000">
            <a:off x="5698955" y="3722587"/>
            <a:ext cx="182438" cy="185083"/>
            <a:chOff x="216675" y="4948455"/>
            <a:chExt cx="208500" cy="212520"/>
          </a:xfrm>
        </p:grpSpPr>
        <p:sp>
          <p:nvSpPr>
            <p:cNvPr id="466" name="Google Shape;466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16"/>
          <p:cNvGrpSpPr/>
          <p:nvPr/>
        </p:nvGrpSpPr>
        <p:grpSpPr>
          <a:xfrm rot="10800000">
            <a:off x="5449880" y="3722587"/>
            <a:ext cx="182438" cy="185083"/>
            <a:chOff x="216675" y="4948455"/>
            <a:chExt cx="208500" cy="212520"/>
          </a:xfrm>
        </p:grpSpPr>
        <p:sp>
          <p:nvSpPr>
            <p:cNvPr id="469" name="Google Shape;469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6"/>
          <p:cNvGrpSpPr/>
          <p:nvPr/>
        </p:nvGrpSpPr>
        <p:grpSpPr>
          <a:xfrm rot="10800000">
            <a:off x="4893758" y="3537488"/>
            <a:ext cx="182438" cy="185083"/>
            <a:chOff x="216675" y="4948455"/>
            <a:chExt cx="208500" cy="212520"/>
          </a:xfrm>
        </p:grpSpPr>
        <p:sp>
          <p:nvSpPr>
            <p:cNvPr id="472" name="Google Shape;472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6"/>
          <p:cNvGrpSpPr/>
          <p:nvPr/>
        </p:nvGrpSpPr>
        <p:grpSpPr>
          <a:xfrm rot="10800000">
            <a:off x="4644682" y="3537488"/>
            <a:ext cx="182438" cy="185083"/>
            <a:chOff x="216675" y="4948455"/>
            <a:chExt cx="208500" cy="212520"/>
          </a:xfrm>
        </p:grpSpPr>
        <p:sp>
          <p:nvSpPr>
            <p:cNvPr id="475" name="Google Shape;475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16"/>
          <p:cNvGrpSpPr/>
          <p:nvPr/>
        </p:nvGrpSpPr>
        <p:grpSpPr>
          <a:xfrm rot="10800000">
            <a:off x="4898985" y="3722587"/>
            <a:ext cx="182438" cy="185083"/>
            <a:chOff x="216675" y="4948455"/>
            <a:chExt cx="208500" cy="212520"/>
          </a:xfrm>
        </p:grpSpPr>
        <p:sp>
          <p:nvSpPr>
            <p:cNvPr id="478" name="Google Shape;478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16"/>
          <p:cNvGrpSpPr/>
          <p:nvPr/>
        </p:nvGrpSpPr>
        <p:grpSpPr>
          <a:xfrm rot="10800000">
            <a:off x="4649910" y="3722587"/>
            <a:ext cx="182438" cy="185083"/>
            <a:chOff x="216675" y="4948455"/>
            <a:chExt cx="208500" cy="212520"/>
          </a:xfrm>
        </p:grpSpPr>
        <p:sp>
          <p:nvSpPr>
            <p:cNvPr id="481" name="Google Shape;481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16"/>
          <p:cNvGrpSpPr/>
          <p:nvPr/>
        </p:nvGrpSpPr>
        <p:grpSpPr>
          <a:xfrm rot="10800000">
            <a:off x="4093788" y="3537488"/>
            <a:ext cx="182438" cy="185083"/>
            <a:chOff x="216675" y="4948455"/>
            <a:chExt cx="208500" cy="212520"/>
          </a:xfrm>
        </p:grpSpPr>
        <p:sp>
          <p:nvSpPr>
            <p:cNvPr id="484" name="Google Shape;484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6"/>
          <p:cNvGrpSpPr/>
          <p:nvPr/>
        </p:nvGrpSpPr>
        <p:grpSpPr>
          <a:xfrm rot="10800000">
            <a:off x="3844712" y="3537488"/>
            <a:ext cx="182438" cy="185083"/>
            <a:chOff x="216675" y="4948455"/>
            <a:chExt cx="208500" cy="212520"/>
          </a:xfrm>
        </p:grpSpPr>
        <p:sp>
          <p:nvSpPr>
            <p:cNvPr id="487" name="Google Shape;487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16"/>
          <p:cNvGrpSpPr/>
          <p:nvPr/>
        </p:nvGrpSpPr>
        <p:grpSpPr>
          <a:xfrm rot="10800000">
            <a:off x="4099015" y="3722587"/>
            <a:ext cx="182438" cy="185083"/>
            <a:chOff x="216675" y="4948455"/>
            <a:chExt cx="208500" cy="212520"/>
          </a:xfrm>
        </p:grpSpPr>
        <p:sp>
          <p:nvSpPr>
            <p:cNvPr id="490" name="Google Shape;490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16"/>
          <p:cNvGrpSpPr/>
          <p:nvPr/>
        </p:nvGrpSpPr>
        <p:grpSpPr>
          <a:xfrm rot="10800000">
            <a:off x="3849940" y="3722587"/>
            <a:ext cx="182438" cy="185083"/>
            <a:chOff x="216675" y="4948455"/>
            <a:chExt cx="208500" cy="212520"/>
          </a:xfrm>
        </p:grpSpPr>
        <p:sp>
          <p:nvSpPr>
            <p:cNvPr id="493" name="Google Shape;493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16"/>
          <p:cNvGrpSpPr/>
          <p:nvPr/>
        </p:nvGrpSpPr>
        <p:grpSpPr>
          <a:xfrm rot="10800000">
            <a:off x="3293796" y="3537488"/>
            <a:ext cx="182438" cy="185083"/>
            <a:chOff x="216675" y="4948455"/>
            <a:chExt cx="208500" cy="212520"/>
          </a:xfrm>
        </p:grpSpPr>
        <p:sp>
          <p:nvSpPr>
            <p:cNvPr id="496" name="Google Shape;496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6"/>
          <p:cNvGrpSpPr/>
          <p:nvPr/>
        </p:nvGrpSpPr>
        <p:grpSpPr>
          <a:xfrm rot="10800000">
            <a:off x="3044721" y="3537488"/>
            <a:ext cx="182438" cy="185083"/>
            <a:chOff x="216675" y="4948455"/>
            <a:chExt cx="208500" cy="212520"/>
          </a:xfrm>
        </p:grpSpPr>
        <p:sp>
          <p:nvSpPr>
            <p:cNvPr id="499" name="Google Shape;499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16"/>
          <p:cNvGrpSpPr/>
          <p:nvPr/>
        </p:nvGrpSpPr>
        <p:grpSpPr>
          <a:xfrm rot="10800000">
            <a:off x="3299023" y="3722587"/>
            <a:ext cx="182438" cy="185083"/>
            <a:chOff x="216675" y="4948455"/>
            <a:chExt cx="208500" cy="212520"/>
          </a:xfrm>
        </p:grpSpPr>
        <p:sp>
          <p:nvSpPr>
            <p:cNvPr id="502" name="Google Shape;502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6"/>
          <p:cNvGrpSpPr/>
          <p:nvPr/>
        </p:nvGrpSpPr>
        <p:grpSpPr>
          <a:xfrm rot="10800000">
            <a:off x="3049948" y="3722587"/>
            <a:ext cx="182438" cy="185083"/>
            <a:chOff x="216675" y="4948455"/>
            <a:chExt cx="208500" cy="212520"/>
          </a:xfrm>
        </p:grpSpPr>
        <p:sp>
          <p:nvSpPr>
            <p:cNvPr id="505" name="Google Shape;505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6"/>
          <p:cNvGrpSpPr/>
          <p:nvPr/>
        </p:nvGrpSpPr>
        <p:grpSpPr>
          <a:xfrm rot="10800000">
            <a:off x="2493793" y="3537488"/>
            <a:ext cx="182438" cy="185083"/>
            <a:chOff x="216675" y="4948455"/>
            <a:chExt cx="208500" cy="212520"/>
          </a:xfrm>
        </p:grpSpPr>
        <p:sp>
          <p:nvSpPr>
            <p:cNvPr id="508" name="Google Shape;508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16"/>
          <p:cNvGrpSpPr/>
          <p:nvPr/>
        </p:nvGrpSpPr>
        <p:grpSpPr>
          <a:xfrm rot="10800000">
            <a:off x="2244718" y="3537488"/>
            <a:ext cx="182438" cy="185083"/>
            <a:chOff x="216675" y="4948455"/>
            <a:chExt cx="208500" cy="212520"/>
          </a:xfrm>
        </p:grpSpPr>
        <p:sp>
          <p:nvSpPr>
            <p:cNvPr id="511" name="Google Shape;511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16"/>
          <p:cNvGrpSpPr/>
          <p:nvPr/>
        </p:nvGrpSpPr>
        <p:grpSpPr>
          <a:xfrm rot="10800000">
            <a:off x="2499021" y="3722587"/>
            <a:ext cx="182438" cy="185083"/>
            <a:chOff x="216675" y="4948455"/>
            <a:chExt cx="208500" cy="212520"/>
          </a:xfrm>
        </p:grpSpPr>
        <p:sp>
          <p:nvSpPr>
            <p:cNvPr id="514" name="Google Shape;514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6"/>
          <p:cNvGrpSpPr/>
          <p:nvPr/>
        </p:nvGrpSpPr>
        <p:grpSpPr>
          <a:xfrm rot="10800000">
            <a:off x="2249945" y="3722587"/>
            <a:ext cx="182438" cy="185083"/>
            <a:chOff x="216675" y="4948455"/>
            <a:chExt cx="208500" cy="212520"/>
          </a:xfrm>
        </p:grpSpPr>
        <p:sp>
          <p:nvSpPr>
            <p:cNvPr id="517" name="Google Shape;517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6"/>
          <p:cNvGrpSpPr/>
          <p:nvPr/>
        </p:nvGrpSpPr>
        <p:grpSpPr>
          <a:xfrm rot="10800000">
            <a:off x="1693823" y="3537488"/>
            <a:ext cx="182438" cy="185083"/>
            <a:chOff x="216675" y="4948455"/>
            <a:chExt cx="208500" cy="212520"/>
          </a:xfrm>
        </p:grpSpPr>
        <p:sp>
          <p:nvSpPr>
            <p:cNvPr id="520" name="Google Shape;520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6"/>
          <p:cNvGrpSpPr/>
          <p:nvPr/>
        </p:nvGrpSpPr>
        <p:grpSpPr>
          <a:xfrm rot="10800000">
            <a:off x="1444748" y="3537488"/>
            <a:ext cx="182438" cy="185083"/>
            <a:chOff x="216675" y="4948455"/>
            <a:chExt cx="208500" cy="212520"/>
          </a:xfrm>
        </p:grpSpPr>
        <p:sp>
          <p:nvSpPr>
            <p:cNvPr id="523" name="Google Shape;523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16"/>
          <p:cNvGrpSpPr/>
          <p:nvPr/>
        </p:nvGrpSpPr>
        <p:grpSpPr>
          <a:xfrm rot="10800000">
            <a:off x="1699051" y="3722587"/>
            <a:ext cx="182438" cy="185083"/>
            <a:chOff x="216675" y="4948455"/>
            <a:chExt cx="208500" cy="212520"/>
          </a:xfrm>
        </p:grpSpPr>
        <p:sp>
          <p:nvSpPr>
            <p:cNvPr id="526" name="Google Shape;526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6"/>
          <p:cNvGrpSpPr/>
          <p:nvPr/>
        </p:nvGrpSpPr>
        <p:grpSpPr>
          <a:xfrm rot="10800000">
            <a:off x="1449975" y="3722587"/>
            <a:ext cx="182438" cy="185083"/>
            <a:chOff x="216675" y="4948455"/>
            <a:chExt cx="208500" cy="212520"/>
          </a:xfrm>
        </p:grpSpPr>
        <p:sp>
          <p:nvSpPr>
            <p:cNvPr id="529" name="Google Shape;529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16"/>
          <p:cNvGrpSpPr/>
          <p:nvPr/>
        </p:nvGrpSpPr>
        <p:grpSpPr>
          <a:xfrm rot="10800000">
            <a:off x="893832" y="3537488"/>
            <a:ext cx="182438" cy="185083"/>
            <a:chOff x="216675" y="4948455"/>
            <a:chExt cx="208500" cy="212520"/>
          </a:xfrm>
        </p:grpSpPr>
        <p:sp>
          <p:nvSpPr>
            <p:cNvPr id="532" name="Google Shape;532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6"/>
          <p:cNvGrpSpPr/>
          <p:nvPr/>
        </p:nvGrpSpPr>
        <p:grpSpPr>
          <a:xfrm rot="10800000">
            <a:off x="644756" y="3537488"/>
            <a:ext cx="182438" cy="185083"/>
            <a:chOff x="216675" y="4948455"/>
            <a:chExt cx="208500" cy="212520"/>
          </a:xfrm>
        </p:grpSpPr>
        <p:sp>
          <p:nvSpPr>
            <p:cNvPr id="535" name="Google Shape;535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6"/>
          <p:cNvGrpSpPr/>
          <p:nvPr/>
        </p:nvGrpSpPr>
        <p:grpSpPr>
          <a:xfrm rot="10800000">
            <a:off x="899059" y="3722587"/>
            <a:ext cx="182438" cy="185083"/>
            <a:chOff x="216675" y="4948455"/>
            <a:chExt cx="208500" cy="212520"/>
          </a:xfrm>
        </p:grpSpPr>
        <p:sp>
          <p:nvSpPr>
            <p:cNvPr id="538" name="Google Shape;538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6"/>
          <p:cNvGrpSpPr/>
          <p:nvPr/>
        </p:nvGrpSpPr>
        <p:grpSpPr>
          <a:xfrm rot="10800000">
            <a:off x="649984" y="3722587"/>
            <a:ext cx="182438" cy="185083"/>
            <a:chOff x="216675" y="4948455"/>
            <a:chExt cx="208500" cy="212520"/>
          </a:xfrm>
        </p:grpSpPr>
        <p:sp>
          <p:nvSpPr>
            <p:cNvPr id="541" name="Google Shape;541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16"/>
          <p:cNvGrpSpPr/>
          <p:nvPr/>
        </p:nvGrpSpPr>
        <p:grpSpPr>
          <a:xfrm>
            <a:off x="649381" y="4545004"/>
            <a:ext cx="182438" cy="185083"/>
            <a:chOff x="216675" y="4948455"/>
            <a:chExt cx="208500" cy="212520"/>
          </a:xfrm>
        </p:grpSpPr>
        <p:sp>
          <p:nvSpPr>
            <p:cNvPr id="544" name="Google Shape;544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6"/>
          <p:cNvGrpSpPr/>
          <p:nvPr/>
        </p:nvGrpSpPr>
        <p:grpSpPr>
          <a:xfrm>
            <a:off x="898456" y="4545004"/>
            <a:ext cx="182438" cy="185083"/>
            <a:chOff x="216675" y="4948455"/>
            <a:chExt cx="208500" cy="212520"/>
          </a:xfrm>
        </p:grpSpPr>
        <p:sp>
          <p:nvSpPr>
            <p:cNvPr id="547" name="Google Shape;547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6"/>
          <p:cNvGrpSpPr/>
          <p:nvPr/>
        </p:nvGrpSpPr>
        <p:grpSpPr>
          <a:xfrm>
            <a:off x="644153" y="4359904"/>
            <a:ext cx="182438" cy="185083"/>
            <a:chOff x="216675" y="4948455"/>
            <a:chExt cx="208500" cy="212520"/>
          </a:xfrm>
        </p:grpSpPr>
        <p:sp>
          <p:nvSpPr>
            <p:cNvPr id="550" name="Google Shape;550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6"/>
          <p:cNvGrpSpPr/>
          <p:nvPr/>
        </p:nvGrpSpPr>
        <p:grpSpPr>
          <a:xfrm>
            <a:off x="893229" y="4359904"/>
            <a:ext cx="182438" cy="185083"/>
            <a:chOff x="216675" y="4948455"/>
            <a:chExt cx="208500" cy="212520"/>
          </a:xfrm>
        </p:grpSpPr>
        <p:sp>
          <p:nvSpPr>
            <p:cNvPr id="553" name="Google Shape;553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6"/>
          <p:cNvGrpSpPr/>
          <p:nvPr/>
        </p:nvGrpSpPr>
        <p:grpSpPr>
          <a:xfrm>
            <a:off x="1449351" y="4545004"/>
            <a:ext cx="182438" cy="185083"/>
            <a:chOff x="216675" y="4948455"/>
            <a:chExt cx="208500" cy="212520"/>
          </a:xfrm>
        </p:grpSpPr>
        <p:sp>
          <p:nvSpPr>
            <p:cNvPr id="556" name="Google Shape;556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6"/>
          <p:cNvGrpSpPr/>
          <p:nvPr/>
        </p:nvGrpSpPr>
        <p:grpSpPr>
          <a:xfrm>
            <a:off x="1698426" y="4545004"/>
            <a:ext cx="182438" cy="185083"/>
            <a:chOff x="216675" y="4948455"/>
            <a:chExt cx="208500" cy="212520"/>
          </a:xfrm>
        </p:grpSpPr>
        <p:sp>
          <p:nvSpPr>
            <p:cNvPr id="559" name="Google Shape;559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16"/>
          <p:cNvGrpSpPr/>
          <p:nvPr/>
        </p:nvGrpSpPr>
        <p:grpSpPr>
          <a:xfrm>
            <a:off x="1444123" y="4359904"/>
            <a:ext cx="182438" cy="185083"/>
            <a:chOff x="216675" y="4948455"/>
            <a:chExt cx="208500" cy="212520"/>
          </a:xfrm>
        </p:grpSpPr>
        <p:sp>
          <p:nvSpPr>
            <p:cNvPr id="562" name="Google Shape;562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16"/>
          <p:cNvGrpSpPr/>
          <p:nvPr/>
        </p:nvGrpSpPr>
        <p:grpSpPr>
          <a:xfrm>
            <a:off x="1693199" y="4359904"/>
            <a:ext cx="182438" cy="185083"/>
            <a:chOff x="216675" y="4948455"/>
            <a:chExt cx="208500" cy="212520"/>
          </a:xfrm>
        </p:grpSpPr>
        <p:sp>
          <p:nvSpPr>
            <p:cNvPr id="565" name="Google Shape;565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6"/>
          <p:cNvGrpSpPr/>
          <p:nvPr/>
        </p:nvGrpSpPr>
        <p:grpSpPr>
          <a:xfrm>
            <a:off x="2246719" y="4545005"/>
            <a:ext cx="182438" cy="185083"/>
            <a:chOff x="216675" y="4948455"/>
            <a:chExt cx="208500" cy="212520"/>
          </a:xfrm>
        </p:grpSpPr>
        <p:sp>
          <p:nvSpPr>
            <p:cNvPr id="568" name="Google Shape;568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6"/>
          <p:cNvGrpSpPr/>
          <p:nvPr/>
        </p:nvGrpSpPr>
        <p:grpSpPr>
          <a:xfrm>
            <a:off x="2495794" y="4545005"/>
            <a:ext cx="182438" cy="185083"/>
            <a:chOff x="216675" y="4948455"/>
            <a:chExt cx="208500" cy="212520"/>
          </a:xfrm>
        </p:grpSpPr>
        <p:sp>
          <p:nvSpPr>
            <p:cNvPr id="571" name="Google Shape;571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16"/>
          <p:cNvGrpSpPr/>
          <p:nvPr/>
        </p:nvGrpSpPr>
        <p:grpSpPr>
          <a:xfrm>
            <a:off x="2241491" y="4359906"/>
            <a:ext cx="182438" cy="185083"/>
            <a:chOff x="216675" y="4948455"/>
            <a:chExt cx="208500" cy="212520"/>
          </a:xfrm>
        </p:grpSpPr>
        <p:sp>
          <p:nvSpPr>
            <p:cNvPr id="574" name="Google Shape;574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16"/>
          <p:cNvGrpSpPr/>
          <p:nvPr/>
        </p:nvGrpSpPr>
        <p:grpSpPr>
          <a:xfrm>
            <a:off x="2490567" y="4359906"/>
            <a:ext cx="182438" cy="185083"/>
            <a:chOff x="216675" y="4948455"/>
            <a:chExt cx="208500" cy="212520"/>
          </a:xfrm>
        </p:grpSpPr>
        <p:sp>
          <p:nvSpPr>
            <p:cNvPr id="577" name="Google Shape;577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6"/>
          <p:cNvGrpSpPr/>
          <p:nvPr/>
        </p:nvGrpSpPr>
        <p:grpSpPr>
          <a:xfrm>
            <a:off x="3049323" y="4545004"/>
            <a:ext cx="182438" cy="185083"/>
            <a:chOff x="216675" y="4948455"/>
            <a:chExt cx="208500" cy="212520"/>
          </a:xfrm>
        </p:grpSpPr>
        <p:sp>
          <p:nvSpPr>
            <p:cNvPr id="580" name="Google Shape;580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16"/>
          <p:cNvGrpSpPr/>
          <p:nvPr/>
        </p:nvGrpSpPr>
        <p:grpSpPr>
          <a:xfrm>
            <a:off x="3298399" y="4545004"/>
            <a:ext cx="182438" cy="185083"/>
            <a:chOff x="216675" y="4948455"/>
            <a:chExt cx="208500" cy="212520"/>
          </a:xfrm>
        </p:grpSpPr>
        <p:sp>
          <p:nvSpPr>
            <p:cNvPr id="583" name="Google Shape;583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16"/>
          <p:cNvGrpSpPr/>
          <p:nvPr/>
        </p:nvGrpSpPr>
        <p:grpSpPr>
          <a:xfrm>
            <a:off x="3044096" y="4359904"/>
            <a:ext cx="182438" cy="185083"/>
            <a:chOff x="216675" y="4948455"/>
            <a:chExt cx="208500" cy="212520"/>
          </a:xfrm>
        </p:grpSpPr>
        <p:sp>
          <p:nvSpPr>
            <p:cNvPr id="586" name="Google Shape;586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16"/>
          <p:cNvGrpSpPr/>
          <p:nvPr/>
        </p:nvGrpSpPr>
        <p:grpSpPr>
          <a:xfrm>
            <a:off x="3293171" y="4359904"/>
            <a:ext cx="182438" cy="185083"/>
            <a:chOff x="216675" y="4948455"/>
            <a:chExt cx="208500" cy="212520"/>
          </a:xfrm>
        </p:grpSpPr>
        <p:sp>
          <p:nvSpPr>
            <p:cNvPr id="589" name="Google Shape;589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16"/>
          <p:cNvGrpSpPr/>
          <p:nvPr/>
        </p:nvGrpSpPr>
        <p:grpSpPr>
          <a:xfrm>
            <a:off x="3849293" y="4545004"/>
            <a:ext cx="182438" cy="185083"/>
            <a:chOff x="216675" y="4948455"/>
            <a:chExt cx="208500" cy="212520"/>
          </a:xfrm>
        </p:grpSpPr>
        <p:sp>
          <p:nvSpPr>
            <p:cNvPr id="592" name="Google Shape;592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16"/>
          <p:cNvGrpSpPr/>
          <p:nvPr/>
        </p:nvGrpSpPr>
        <p:grpSpPr>
          <a:xfrm>
            <a:off x="4098369" y="4545004"/>
            <a:ext cx="182438" cy="185083"/>
            <a:chOff x="216675" y="4948455"/>
            <a:chExt cx="208500" cy="212520"/>
          </a:xfrm>
        </p:grpSpPr>
        <p:sp>
          <p:nvSpPr>
            <p:cNvPr id="595" name="Google Shape;595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>
            <a:off x="3844066" y="4359904"/>
            <a:ext cx="182438" cy="185083"/>
            <a:chOff x="216675" y="4948455"/>
            <a:chExt cx="208500" cy="212520"/>
          </a:xfrm>
        </p:grpSpPr>
        <p:sp>
          <p:nvSpPr>
            <p:cNvPr id="598" name="Google Shape;598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6"/>
          <p:cNvGrpSpPr/>
          <p:nvPr/>
        </p:nvGrpSpPr>
        <p:grpSpPr>
          <a:xfrm>
            <a:off x="4093141" y="4359904"/>
            <a:ext cx="182438" cy="185083"/>
            <a:chOff x="216675" y="4948455"/>
            <a:chExt cx="208500" cy="212520"/>
          </a:xfrm>
        </p:grpSpPr>
        <p:sp>
          <p:nvSpPr>
            <p:cNvPr id="601" name="Google Shape;601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6"/>
          <p:cNvGrpSpPr/>
          <p:nvPr/>
        </p:nvGrpSpPr>
        <p:grpSpPr>
          <a:xfrm>
            <a:off x="4649285" y="4545004"/>
            <a:ext cx="182438" cy="185083"/>
            <a:chOff x="216675" y="4948455"/>
            <a:chExt cx="208500" cy="212520"/>
          </a:xfrm>
        </p:grpSpPr>
        <p:sp>
          <p:nvSpPr>
            <p:cNvPr id="604" name="Google Shape;604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6"/>
          <p:cNvGrpSpPr/>
          <p:nvPr/>
        </p:nvGrpSpPr>
        <p:grpSpPr>
          <a:xfrm>
            <a:off x="4898360" y="4545004"/>
            <a:ext cx="182438" cy="185083"/>
            <a:chOff x="216675" y="4948455"/>
            <a:chExt cx="208500" cy="212520"/>
          </a:xfrm>
        </p:grpSpPr>
        <p:sp>
          <p:nvSpPr>
            <p:cNvPr id="607" name="Google Shape;607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6"/>
          <p:cNvGrpSpPr/>
          <p:nvPr/>
        </p:nvGrpSpPr>
        <p:grpSpPr>
          <a:xfrm>
            <a:off x="4644058" y="4359904"/>
            <a:ext cx="182438" cy="185083"/>
            <a:chOff x="216675" y="4948455"/>
            <a:chExt cx="208500" cy="212520"/>
          </a:xfrm>
        </p:grpSpPr>
        <p:sp>
          <p:nvSpPr>
            <p:cNvPr id="610" name="Google Shape;610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16"/>
          <p:cNvGrpSpPr/>
          <p:nvPr/>
        </p:nvGrpSpPr>
        <p:grpSpPr>
          <a:xfrm>
            <a:off x="4893133" y="4359904"/>
            <a:ext cx="182438" cy="185083"/>
            <a:chOff x="216675" y="4948455"/>
            <a:chExt cx="208500" cy="212520"/>
          </a:xfrm>
        </p:grpSpPr>
        <p:sp>
          <p:nvSpPr>
            <p:cNvPr id="613" name="Google Shape;613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16"/>
          <p:cNvGrpSpPr/>
          <p:nvPr/>
        </p:nvGrpSpPr>
        <p:grpSpPr>
          <a:xfrm>
            <a:off x="5449255" y="4545004"/>
            <a:ext cx="182438" cy="185083"/>
            <a:chOff x="216675" y="4948455"/>
            <a:chExt cx="208500" cy="212520"/>
          </a:xfrm>
        </p:grpSpPr>
        <p:sp>
          <p:nvSpPr>
            <p:cNvPr id="616" name="Google Shape;616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6"/>
          <p:cNvGrpSpPr/>
          <p:nvPr/>
        </p:nvGrpSpPr>
        <p:grpSpPr>
          <a:xfrm>
            <a:off x="5698330" y="4545004"/>
            <a:ext cx="182438" cy="185083"/>
            <a:chOff x="216675" y="4948455"/>
            <a:chExt cx="208500" cy="212520"/>
          </a:xfrm>
        </p:grpSpPr>
        <p:sp>
          <p:nvSpPr>
            <p:cNvPr id="619" name="Google Shape;619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6"/>
          <p:cNvGrpSpPr/>
          <p:nvPr/>
        </p:nvGrpSpPr>
        <p:grpSpPr>
          <a:xfrm>
            <a:off x="5444028" y="4359904"/>
            <a:ext cx="182438" cy="185083"/>
            <a:chOff x="216675" y="4948455"/>
            <a:chExt cx="208500" cy="212520"/>
          </a:xfrm>
        </p:grpSpPr>
        <p:sp>
          <p:nvSpPr>
            <p:cNvPr id="622" name="Google Shape;622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5693103" y="4359904"/>
            <a:ext cx="182438" cy="185083"/>
            <a:chOff x="216675" y="4948455"/>
            <a:chExt cx="208500" cy="212520"/>
          </a:xfrm>
        </p:grpSpPr>
        <p:sp>
          <p:nvSpPr>
            <p:cNvPr id="625" name="Google Shape;625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16"/>
          <p:cNvGrpSpPr/>
          <p:nvPr/>
        </p:nvGrpSpPr>
        <p:grpSpPr>
          <a:xfrm>
            <a:off x="6249225" y="4545004"/>
            <a:ext cx="182438" cy="185083"/>
            <a:chOff x="216675" y="4948455"/>
            <a:chExt cx="208500" cy="212520"/>
          </a:xfrm>
        </p:grpSpPr>
        <p:sp>
          <p:nvSpPr>
            <p:cNvPr id="628" name="Google Shape;628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6"/>
          <p:cNvGrpSpPr/>
          <p:nvPr/>
        </p:nvGrpSpPr>
        <p:grpSpPr>
          <a:xfrm>
            <a:off x="6498300" y="4545004"/>
            <a:ext cx="182438" cy="185083"/>
            <a:chOff x="216675" y="4948455"/>
            <a:chExt cx="208500" cy="212520"/>
          </a:xfrm>
        </p:grpSpPr>
        <p:sp>
          <p:nvSpPr>
            <p:cNvPr id="631" name="Google Shape;631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16"/>
          <p:cNvGrpSpPr/>
          <p:nvPr/>
        </p:nvGrpSpPr>
        <p:grpSpPr>
          <a:xfrm>
            <a:off x="6243997" y="4359904"/>
            <a:ext cx="182438" cy="185083"/>
            <a:chOff x="216675" y="4948455"/>
            <a:chExt cx="208500" cy="212520"/>
          </a:xfrm>
        </p:grpSpPr>
        <p:sp>
          <p:nvSpPr>
            <p:cNvPr id="634" name="Google Shape;634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6493073" y="4359904"/>
            <a:ext cx="182438" cy="185083"/>
            <a:chOff x="216675" y="4948455"/>
            <a:chExt cx="208500" cy="212520"/>
          </a:xfrm>
        </p:grpSpPr>
        <p:sp>
          <p:nvSpPr>
            <p:cNvPr id="637" name="Google Shape;637;p16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17"/>
          <p:cNvGrpSpPr/>
          <p:nvPr/>
        </p:nvGrpSpPr>
        <p:grpSpPr>
          <a:xfrm rot="10800000">
            <a:off x="6493719" y="3537488"/>
            <a:ext cx="182438" cy="185083"/>
            <a:chOff x="216675" y="4948455"/>
            <a:chExt cx="208500" cy="212520"/>
          </a:xfrm>
        </p:grpSpPr>
        <p:sp>
          <p:nvSpPr>
            <p:cNvPr id="644" name="Google Shape;644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17"/>
          <p:cNvGrpSpPr/>
          <p:nvPr/>
        </p:nvGrpSpPr>
        <p:grpSpPr>
          <a:xfrm rot="10800000">
            <a:off x="6244644" y="3537488"/>
            <a:ext cx="182438" cy="185083"/>
            <a:chOff x="216675" y="4948455"/>
            <a:chExt cx="208500" cy="212520"/>
          </a:xfrm>
        </p:grpSpPr>
        <p:sp>
          <p:nvSpPr>
            <p:cNvPr id="647" name="Google Shape;647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7"/>
          <p:cNvGrpSpPr/>
          <p:nvPr/>
        </p:nvGrpSpPr>
        <p:grpSpPr>
          <a:xfrm rot="10800000">
            <a:off x="6498947" y="3722587"/>
            <a:ext cx="182438" cy="185083"/>
            <a:chOff x="216675" y="4948455"/>
            <a:chExt cx="208500" cy="212520"/>
          </a:xfrm>
        </p:grpSpPr>
        <p:sp>
          <p:nvSpPr>
            <p:cNvPr id="650" name="Google Shape;650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17"/>
          <p:cNvGrpSpPr/>
          <p:nvPr/>
        </p:nvGrpSpPr>
        <p:grpSpPr>
          <a:xfrm rot="10800000">
            <a:off x="6249871" y="3722587"/>
            <a:ext cx="182438" cy="185083"/>
            <a:chOff x="216675" y="4948455"/>
            <a:chExt cx="208500" cy="212520"/>
          </a:xfrm>
        </p:grpSpPr>
        <p:sp>
          <p:nvSpPr>
            <p:cNvPr id="653" name="Google Shape;653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17"/>
          <p:cNvGrpSpPr/>
          <p:nvPr/>
        </p:nvGrpSpPr>
        <p:grpSpPr>
          <a:xfrm rot="10800000">
            <a:off x="5693728" y="3537488"/>
            <a:ext cx="182438" cy="185083"/>
            <a:chOff x="216675" y="4948455"/>
            <a:chExt cx="208500" cy="212520"/>
          </a:xfrm>
        </p:grpSpPr>
        <p:sp>
          <p:nvSpPr>
            <p:cNvPr id="656" name="Google Shape;656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 rot="10800000">
            <a:off x="5444652" y="3537488"/>
            <a:ext cx="182438" cy="185083"/>
            <a:chOff x="216675" y="4948455"/>
            <a:chExt cx="208500" cy="212520"/>
          </a:xfrm>
        </p:grpSpPr>
        <p:sp>
          <p:nvSpPr>
            <p:cNvPr id="659" name="Google Shape;659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17"/>
          <p:cNvGrpSpPr/>
          <p:nvPr/>
        </p:nvGrpSpPr>
        <p:grpSpPr>
          <a:xfrm rot="10800000">
            <a:off x="5698955" y="3722587"/>
            <a:ext cx="182438" cy="185083"/>
            <a:chOff x="216675" y="4948455"/>
            <a:chExt cx="208500" cy="212520"/>
          </a:xfrm>
        </p:grpSpPr>
        <p:sp>
          <p:nvSpPr>
            <p:cNvPr id="662" name="Google Shape;662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17"/>
          <p:cNvGrpSpPr/>
          <p:nvPr/>
        </p:nvGrpSpPr>
        <p:grpSpPr>
          <a:xfrm rot="10800000">
            <a:off x="5449880" y="3722587"/>
            <a:ext cx="182438" cy="185083"/>
            <a:chOff x="216675" y="4948455"/>
            <a:chExt cx="208500" cy="212520"/>
          </a:xfrm>
        </p:grpSpPr>
        <p:sp>
          <p:nvSpPr>
            <p:cNvPr id="665" name="Google Shape;665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17"/>
          <p:cNvGrpSpPr/>
          <p:nvPr/>
        </p:nvGrpSpPr>
        <p:grpSpPr>
          <a:xfrm rot="10800000">
            <a:off x="4893758" y="3537488"/>
            <a:ext cx="182438" cy="185083"/>
            <a:chOff x="216675" y="4948455"/>
            <a:chExt cx="208500" cy="212520"/>
          </a:xfrm>
        </p:grpSpPr>
        <p:sp>
          <p:nvSpPr>
            <p:cNvPr id="668" name="Google Shape;668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17"/>
          <p:cNvGrpSpPr/>
          <p:nvPr/>
        </p:nvGrpSpPr>
        <p:grpSpPr>
          <a:xfrm rot="10800000">
            <a:off x="4644682" y="3537488"/>
            <a:ext cx="182438" cy="185083"/>
            <a:chOff x="216675" y="4948455"/>
            <a:chExt cx="208500" cy="212520"/>
          </a:xfrm>
        </p:grpSpPr>
        <p:sp>
          <p:nvSpPr>
            <p:cNvPr id="671" name="Google Shape;671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7"/>
          <p:cNvGrpSpPr/>
          <p:nvPr/>
        </p:nvGrpSpPr>
        <p:grpSpPr>
          <a:xfrm rot="10800000">
            <a:off x="4898985" y="3722587"/>
            <a:ext cx="182438" cy="185083"/>
            <a:chOff x="216675" y="4948455"/>
            <a:chExt cx="208500" cy="212520"/>
          </a:xfrm>
        </p:grpSpPr>
        <p:sp>
          <p:nvSpPr>
            <p:cNvPr id="674" name="Google Shape;674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17"/>
          <p:cNvGrpSpPr/>
          <p:nvPr/>
        </p:nvGrpSpPr>
        <p:grpSpPr>
          <a:xfrm rot="10800000">
            <a:off x="4649910" y="3722587"/>
            <a:ext cx="182438" cy="185083"/>
            <a:chOff x="216675" y="4948455"/>
            <a:chExt cx="208500" cy="212520"/>
          </a:xfrm>
        </p:grpSpPr>
        <p:sp>
          <p:nvSpPr>
            <p:cNvPr id="677" name="Google Shape;677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7"/>
          <p:cNvGrpSpPr/>
          <p:nvPr/>
        </p:nvGrpSpPr>
        <p:grpSpPr>
          <a:xfrm rot="10800000">
            <a:off x="4093788" y="3537488"/>
            <a:ext cx="182438" cy="185083"/>
            <a:chOff x="216675" y="4948455"/>
            <a:chExt cx="208500" cy="212520"/>
          </a:xfrm>
        </p:grpSpPr>
        <p:sp>
          <p:nvSpPr>
            <p:cNvPr id="680" name="Google Shape;680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17"/>
          <p:cNvGrpSpPr/>
          <p:nvPr/>
        </p:nvGrpSpPr>
        <p:grpSpPr>
          <a:xfrm rot="10800000">
            <a:off x="3844712" y="3537488"/>
            <a:ext cx="182438" cy="185083"/>
            <a:chOff x="216675" y="4948455"/>
            <a:chExt cx="208500" cy="212520"/>
          </a:xfrm>
        </p:grpSpPr>
        <p:sp>
          <p:nvSpPr>
            <p:cNvPr id="683" name="Google Shape;683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7"/>
          <p:cNvGrpSpPr/>
          <p:nvPr/>
        </p:nvGrpSpPr>
        <p:grpSpPr>
          <a:xfrm rot="10800000">
            <a:off x="4099015" y="3722587"/>
            <a:ext cx="182438" cy="185083"/>
            <a:chOff x="216675" y="4948455"/>
            <a:chExt cx="208500" cy="212520"/>
          </a:xfrm>
        </p:grpSpPr>
        <p:sp>
          <p:nvSpPr>
            <p:cNvPr id="686" name="Google Shape;686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17"/>
          <p:cNvGrpSpPr/>
          <p:nvPr/>
        </p:nvGrpSpPr>
        <p:grpSpPr>
          <a:xfrm rot="10800000">
            <a:off x="3849940" y="3722587"/>
            <a:ext cx="182438" cy="185083"/>
            <a:chOff x="216675" y="4948455"/>
            <a:chExt cx="208500" cy="212520"/>
          </a:xfrm>
        </p:grpSpPr>
        <p:sp>
          <p:nvSpPr>
            <p:cNvPr id="689" name="Google Shape;689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17"/>
          <p:cNvGrpSpPr/>
          <p:nvPr/>
        </p:nvGrpSpPr>
        <p:grpSpPr>
          <a:xfrm rot="10800000">
            <a:off x="3293796" y="3537488"/>
            <a:ext cx="182438" cy="185083"/>
            <a:chOff x="216675" y="4948455"/>
            <a:chExt cx="208500" cy="212520"/>
          </a:xfrm>
        </p:grpSpPr>
        <p:sp>
          <p:nvSpPr>
            <p:cNvPr id="692" name="Google Shape;692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17"/>
          <p:cNvGrpSpPr/>
          <p:nvPr/>
        </p:nvGrpSpPr>
        <p:grpSpPr>
          <a:xfrm rot="10800000">
            <a:off x="3044721" y="3537488"/>
            <a:ext cx="182438" cy="185083"/>
            <a:chOff x="216675" y="4948455"/>
            <a:chExt cx="208500" cy="212520"/>
          </a:xfrm>
        </p:grpSpPr>
        <p:sp>
          <p:nvSpPr>
            <p:cNvPr id="695" name="Google Shape;695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7"/>
          <p:cNvGrpSpPr/>
          <p:nvPr/>
        </p:nvGrpSpPr>
        <p:grpSpPr>
          <a:xfrm rot="10800000">
            <a:off x="3299023" y="3722587"/>
            <a:ext cx="182438" cy="185083"/>
            <a:chOff x="216675" y="4948455"/>
            <a:chExt cx="208500" cy="212520"/>
          </a:xfrm>
        </p:grpSpPr>
        <p:sp>
          <p:nvSpPr>
            <p:cNvPr id="698" name="Google Shape;698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17"/>
          <p:cNvGrpSpPr/>
          <p:nvPr/>
        </p:nvGrpSpPr>
        <p:grpSpPr>
          <a:xfrm rot="10800000">
            <a:off x="3049948" y="3722587"/>
            <a:ext cx="182438" cy="185083"/>
            <a:chOff x="216675" y="4948455"/>
            <a:chExt cx="208500" cy="212520"/>
          </a:xfrm>
        </p:grpSpPr>
        <p:sp>
          <p:nvSpPr>
            <p:cNvPr id="701" name="Google Shape;701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17"/>
          <p:cNvGrpSpPr/>
          <p:nvPr/>
        </p:nvGrpSpPr>
        <p:grpSpPr>
          <a:xfrm rot="10800000">
            <a:off x="2493793" y="3537488"/>
            <a:ext cx="182438" cy="185083"/>
            <a:chOff x="216675" y="4948455"/>
            <a:chExt cx="208500" cy="212520"/>
          </a:xfrm>
        </p:grpSpPr>
        <p:sp>
          <p:nvSpPr>
            <p:cNvPr id="704" name="Google Shape;704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17"/>
          <p:cNvGrpSpPr/>
          <p:nvPr/>
        </p:nvGrpSpPr>
        <p:grpSpPr>
          <a:xfrm rot="10800000">
            <a:off x="2244718" y="3537488"/>
            <a:ext cx="182438" cy="185083"/>
            <a:chOff x="216675" y="4948455"/>
            <a:chExt cx="208500" cy="212520"/>
          </a:xfrm>
        </p:grpSpPr>
        <p:sp>
          <p:nvSpPr>
            <p:cNvPr id="707" name="Google Shape;707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17"/>
          <p:cNvGrpSpPr/>
          <p:nvPr/>
        </p:nvGrpSpPr>
        <p:grpSpPr>
          <a:xfrm rot="10800000">
            <a:off x="2499021" y="3722587"/>
            <a:ext cx="182438" cy="185083"/>
            <a:chOff x="216675" y="4948455"/>
            <a:chExt cx="208500" cy="212520"/>
          </a:xfrm>
        </p:grpSpPr>
        <p:sp>
          <p:nvSpPr>
            <p:cNvPr id="710" name="Google Shape;710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7"/>
          <p:cNvGrpSpPr/>
          <p:nvPr/>
        </p:nvGrpSpPr>
        <p:grpSpPr>
          <a:xfrm rot="10800000">
            <a:off x="2249945" y="3722587"/>
            <a:ext cx="182438" cy="185083"/>
            <a:chOff x="216675" y="4948455"/>
            <a:chExt cx="208500" cy="212520"/>
          </a:xfrm>
        </p:grpSpPr>
        <p:sp>
          <p:nvSpPr>
            <p:cNvPr id="713" name="Google Shape;713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7"/>
          <p:cNvGrpSpPr/>
          <p:nvPr/>
        </p:nvGrpSpPr>
        <p:grpSpPr>
          <a:xfrm rot="10800000">
            <a:off x="1693823" y="3537488"/>
            <a:ext cx="182438" cy="185083"/>
            <a:chOff x="216675" y="4948455"/>
            <a:chExt cx="208500" cy="212520"/>
          </a:xfrm>
        </p:grpSpPr>
        <p:sp>
          <p:nvSpPr>
            <p:cNvPr id="716" name="Google Shape;716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10800000">
            <a:off x="1444748" y="3537488"/>
            <a:ext cx="182438" cy="185083"/>
            <a:chOff x="216675" y="4948455"/>
            <a:chExt cx="208500" cy="212520"/>
          </a:xfrm>
        </p:grpSpPr>
        <p:sp>
          <p:nvSpPr>
            <p:cNvPr id="719" name="Google Shape;719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17"/>
          <p:cNvGrpSpPr/>
          <p:nvPr/>
        </p:nvGrpSpPr>
        <p:grpSpPr>
          <a:xfrm rot="10800000">
            <a:off x="1699051" y="3722587"/>
            <a:ext cx="182438" cy="185083"/>
            <a:chOff x="216675" y="4948455"/>
            <a:chExt cx="208500" cy="212520"/>
          </a:xfrm>
        </p:grpSpPr>
        <p:sp>
          <p:nvSpPr>
            <p:cNvPr id="722" name="Google Shape;722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17"/>
          <p:cNvGrpSpPr/>
          <p:nvPr/>
        </p:nvGrpSpPr>
        <p:grpSpPr>
          <a:xfrm rot="10800000">
            <a:off x="1449975" y="3722587"/>
            <a:ext cx="182438" cy="185083"/>
            <a:chOff x="216675" y="4948455"/>
            <a:chExt cx="208500" cy="212520"/>
          </a:xfrm>
        </p:grpSpPr>
        <p:sp>
          <p:nvSpPr>
            <p:cNvPr id="725" name="Google Shape;725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7"/>
          <p:cNvGrpSpPr/>
          <p:nvPr/>
        </p:nvGrpSpPr>
        <p:grpSpPr>
          <a:xfrm rot="10800000">
            <a:off x="893832" y="3537488"/>
            <a:ext cx="182438" cy="185083"/>
            <a:chOff x="216675" y="4948455"/>
            <a:chExt cx="208500" cy="212520"/>
          </a:xfrm>
        </p:grpSpPr>
        <p:sp>
          <p:nvSpPr>
            <p:cNvPr id="728" name="Google Shape;728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17"/>
          <p:cNvGrpSpPr/>
          <p:nvPr/>
        </p:nvGrpSpPr>
        <p:grpSpPr>
          <a:xfrm rot="10800000">
            <a:off x="644756" y="3537488"/>
            <a:ext cx="182438" cy="185083"/>
            <a:chOff x="216675" y="4948455"/>
            <a:chExt cx="208500" cy="212520"/>
          </a:xfrm>
        </p:grpSpPr>
        <p:sp>
          <p:nvSpPr>
            <p:cNvPr id="731" name="Google Shape;731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17"/>
          <p:cNvGrpSpPr/>
          <p:nvPr/>
        </p:nvGrpSpPr>
        <p:grpSpPr>
          <a:xfrm rot="10800000">
            <a:off x="899059" y="3722587"/>
            <a:ext cx="182438" cy="185083"/>
            <a:chOff x="216675" y="4948455"/>
            <a:chExt cx="208500" cy="212520"/>
          </a:xfrm>
        </p:grpSpPr>
        <p:sp>
          <p:nvSpPr>
            <p:cNvPr id="734" name="Google Shape;734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7"/>
          <p:cNvGrpSpPr/>
          <p:nvPr/>
        </p:nvGrpSpPr>
        <p:grpSpPr>
          <a:xfrm rot="10800000">
            <a:off x="649984" y="3722587"/>
            <a:ext cx="182438" cy="185083"/>
            <a:chOff x="216675" y="4948455"/>
            <a:chExt cx="208500" cy="212520"/>
          </a:xfrm>
        </p:grpSpPr>
        <p:sp>
          <p:nvSpPr>
            <p:cNvPr id="737" name="Google Shape;737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17"/>
          <p:cNvGrpSpPr/>
          <p:nvPr/>
        </p:nvGrpSpPr>
        <p:grpSpPr>
          <a:xfrm>
            <a:off x="649381" y="4545004"/>
            <a:ext cx="182438" cy="185083"/>
            <a:chOff x="216675" y="4948455"/>
            <a:chExt cx="208500" cy="212520"/>
          </a:xfrm>
        </p:grpSpPr>
        <p:sp>
          <p:nvSpPr>
            <p:cNvPr id="740" name="Google Shape;740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17"/>
          <p:cNvGrpSpPr/>
          <p:nvPr/>
        </p:nvGrpSpPr>
        <p:grpSpPr>
          <a:xfrm>
            <a:off x="898456" y="4545004"/>
            <a:ext cx="182438" cy="185083"/>
            <a:chOff x="216675" y="4948455"/>
            <a:chExt cx="208500" cy="212520"/>
          </a:xfrm>
        </p:grpSpPr>
        <p:sp>
          <p:nvSpPr>
            <p:cNvPr id="743" name="Google Shape;743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>
            <a:off x="644153" y="4359904"/>
            <a:ext cx="182438" cy="185083"/>
            <a:chOff x="216675" y="4948455"/>
            <a:chExt cx="208500" cy="212520"/>
          </a:xfrm>
        </p:grpSpPr>
        <p:sp>
          <p:nvSpPr>
            <p:cNvPr id="746" name="Google Shape;746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7"/>
          <p:cNvGrpSpPr/>
          <p:nvPr/>
        </p:nvGrpSpPr>
        <p:grpSpPr>
          <a:xfrm>
            <a:off x="893229" y="4359904"/>
            <a:ext cx="182438" cy="185083"/>
            <a:chOff x="216675" y="4948455"/>
            <a:chExt cx="208500" cy="212520"/>
          </a:xfrm>
        </p:grpSpPr>
        <p:sp>
          <p:nvSpPr>
            <p:cNvPr id="749" name="Google Shape;749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17"/>
          <p:cNvGrpSpPr/>
          <p:nvPr/>
        </p:nvGrpSpPr>
        <p:grpSpPr>
          <a:xfrm>
            <a:off x="1449351" y="4545004"/>
            <a:ext cx="182438" cy="185083"/>
            <a:chOff x="216675" y="4948455"/>
            <a:chExt cx="208500" cy="212520"/>
          </a:xfrm>
        </p:grpSpPr>
        <p:sp>
          <p:nvSpPr>
            <p:cNvPr id="752" name="Google Shape;752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17"/>
          <p:cNvGrpSpPr/>
          <p:nvPr/>
        </p:nvGrpSpPr>
        <p:grpSpPr>
          <a:xfrm>
            <a:off x="1698426" y="4545004"/>
            <a:ext cx="182438" cy="185083"/>
            <a:chOff x="216675" y="4948455"/>
            <a:chExt cx="208500" cy="212520"/>
          </a:xfrm>
        </p:grpSpPr>
        <p:sp>
          <p:nvSpPr>
            <p:cNvPr id="755" name="Google Shape;755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7"/>
          <p:cNvGrpSpPr/>
          <p:nvPr/>
        </p:nvGrpSpPr>
        <p:grpSpPr>
          <a:xfrm>
            <a:off x="1444123" y="4359904"/>
            <a:ext cx="182438" cy="185083"/>
            <a:chOff x="216675" y="4948455"/>
            <a:chExt cx="208500" cy="212520"/>
          </a:xfrm>
        </p:grpSpPr>
        <p:sp>
          <p:nvSpPr>
            <p:cNvPr id="758" name="Google Shape;758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17"/>
          <p:cNvGrpSpPr/>
          <p:nvPr/>
        </p:nvGrpSpPr>
        <p:grpSpPr>
          <a:xfrm>
            <a:off x="1693199" y="4359904"/>
            <a:ext cx="182438" cy="185083"/>
            <a:chOff x="216675" y="4948455"/>
            <a:chExt cx="208500" cy="212520"/>
          </a:xfrm>
        </p:grpSpPr>
        <p:sp>
          <p:nvSpPr>
            <p:cNvPr id="761" name="Google Shape;761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17"/>
          <p:cNvGrpSpPr/>
          <p:nvPr/>
        </p:nvGrpSpPr>
        <p:grpSpPr>
          <a:xfrm>
            <a:off x="3052594" y="3722280"/>
            <a:ext cx="182438" cy="185083"/>
            <a:chOff x="216675" y="4948455"/>
            <a:chExt cx="208500" cy="212520"/>
          </a:xfrm>
        </p:grpSpPr>
        <p:sp>
          <p:nvSpPr>
            <p:cNvPr id="764" name="Google Shape;764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7"/>
          <p:cNvGrpSpPr/>
          <p:nvPr/>
        </p:nvGrpSpPr>
        <p:grpSpPr>
          <a:xfrm>
            <a:off x="3301669" y="3722280"/>
            <a:ext cx="182438" cy="185083"/>
            <a:chOff x="216675" y="4948455"/>
            <a:chExt cx="208500" cy="212520"/>
          </a:xfrm>
        </p:grpSpPr>
        <p:sp>
          <p:nvSpPr>
            <p:cNvPr id="767" name="Google Shape;767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17"/>
          <p:cNvGrpSpPr/>
          <p:nvPr/>
        </p:nvGrpSpPr>
        <p:grpSpPr>
          <a:xfrm>
            <a:off x="3047366" y="3537181"/>
            <a:ext cx="182438" cy="185083"/>
            <a:chOff x="216675" y="4948455"/>
            <a:chExt cx="208500" cy="212520"/>
          </a:xfrm>
        </p:grpSpPr>
        <p:sp>
          <p:nvSpPr>
            <p:cNvPr id="770" name="Google Shape;770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17"/>
          <p:cNvGrpSpPr/>
          <p:nvPr/>
        </p:nvGrpSpPr>
        <p:grpSpPr>
          <a:xfrm>
            <a:off x="3296442" y="3537181"/>
            <a:ext cx="182438" cy="185083"/>
            <a:chOff x="216675" y="4948455"/>
            <a:chExt cx="208500" cy="212520"/>
          </a:xfrm>
        </p:grpSpPr>
        <p:sp>
          <p:nvSpPr>
            <p:cNvPr id="773" name="Google Shape;773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>
            <a:off x="3049323" y="4545004"/>
            <a:ext cx="182438" cy="185083"/>
            <a:chOff x="216675" y="4948455"/>
            <a:chExt cx="208500" cy="212520"/>
          </a:xfrm>
        </p:grpSpPr>
        <p:sp>
          <p:nvSpPr>
            <p:cNvPr id="776" name="Google Shape;776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17"/>
          <p:cNvGrpSpPr/>
          <p:nvPr/>
        </p:nvGrpSpPr>
        <p:grpSpPr>
          <a:xfrm>
            <a:off x="3298399" y="4545004"/>
            <a:ext cx="182438" cy="185083"/>
            <a:chOff x="216675" y="4948455"/>
            <a:chExt cx="208500" cy="212520"/>
          </a:xfrm>
        </p:grpSpPr>
        <p:sp>
          <p:nvSpPr>
            <p:cNvPr id="779" name="Google Shape;779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17"/>
          <p:cNvGrpSpPr/>
          <p:nvPr/>
        </p:nvGrpSpPr>
        <p:grpSpPr>
          <a:xfrm>
            <a:off x="3044096" y="4359904"/>
            <a:ext cx="182438" cy="185083"/>
            <a:chOff x="216675" y="4948455"/>
            <a:chExt cx="208500" cy="212520"/>
          </a:xfrm>
        </p:grpSpPr>
        <p:sp>
          <p:nvSpPr>
            <p:cNvPr id="782" name="Google Shape;782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17"/>
          <p:cNvGrpSpPr/>
          <p:nvPr/>
        </p:nvGrpSpPr>
        <p:grpSpPr>
          <a:xfrm>
            <a:off x="3293171" y="4359904"/>
            <a:ext cx="182438" cy="185083"/>
            <a:chOff x="216675" y="4948455"/>
            <a:chExt cx="208500" cy="212520"/>
          </a:xfrm>
        </p:grpSpPr>
        <p:sp>
          <p:nvSpPr>
            <p:cNvPr id="785" name="Google Shape;785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7"/>
          <p:cNvGrpSpPr/>
          <p:nvPr/>
        </p:nvGrpSpPr>
        <p:grpSpPr>
          <a:xfrm>
            <a:off x="3849293" y="4545004"/>
            <a:ext cx="182438" cy="185083"/>
            <a:chOff x="216675" y="4948455"/>
            <a:chExt cx="208500" cy="212520"/>
          </a:xfrm>
        </p:grpSpPr>
        <p:sp>
          <p:nvSpPr>
            <p:cNvPr id="788" name="Google Shape;788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>
            <a:off x="4098369" y="4545004"/>
            <a:ext cx="182438" cy="185083"/>
            <a:chOff x="216675" y="4948455"/>
            <a:chExt cx="208500" cy="212520"/>
          </a:xfrm>
        </p:grpSpPr>
        <p:sp>
          <p:nvSpPr>
            <p:cNvPr id="791" name="Google Shape;791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17"/>
          <p:cNvGrpSpPr/>
          <p:nvPr/>
        </p:nvGrpSpPr>
        <p:grpSpPr>
          <a:xfrm>
            <a:off x="3844066" y="4359904"/>
            <a:ext cx="182438" cy="185083"/>
            <a:chOff x="216675" y="4948455"/>
            <a:chExt cx="208500" cy="212520"/>
          </a:xfrm>
        </p:grpSpPr>
        <p:sp>
          <p:nvSpPr>
            <p:cNvPr id="794" name="Google Shape;794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17"/>
          <p:cNvGrpSpPr/>
          <p:nvPr/>
        </p:nvGrpSpPr>
        <p:grpSpPr>
          <a:xfrm>
            <a:off x="4093141" y="4359904"/>
            <a:ext cx="182438" cy="185083"/>
            <a:chOff x="216675" y="4948455"/>
            <a:chExt cx="208500" cy="212520"/>
          </a:xfrm>
        </p:grpSpPr>
        <p:sp>
          <p:nvSpPr>
            <p:cNvPr id="797" name="Google Shape;797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7"/>
          <p:cNvGrpSpPr/>
          <p:nvPr/>
        </p:nvGrpSpPr>
        <p:grpSpPr>
          <a:xfrm>
            <a:off x="4649285" y="4545004"/>
            <a:ext cx="182438" cy="185083"/>
            <a:chOff x="216675" y="4948455"/>
            <a:chExt cx="208500" cy="212520"/>
          </a:xfrm>
        </p:grpSpPr>
        <p:sp>
          <p:nvSpPr>
            <p:cNvPr id="800" name="Google Shape;800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4898360" y="4545004"/>
            <a:ext cx="182438" cy="185083"/>
            <a:chOff x="216675" y="4948455"/>
            <a:chExt cx="208500" cy="212520"/>
          </a:xfrm>
        </p:grpSpPr>
        <p:sp>
          <p:nvSpPr>
            <p:cNvPr id="803" name="Google Shape;803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>
            <a:off x="4644058" y="4359904"/>
            <a:ext cx="182438" cy="185083"/>
            <a:chOff x="216675" y="4948455"/>
            <a:chExt cx="208500" cy="212520"/>
          </a:xfrm>
        </p:grpSpPr>
        <p:sp>
          <p:nvSpPr>
            <p:cNvPr id="806" name="Google Shape;806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17"/>
          <p:cNvGrpSpPr/>
          <p:nvPr/>
        </p:nvGrpSpPr>
        <p:grpSpPr>
          <a:xfrm>
            <a:off x="4893133" y="4359904"/>
            <a:ext cx="182438" cy="185083"/>
            <a:chOff x="216675" y="4948455"/>
            <a:chExt cx="208500" cy="212520"/>
          </a:xfrm>
        </p:grpSpPr>
        <p:sp>
          <p:nvSpPr>
            <p:cNvPr id="809" name="Google Shape;809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7"/>
          <p:cNvGrpSpPr/>
          <p:nvPr/>
        </p:nvGrpSpPr>
        <p:grpSpPr>
          <a:xfrm>
            <a:off x="5449255" y="4545004"/>
            <a:ext cx="182438" cy="185083"/>
            <a:chOff x="216675" y="4948455"/>
            <a:chExt cx="208500" cy="212520"/>
          </a:xfrm>
        </p:grpSpPr>
        <p:sp>
          <p:nvSpPr>
            <p:cNvPr id="812" name="Google Shape;812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7"/>
          <p:cNvGrpSpPr/>
          <p:nvPr/>
        </p:nvGrpSpPr>
        <p:grpSpPr>
          <a:xfrm>
            <a:off x="5698330" y="4545004"/>
            <a:ext cx="182438" cy="185083"/>
            <a:chOff x="216675" y="4948455"/>
            <a:chExt cx="208500" cy="212520"/>
          </a:xfrm>
        </p:grpSpPr>
        <p:sp>
          <p:nvSpPr>
            <p:cNvPr id="815" name="Google Shape;815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17"/>
          <p:cNvGrpSpPr/>
          <p:nvPr/>
        </p:nvGrpSpPr>
        <p:grpSpPr>
          <a:xfrm>
            <a:off x="5444028" y="4359904"/>
            <a:ext cx="182438" cy="185083"/>
            <a:chOff x="216675" y="4948455"/>
            <a:chExt cx="208500" cy="212520"/>
          </a:xfrm>
        </p:grpSpPr>
        <p:sp>
          <p:nvSpPr>
            <p:cNvPr id="818" name="Google Shape;818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5693103" y="4359904"/>
            <a:ext cx="182438" cy="185083"/>
            <a:chOff x="216675" y="4948455"/>
            <a:chExt cx="208500" cy="212520"/>
          </a:xfrm>
        </p:grpSpPr>
        <p:sp>
          <p:nvSpPr>
            <p:cNvPr id="821" name="Google Shape;821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17"/>
          <p:cNvGrpSpPr/>
          <p:nvPr/>
        </p:nvGrpSpPr>
        <p:grpSpPr>
          <a:xfrm>
            <a:off x="6249225" y="4545004"/>
            <a:ext cx="182438" cy="185083"/>
            <a:chOff x="216675" y="4948455"/>
            <a:chExt cx="208500" cy="212520"/>
          </a:xfrm>
        </p:grpSpPr>
        <p:sp>
          <p:nvSpPr>
            <p:cNvPr id="824" name="Google Shape;824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17"/>
          <p:cNvGrpSpPr/>
          <p:nvPr/>
        </p:nvGrpSpPr>
        <p:grpSpPr>
          <a:xfrm>
            <a:off x="6498300" y="4545004"/>
            <a:ext cx="182438" cy="185083"/>
            <a:chOff x="216675" y="4948455"/>
            <a:chExt cx="208500" cy="212520"/>
          </a:xfrm>
        </p:grpSpPr>
        <p:sp>
          <p:nvSpPr>
            <p:cNvPr id="827" name="Google Shape;827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17"/>
          <p:cNvGrpSpPr/>
          <p:nvPr/>
        </p:nvGrpSpPr>
        <p:grpSpPr>
          <a:xfrm>
            <a:off x="6243997" y="4359904"/>
            <a:ext cx="182438" cy="185083"/>
            <a:chOff x="216675" y="4948455"/>
            <a:chExt cx="208500" cy="212520"/>
          </a:xfrm>
        </p:grpSpPr>
        <p:sp>
          <p:nvSpPr>
            <p:cNvPr id="830" name="Google Shape;830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17"/>
          <p:cNvGrpSpPr/>
          <p:nvPr/>
        </p:nvGrpSpPr>
        <p:grpSpPr>
          <a:xfrm>
            <a:off x="6493073" y="4359904"/>
            <a:ext cx="182438" cy="185083"/>
            <a:chOff x="216675" y="4948455"/>
            <a:chExt cx="208500" cy="212520"/>
          </a:xfrm>
        </p:grpSpPr>
        <p:sp>
          <p:nvSpPr>
            <p:cNvPr id="833" name="Google Shape;833;p17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5" name="Google Shape;835;p17"/>
          <p:cNvSpPr/>
          <p:nvPr/>
        </p:nvSpPr>
        <p:spPr>
          <a:xfrm>
            <a:off x="388400" y="411863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All Troops</a:t>
            </a:r>
            <a:endParaRPr/>
          </a:p>
        </p:txBody>
      </p:sp>
      <p:sp>
        <p:nvSpPr>
          <p:cNvPr id="836" name="Google Shape;836;p17"/>
          <p:cNvSpPr/>
          <p:nvPr/>
        </p:nvSpPr>
        <p:spPr>
          <a:xfrm>
            <a:off x="388400" y="0"/>
            <a:ext cx="13716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Movement</a:t>
            </a:r>
            <a:endParaRPr/>
          </a:p>
        </p:txBody>
      </p:sp>
      <p:sp>
        <p:nvSpPr>
          <p:cNvPr id="837" name="Google Shape;837;p17"/>
          <p:cNvSpPr/>
          <p:nvPr/>
        </p:nvSpPr>
        <p:spPr>
          <a:xfrm>
            <a:off x="0" y="670577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838" name="Google Shape;838;p17"/>
          <p:cNvSpPr/>
          <p:nvPr/>
        </p:nvSpPr>
        <p:spPr>
          <a:xfrm>
            <a:off x="6926800" y="82372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839" name="Google Shape;839;p17"/>
          <p:cNvSpPr/>
          <p:nvPr/>
        </p:nvSpPr>
        <p:spPr>
          <a:xfrm>
            <a:off x="5833400" y="177738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840" name="Google Shape;840;p17"/>
          <p:cNvSpPr/>
          <p:nvPr/>
        </p:nvSpPr>
        <p:spPr>
          <a:xfrm>
            <a:off x="1792223" y="56116"/>
            <a:ext cx="4007700" cy="7107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7"/>
          <p:cNvSpPr/>
          <p:nvPr/>
        </p:nvSpPr>
        <p:spPr>
          <a:xfrm>
            <a:off x="1853964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7"/>
          <p:cNvSpPr/>
          <p:nvPr/>
        </p:nvSpPr>
        <p:spPr>
          <a:xfrm>
            <a:off x="2035339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7"/>
          <p:cNvSpPr/>
          <p:nvPr/>
        </p:nvSpPr>
        <p:spPr>
          <a:xfrm>
            <a:off x="2220706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2406982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7"/>
          <p:cNvSpPr/>
          <p:nvPr/>
        </p:nvSpPr>
        <p:spPr>
          <a:xfrm>
            <a:off x="5620323" y="101725"/>
            <a:ext cx="122100" cy="609300"/>
          </a:xfrm>
          <a:prstGeom prst="rect">
            <a:avLst/>
          </a:prstGeom>
          <a:solidFill>
            <a:srgbClr val="1155CC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7"/>
          <p:cNvSpPr/>
          <p:nvPr/>
        </p:nvSpPr>
        <p:spPr>
          <a:xfrm>
            <a:off x="5438947" y="101725"/>
            <a:ext cx="122100" cy="609300"/>
          </a:xfrm>
          <a:prstGeom prst="rect">
            <a:avLst/>
          </a:prstGeom>
          <a:solidFill>
            <a:srgbClr val="1155CC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7"/>
          <p:cNvSpPr/>
          <p:nvPr/>
        </p:nvSpPr>
        <p:spPr>
          <a:xfrm>
            <a:off x="5262490" y="101725"/>
            <a:ext cx="122100" cy="609300"/>
          </a:xfrm>
          <a:prstGeom prst="rect">
            <a:avLst/>
          </a:prstGeom>
          <a:solidFill>
            <a:srgbClr val="1155CC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7"/>
          <p:cNvSpPr/>
          <p:nvPr/>
        </p:nvSpPr>
        <p:spPr>
          <a:xfrm>
            <a:off x="5086034" y="101725"/>
            <a:ext cx="122100" cy="609300"/>
          </a:xfrm>
          <a:prstGeom prst="rect">
            <a:avLst/>
          </a:prstGeom>
          <a:solidFill>
            <a:srgbClr val="1155CC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18"/>
          <p:cNvGrpSpPr/>
          <p:nvPr/>
        </p:nvGrpSpPr>
        <p:grpSpPr>
          <a:xfrm rot="10800000">
            <a:off x="6525488" y="3520899"/>
            <a:ext cx="185523" cy="184871"/>
            <a:chOff x="216675" y="4948455"/>
            <a:chExt cx="208500" cy="212520"/>
          </a:xfrm>
        </p:grpSpPr>
        <p:sp>
          <p:nvSpPr>
            <p:cNvPr id="854" name="Google Shape;854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18"/>
          <p:cNvGrpSpPr/>
          <p:nvPr/>
        </p:nvGrpSpPr>
        <p:grpSpPr>
          <a:xfrm rot="10800000">
            <a:off x="6272194" y="3520899"/>
            <a:ext cx="185523" cy="184871"/>
            <a:chOff x="216675" y="4948455"/>
            <a:chExt cx="208500" cy="212520"/>
          </a:xfrm>
        </p:grpSpPr>
        <p:sp>
          <p:nvSpPr>
            <p:cNvPr id="857" name="Google Shape;857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18"/>
          <p:cNvGrpSpPr/>
          <p:nvPr/>
        </p:nvGrpSpPr>
        <p:grpSpPr>
          <a:xfrm rot="10800000">
            <a:off x="6530804" y="3705779"/>
            <a:ext cx="185523" cy="184871"/>
            <a:chOff x="216675" y="4948455"/>
            <a:chExt cx="208500" cy="212520"/>
          </a:xfrm>
        </p:grpSpPr>
        <p:sp>
          <p:nvSpPr>
            <p:cNvPr id="860" name="Google Shape;860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18"/>
          <p:cNvGrpSpPr/>
          <p:nvPr/>
        </p:nvGrpSpPr>
        <p:grpSpPr>
          <a:xfrm>
            <a:off x="3026071" y="3696480"/>
            <a:ext cx="185523" cy="184871"/>
            <a:chOff x="216675" y="4948455"/>
            <a:chExt cx="208500" cy="212520"/>
          </a:xfrm>
        </p:grpSpPr>
        <p:sp>
          <p:nvSpPr>
            <p:cNvPr id="863" name="Google Shape;863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18"/>
          <p:cNvGrpSpPr/>
          <p:nvPr/>
        </p:nvGrpSpPr>
        <p:grpSpPr>
          <a:xfrm>
            <a:off x="3279365" y="3696480"/>
            <a:ext cx="185523" cy="184871"/>
            <a:chOff x="216675" y="4948455"/>
            <a:chExt cx="208500" cy="212520"/>
          </a:xfrm>
        </p:grpSpPr>
        <p:sp>
          <p:nvSpPr>
            <p:cNvPr id="866" name="Google Shape;866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8"/>
          <p:cNvGrpSpPr/>
          <p:nvPr/>
        </p:nvGrpSpPr>
        <p:grpSpPr>
          <a:xfrm>
            <a:off x="3274049" y="3511600"/>
            <a:ext cx="185523" cy="184871"/>
            <a:chOff x="216675" y="4948455"/>
            <a:chExt cx="208500" cy="212520"/>
          </a:xfrm>
        </p:grpSpPr>
        <p:sp>
          <p:nvSpPr>
            <p:cNvPr id="869" name="Google Shape;869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18"/>
          <p:cNvGrpSpPr/>
          <p:nvPr/>
        </p:nvGrpSpPr>
        <p:grpSpPr>
          <a:xfrm>
            <a:off x="3020756" y="3511600"/>
            <a:ext cx="185523" cy="184871"/>
            <a:chOff x="216675" y="4948455"/>
            <a:chExt cx="208500" cy="212520"/>
          </a:xfrm>
        </p:grpSpPr>
        <p:sp>
          <p:nvSpPr>
            <p:cNvPr id="872" name="Google Shape;872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 rot="10800000">
            <a:off x="6277510" y="3705779"/>
            <a:ext cx="185523" cy="184871"/>
            <a:chOff x="216675" y="4948455"/>
            <a:chExt cx="208500" cy="212520"/>
          </a:xfrm>
        </p:grpSpPr>
        <p:sp>
          <p:nvSpPr>
            <p:cNvPr id="875" name="Google Shape;875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18"/>
          <p:cNvGrpSpPr/>
          <p:nvPr/>
        </p:nvGrpSpPr>
        <p:grpSpPr>
          <a:xfrm rot="10800000">
            <a:off x="5711947" y="3520899"/>
            <a:ext cx="185523" cy="184871"/>
            <a:chOff x="216675" y="4948455"/>
            <a:chExt cx="208500" cy="212520"/>
          </a:xfrm>
        </p:grpSpPr>
        <p:sp>
          <p:nvSpPr>
            <p:cNvPr id="878" name="Google Shape;878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18"/>
          <p:cNvGrpSpPr/>
          <p:nvPr/>
        </p:nvGrpSpPr>
        <p:grpSpPr>
          <a:xfrm rot="10800000">
            <a:off x="5458654" y="3520899"/>
            <a:ext cx="185523" cy="184871"/>
            <a:chOff x="216675" y="4948455"/>
            <a:chExt cx="208500" cy="212520"/>
          </a:xfrm>
        </p:grpSpPr>
        <p:sp>
          <p:nvSpPr>
            <p:cNvPr id="881" name="Google Shape;881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18"/>
          <p:cNvGrpSpPr/>
          <p:nvPr/>
        </p:nvGrpSpPr>
        <p:grpSpPr>
          <a:xfrm rot="10800000">
            <a:off x="5717263" y="3705779"/>
            <a:ext cx="185523" cy="184871"/>
            <a:chOff x="216675" y="4948455"/>
            <a:chExt cx="208500" cy="212520"/>
          </a:xfrm>
        </p:grpSpPr>
        <p:sp>
          <p:nvSpPr>
            <p:cNvPr id="884" name="Google Shape;884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8"/>
          <p:cNvGrpSpPr/>
          <p:nvPr/>
        </p:nvGrpSpPr>
        <p:grpSpPr>
          <a:xfrm rot="10800000">
            <a:off x="5463970" y="3705779"/>
            <a:ext cx="185523" cy="184871"/>
            <a:chOff x="216675" y="4948455"/>
            <a:chExt cx="208500" cy="212520"/>
          </a:xfrm>
        </p:grpSpPr>
        <p:sp>
          <p:nvSpPr>
            <p:cNvPr id="887" name="Google Shape;887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8"/>
          <p:cNvGrpSpPr/>
          <p:nvPr/>
        </p:nvGrpSpPr>
        <p:grpSpPr>
          <a:xfrm rot="10800000">
            <a:off x="4898429" y="3520899"/>
            <a:ext cx="185523" cy="184871"/>
            <a:chOff x="216675" y="4948455"/>
            <a:chExt cx="208500" cy="212520"/>
          </a:xfrm>
        </p:grpSpPr>
        <p:sp>
          <p:nvSpPr>
            <p:cNvPr id="890" name="Google Shape;890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18"/>
          <p:cNvGrpSpPr/>
          <p:nvPr/>
        </p:nvGrpSpPr>
        <p:grpSpPr>
          <a:xfrm rot="10800000">
            <a:off x="4645136" y="3520899"/>
            <a:ext cx="185523" cy="184871"/>
            <a:chOff x="216675" y="4948455"/>
            <a:chExt cx="208500" cy="212520"/>
          </a:xfrm>
        </p:grpSpPr>
        <p:sp>
          <p:nvSpPr>
            <p:cNvPr id="893" name="Google Shape;893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 rot="10800000">
            <a:off x="4903745" y="3705779"/>
            <a:ext cx="185523" cy="184871"/>
            <a:chOff x="216675" y="4948455"/>
            <a:chExt cx="208500" cy="212520"/>
          </a:xfrm>
        </p:grpSpPr>
        <p:sp>
          <p:nvSpPr>
            <p:cNvPr id="896" name="Google Shape;896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18"/>
          <p:cNvGrpSpPr/>
          <p:nvPr/>
        </p:nvGrpSpPr>
        <p:grpSpPr>
          <a:xfrm rot="10800000">
            <a:off x="4650452" y="3705779"/>
            <a:ext cx="185523" cy="184871"/>
            <a:chOff x="216675" y="4948455"/>
            <a:chExt cx="208500" cy="212520"/>
          </a:xfrm>
        </p:grpSpPr>
        <p:sp>
          <p:nvSpPr>
            <p:cNvPr id="899" name="Google Shape;899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18"/>
          <p:cNvGrpSpPr/>
          <p:nvPr/>
        </p:nvGrpSpPr>
        <p:grpSpPr>
          <a:xfrm rot="10800000">
            <a:off x="4084911" y="3520899"/>
            <a:ext cx="185523" cy="184871"/>
            <a:chOff x="216675" y="4948455"/>
            <a:chExt cx="208500" cy="212520"/>
          </a:xfrm>
        </p:grpSpPr>
        <p:sp>
          <p:nvSpPr>
            <p:cNvPr id="902" name="Google Shape;902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18"/>
          <p:cNvGrpSpPr/>
          <p:nvPr/>
        </p:nvGrpSpPr>
        <p:grpSpPr>
          <a:xfrm rot="10800000">
            <a:off x="3831618" y="3520899"/>
            <a:ext cx="185523" cy="184871"/>
            <a:chOff x="216675" y="4948455"/>
            <a:chExt cx="208500" cy="212520"/>
          </a:xfrm>
        </p:grpSpPr>
        <p:sp>
          <p:nvSpPr>
            <p:cNvPr id="905" name="Google Shape;905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 rot="10800000">
            <a:off x="4090227" y="3705779"/>
            <a:ext cx="185523" cy="184871"/>
            <a:chOff x="216675" y="4948455"/>
            <a:chExt cx="208500" cy="212520"/>
          </a:xfrm>
        </p:grpSpPr>
        <p:sp>
          <p:nvSpPr>
            <p:cNvPr id="908" name="Google Shape;908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18"/>
          <p:cNvGrpSpPr/>
          <p:nvPr/>
        </p:nvGrpSpPr>
        <p:grpSpPr>
          <a:xfrm rot="10800000">
            <a:off x="3836933" y="3705779"/>
            <a:ext cx="185523" cy="184871"/>
            <a:chOff x="216675" y="4948455"/>
            <a:chExt cx="208500" cy="212520"/>
          </a:xfrm>
        </p:grpSpPr>
        <p:sp>
          <p:nvSpPr>
            <p:cNvPr id="911" name="Google Shape;911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18"/>
          <p:cNvGrpSpPr/>
          <p:nvPr/>
        </p:nvGrpSpPr>
        <p:grpSpPr>
          <a:xfrm rot="10800000">
            <a:off x="2534020" y="3520899"/>
            <a:ext cx="185523" cy="184871"/>
            <a:chOff x="216675" y="4948455"/>
            <a:chExt cx="208500" cy="212520"/>
          </a:xfrm>
        </p:grpSpPr>
        <p:sp>
          <p:nvSpPr>
            <p:cNvPr id="914" name="Google Shape;914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8"/>
          <p:cNvGrpSpPr/>
          <p:nvPr/>
        </p:nvGrpSpPr>
        <p:grpSpPr>
          <a:xfrm rot="10800000">
            <a:off x="2280726" y="3520899"/>
            <a:ext cx="185523" cy="184871"/>
            <a:chOff x="216675" y="4948455"/>
            <a:chExt cx="208500" cy="212520"/>
          </a:xfrm>
        </p:grpSpPr>
        <p:sp>
          <p:nvSpPr>
            <p:cNvPr id="917" name="Google Shape;917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18"/>
          <p:cNvGrpSpPr/>
          <p:nvPr/>
        </p:nvGrpSpPr>
        <p:grpSpPr>
          <a:xfrm rot="10800000">
            <a:off x="2539335" y="3705779"/>
            <a:ext cx="185523" cy="184871"/>
            <a:chOff x="216675" y="4948455"/>
            <a:chExt cx="208500" cy="212520"/>
          </a:xfrm>
        </p:grpSpPr>
        <p:sp>
          <p:nvSpPr>
            <p:cNvPr id="920" name="Google Shape;920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18"/>
          <p:cNvGrpSpPr/>
          <p:nvPr/>
        </p:nvGrpSpPr>
        <p:grpSpPr>
          <a:xfrm rot="10800000">
            <a:off x="2286042" y="3705779"/>
            <a:ext cx="185523" cy="184871"/>
            <a:chOff x="216675" y="4948455"/>
            <a:chExt cx="208500" cy="212520"/>
          </a:xfrm>
        </p:grpSpPr>
        <p:sp>
          <p:nvSpPr>
            <p:cNvPr id="923" name="Google Shape;923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18"/>
          <p:cNvGrpSpPr/>
          <p:nvPr/>
        </p:nvGrpSpPr>
        <p:grpSpPr>
          <a:xfrm rot="10800000">
            <a:off x="1720501" y="3520899"/>
            <a:ext cx="185523" cy="184871"/>
            <a:chOff x="216675" y="4948455"/>
            <a:chExt cx="208500" cy="212520"/>
          </a:xfrm>
        </p:grpSpPr>
        <p:sp>
          <p:nvSpPr>
            <p:cNvPr id="926" name="Google Shape;926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18"/>
          <p:cNvGrpSpPr/>
          <p:nvPr/>
        </p:nvGrpSpPr>
        <p:grpSpPr>
          <a:xfrm rot="10800000">
            <a:off x="1467208" y="3520899"/>
            <a:ext cx="185523" cy="184871"/>
            <a:chOff x="216675" y="4948455"/>
            <a:chExt cx="208500" cy="212520"/>
          </a:xfrm>
        </p:grpSpPr>
        <p:sp>
          <p:nvSpPr>
            <p:cNvPr id="929" name="Google Shape;929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8"/>
          <p:cNvGrpSpPr/>
          <p:nvPr/>
        </p:nvGrpSpPr>
        <p:grpSpPr>
          <a:xfrm rot="10800000">
            <a:off x="1725817" y="3705779"/>
            <a:ext cx="185523" cy="184871"/>
            <a:chOff x="216675" y="4948455"/>
            <a:chExt cx="208500" cy="212520"/>
          </a:xfrm>
        </p:grpSpPr>
        <p:sp>
          <p:nvSpPr>
            <p:cNvPr id="932" name="Google Shape;932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18"/>
          <p:cNvGrpSpPr/>
          <p:nvPr/>
        </p:nvGrpSpPr>
        <p:grpSpPr>
          <a:xfrm rot="10800000">
            <a:off x="1472524" y="3705779"/>
            <a:ext cx="185523" cy="184871"/>
            <a:chOff x="216675" y="4948455"/>
            <a:chExt cx="208500" cy="212520"/>
          </a:xfrm>
        </p:grpSpPr>
        <p:sp>
          <p:nvSpPr>
            <p:cNvPr id="935" name="Google Shape;935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18"/>
          <p:cNvGrpSpPr/>
          <p:nvPr/>
        </p:nvGrpSpPr>
        <p:grpSpPr>
          <a:xfrm rot="10800000">
            <a:off x="906961" y="3520899"/>
            <a:ext cx="185523" cy="184871"/>
            <a:chOff x="216675" y="4948455"/>
            <a:chExt cx="208500" cy="212520"/>
          </a:xfrm>
        </p:grpSpPr>
        <p:sp>
          <p:nvSpPr>
            <p:cNvPr id="938" name="Google Shape;938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18"/>
          <p:cNvGrpSpPr/>
          <p:nvPr/>
        </p:nvGrpSpPr>
        <p:grpSpPr>
          <a:xfrm rot="10800000">
            <a:off x="653667" y="3520899"/>
            <a:ext cx="185523" cy="184871"/>
            <a:chOff x="216675" y="4948455"/>
            <a:chExt cx="208500" cy="212520"/>
          </a:xfrm>
        </p:grpSpPr>
        <p:sp>
          <p:nvSpPr>
            <p:cNvPr id="941" name="Google Shape;941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8"/>
          <p:cNvGrpSpPr/>
          <p:nvPr/>
        </p:nvGrpSpPr>
        <p:grpSpPr>
          <a:xfrm rot="10800000">
            <a:off x="912277" y="3705779"/>
            <a:ext cx="185523" cy="184871"/>
            <a:chOff x="216675" y="4948455"/>
            <a:chExt cx="208500" cy="212520"/>
          </a:xfrm>
        </p:grpSpPr>
        <p:sp>
          <p:nvSpPr>
            <p:cNvPr id="944" name="Google Shape;944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18"/>
          <p:cNvGrpSpPr/>
          <p:nvPr/>
        </p:nvGrpSpPr>
        <p:grpSpPr>
          <a:xfrm rot="10800000">
            <a:off x="658983" y="3705779"/>
            <a:ext cx="185523" cy="184871"/>
            <a:chOff x="216675" y="4948455"/>
            <a:chExt cx="208500" cy="212520"/>
          </a:xfrm>
        </p:grpSpPr>
        <p:sp>
          <p:nvSpPr>
            <p:cNvPr id="947" name="Google Shape;947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18"/>
          <p:cNvGrpSpPr/>
          <p:nvPr/>
        </p:nvGrpSpPr>
        <p:grpSpPr>
          <a:xfrm>
            <a:off x="582158" y="4527579"/>
            <a:ext cx="185523" cy="184871"/>
            <a:chOff x="216675" y="4948455"/>
            <a:chExt cx="208500" cy="212520"/>
          </a:xfrm>
        </p:grpSpPr>
        <p:sp>
          <p:nvSpPr>
            <p:cNvPr id="950" name="Google Shape;950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18"/>
          <p:cNvGrpSpPr/>
          <p:nvPr/>
        </p:nvGrpSpPr>
        <p:grpSpPr>
          <a:xfrm>
            <a:off x="835452" y="4527579"/>
            <a:ext cx="185523" cy="184871"/>
            <a:chOff x="216675" y="4948455"/>
            <a:chExt cx="208500" cy="212520"/>
          </a:xfrm>
        </p:grpSpPr>
        <p:sp>
          <p:nvSpPr>
            <p:cNvPr id="953" name="Google Shape;953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18"/>
          <p:cNvGrpSpPr/>
          <p:nvPr/>
        </p:nvGrpSpPr>
        <p:grpSpPr>
          <a:xfrm>
            <a:off x="576842" y="4342699"/>
            <a:ext cx="185523" cy="184871"/>
            <a:chOff x="216675" y="4948455"/>
            <a:chExt cx="208500" cy="212520"/>
          </a:xfrm>
        </p:grpSpPr>
        <p:sp>
          <p:nvSpPr>
            <p:cNvPr id="956" name="Google Shape;956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18"/>
          <p:cNvGrpSpPr/>
          <p:nvPr/>
        </p:nvGrpSpPr>
        <p:grpSpPr>
          <a:xfrm>
            <a:off x="830136" y="4342699"/>
            <a:ext cx="185523" cy="184871"/>
            <a:chOff x="216675" y="4948455"/>
            <a:chExt cx="208500" cy="212520"/>
          </a:xfrm>
        </p:grpSpPr>
        <p:sp>
          <p:nvSpPr>
            <p:cNvPr id="959" name="Google Shape;959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18"/>
          <p:cNvGrpSpPr/>
          <p:nvPr/>
        </p:nvGrpSpPr>
        <p:grpSpPr>
          <a:xfrm>
            <a:off x="1395676" y="4527579"/>
            <a:ext cx="185523" cy="184871"/>
            <a:chOff x="216675" y="4948455"/>
            <a:chExt cx="208500" cy="212520"/>
          </a:xfrm>
        </p:grpSpPr>
        <p:sp>
          <p:nvSpPr>
            <p:cNvPr id="962" name="Google Shape;962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18"/>
          <p:cNvGrpSpPr/>
          <p:nvPr/>
        </p:nvGrpSpPr>
        <p:grpSpPr>
          <a:xfrm>
            <a:off x="1648970" y="4527579"/>
            <a:ext cx="185523" cy="184871"/>
            <a:chOff x="216675" y="4948455"/>
            <a:chExt cx="208500" cy="212520"/>
          </a:xfrm>
        </p:grpSpPr>
        <p:sp>
          <p:nvSpPr>
            <p:cNvPr id="965" name="Google Shape;965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18"/>
          <p:cNvGrpSpPr/>
          <p:nvPr/>
        </p:nvGrpSpPr>
        <p:grpSpPr>
          <a:xfrm>
            <a:off x="1390360" y="4342699"/>
            <a:ext cx="185523" cy="184871"/>
            <a:chOff x="216675" y="4948455"/>
            <a:chExt cx="208500" cy="212520"/>
          </a:xfrm>
        </p:grpSpPr>
        <p:sp>
          <p:nvSpPr>
            <p:cNvPr id="968" name="Google Shape;968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18"/>
          <p:cNvGrpSpPr/>
          <p:nvPr/>
        </p:nvGrpSpPr>
        <p:grpSpPr>
          <a:xfrm>
            <a:off x="1643654" y="4342699"/>
            <a:ext cx="185523" cy="184871"/>
            <a:chOff x="216675" y="4948455"/>
            <a:chExt cx="208500" cy="212520"/>
          </a:xfrm>
        </p:grpSpPr>
        <p:sp>
          <p:nvSpPr>
            <p:cNvPr id="971" name="Google Shape;971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3" name="Google Shape;973;p18"/>
          <p:cNvGrpSpPr/>
          <p:nvPr/>
        </p:nvGrpSpPr>
        <p:grpSpPr>
          <a:xfrm>
            <a:off x="3022746" y="4527579"/>
            <a:ext cx="185523" cy="184871"/>
            <a:chOff x="216675" y="4948455"/>
            <a:chExt cx="208500" cy="212520"/>
          </a:xfrm>
        </p:grpSpPr>
        <p:sp>
          <p:nvSpPr>
            <p:cNvPr id="974" name="Google Shape;974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18"/>
          <p:cNvGrpSpPr/>
          <p:nvPr/>
        </p:nvGrpSpPr>
        <p:grpSpPr>
          <a:xfrm>
            <a:off x="3276040" y="4527579"/>
            <a:ext cx="185523" cy="184871"/>
            <a:chOff x="216675" y="4948455"/>
            <a:chExt cx="208500" cy="212520"/>
          </a:xfrm>
        </p:grpSpPr>
        <p:sp>
          <p:nvSpPr>
            <p:cNvPr id="977" name="Google Shape;977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8"/>
          <p:cNvGrpSpPr/>
          <p:nvPr/>
        </p:nvGrpSpPr>
        <p:grpSpPr>
          <a:xfrm>
            <a:off x="3017430" y="4342699"/>
            <a:ext cx="185523" cy="184871"/>
            <a:chOff x="216675" y="4948455"/>
            <a:chExt cx="208500" cy="212520"/>
          </a:xfrm>
        </p:grpSpPr>
        <p:sp>
          <p:nvSpPr>
            <p:cNvPr id="980" name="Google Shape;980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18"/>
          <p:cNvGrpSpPr/>
          <p:nvPr/>
        </p:nvGrpSpPr>
        <p:grpSpPr>
          <a:xfrm>
            <a:off x="3270724" y="4342699"/>
            <a:ext cx="185523" cy="184871"/>
            <a:chOff x="216675" y="4948455"/>
            <a:chExt cx="208500" cy="212520"/>
          </a:xfrm>
        </p:grpSpPr>
        <p:sp>
          <p:nvSpPr>
            <p:cNvPr id="983" name="Google Shape;983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18"/>
          <p:cNvGrpSpPr/>
          <p:nvPr/>
        </p:nvGrpSpPr>
        <p:grpSpPr>
          <a:xfrm>
            <a:off x="3836264" y="4527579"/>
            <a:ext cx="185523" cy="184871"/>
            <a:chOff x="216675" y="4948455"/>
            <a:chExt cx="208500" cy="212520"/>
          </a:xfrm>
        </p:grpSpPr>
        <p:sp>
          <p:nvSpPr>
            <p:cNvPr id="986" name="Google Shape;986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18"/>
          <p:cNvGrpSpPr/>
          <p:nvPr/>
        </p:nvGrpSpPr>
        <p:grpSpPr>
          <a:xfrm>
            <a:off x="4089558" y="4527579"/>
            <a:ext cx="185523" cy="184871"/>
            <a:chOff x="216675" y="4948455"/>
            <a:chExt cx="208500" cy="212520"/>
          </a:xfrm>
        </p:grpSpPr>
        <p:sp>
          <p:nvSpPr>
            <p:cNvPr id="989" name="Google Shape;989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18"/>
          <p:cNvGrpSpPr/>
          <p:nvPr/>
        </p:nvGrpSpPr>
        <p:grpSpPr>
          <a:xfrm>
            <a:off x="3830948" y="4342699"/>
            <a:ext cx="185523" cy="184871"/>
            <a:chOff x="216675" y="4948455"/>
            <a:chExt cx="208500" cy="212520"/>
          </a:xfrm>
        </p:grpSpPr>
        <p:sp>
          <p:nvSpPr>
            <p:cNvPr id="992" name="Google Shape;992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18"/>
          <p:cNvGrpSpPr/>
          <p:nvPr/>
        </p:nvGrpSpPr>
        <p:grpSpPr>
          <a:xfrm>
            <a:off x="4084242" y="4342699"/>
            <a:ext cx="185523" cy="184871"/>
            <a:chOff x="216675" y="4948455"/>
            <a:chExt cx="208500" cy="212520"/>
          </a:xfrm>
        </p:grpSpPr>
        <p:sp>
          <p:nvSpPr>
            <p:cNvPr id="995" name="Google Shape;995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18"/>
          <p:cNvGrpSpPr/>
          <p:nvPr/>
        </p:nvGrpSpPr>
        <p:grpSpPr>
          <a:xfrm>
            <a:off x="4649804" y="4527579"/>
            <a:ext cx="185523" cy="184871"/>
            <a:chOff x="216675" y="4948455"/>
            <a:chExt cx="208500" cy="212520"/>
          </a:xfrm>
        </p:grpSpPr>
        <p:sp>
          <p:nvSpPr>
            <p:cNvPr id="998" name="Google Shape;998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18"/>
          <p:cNvGrpSpPr/>
          <p:nvPr/>
        </p:nvGrpSpPr>
        <p:grpSpPr>
          <a:xfrm>
            <a:off x="4903098" y="4527579"/>
            <a:ext cx="185523" cy="184871"/>
            <a:chOff x="216675" y="4948455"/>
            <a:chExt cx="208500" cy="212520"/>
          </a:xfrm>
        </p:grpSpPr>
        <p:sp>
          <p:nvSpPr>
            <p:cNvPr id="1001" name="Google Shape;1001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18"/>
          <p:cNvGrpSpPr/>
          <p:nvPr/>
        </p:nvGrpSpPr>
        <p:grpSpPr>
          <a:xfrm>
            <a:off x="4644488" y="4342699"/>
            <a:ext cx="185523" cy="184871"/>
            <a:chOff x="216675" y="4948455"/>
            <a:chExt cx="208500" cy="212520"/>
          </a:xfrm>
        </p:grpSpPr>
        <p:sp>
          <p:nvSpPr>
            <p:cNvPr id="1004" name="Google Shape;1004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18"/>
          <p:cNvGrpSpPr/>
          <p:nvPr/>
        </p:nvGrpSpPr>
        <p:grpSpPr>
          <a:xfrm>
            <a:off x="4897782" y="4342699"/>
            <a:ext cx="185523" cy="184871"/>
            <a:chOff x="216675" y="4948455"/>
            <a:chExt cx="208500" cy="212520"/>
          </a:xfrm>
        </p:grpSpPr>
        <p:sp>
          <p:nvSpPr>
            <p:cNvPr id="1007" name="Google Shape;1007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18"/>
          <p:cNvGrpSpPr/>
          <p:nvPr/>
        </p:nvGrpSpPr>
        <p:grpSpPr>
          <a:xfrm>
            <a:off x="5463322" y="4527579"/>
            <a:ext cx="185523" cy="184871"/>
            <a:chOff x="216675" y="4948455"/>
            <a:chExt cx="208500" cy="212520"/>
          </a:xfrm>
        </p:grpSpPr>
        <p:sp>
          <p:nvSpPr>
            <p:cNvPr id="1010" name="Google Shape;1010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18"/>
          <p:cNvGrpSpPr/>
          <p:nvPr/>
        </p:nvGrpSpPr>
        <p:grpSpPr>
          <a:xfrm>
            <a:off x="5716616" y="4527579"/>
            <a:ext cx="185523" cy="184871"/>
            <a:chOff x="216675" y="4948455"/>
            <a:chExt cx="208500" cy="212520"/>
          </a:xfrm>
        </p:grpSpPr>
        <p:sp>
          <p:nvSpPr>
            <p:cNvPr id="1013" name="Google Shape;1013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18"/>
          <p:cNvGrpSpPr/>
          <p:nvPr/>
        </p:nvGrpSpPr>
        <p:grpSpPr>
          <a:xfrm>
            <a:off x="5458006" y="4342699"/>
            <a:ext cx="185523" cy="184871"/>
            <a:chOff x="216675" y="4948455"/>
            <a:chExt cx="208500" cy="212520"/>
          </a:xfrm>
        </p:grpSpPr>
        <p:sp>
          <p:nvSpPr>
            <p:cNvPr id="1016" name="Google Shape;1016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18"/>
          <p:cNvGrpSpPr/>
          <p:nvPr/>
        </p:nvGrpSpPr>
        <p:grpSpPr>
          <a:xfrm>
            <a:off x="5711300" y="4342699"/>
            <a:ext cx="185523" cy="184871"/>
            <a:chOff x="216675" y="4948455"/>
            <a:chExt cx="208500" cy="212520"/>
          </a:xfrm>
        </p:grpSpPr>
        <p:sp>
          <p:nvSpPr>
            <p:cNvPr id="1019" name="Google Shape;1019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18"/>
          <p:cNvGrpSpPr/>
          <p:nvPr/>
        </p:nvGrpSpPr>
        <p:grpSpPr>
          <a:xfrm>
            <a:off x="6276840" y="4527579"/>
            <a:ext cx="185523" cy="184871"/>
            <a:chOff x="216675" y="4948455"/>
            <a:chExt cx="208500" cy="212520"/>
          </a:xfrm>
        </p:grpSpPr>
        <p:sp>
          <p:nvSpPr>
            <p:cNvPr id="1022" name="Google Shape;1022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18"/>
          <p:cNvGrpSpPr/>
          <p:nvPr/>
        </p:nvGrpSpPr>
        <p:grpSpPr>
          <a:xfrm>
            <a:off x="6530134" y="4527579"/>
            <a:ext cx="185523" cy="184871"/>
            <a:chOff x="216675" y="4948455"/>
            <a:chExt cx="208500" cy="212520"/>
          </a:xfrm>
        </p:grpSpPr>
        <p:sp>
          <p:nvSpPr>
            <p:cNvPr id="1025" name="Google Shape;1025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18"/>
          <p:cNvGrpSpPr/>
          <p:nvPr/>
        </p:nvGrpSpPr>
        <p:grpSpPr>
          <a:xfrm>
            <a:off x="6271524" y="4342699"/>
            <a:ext cx="185523" cy="184871"/>
            <a:chOff x="216675" y="4948455"/>
            <a:chExt cx="208500" cy="212520"/>
          </a:xfrm>
        </p:grpSpPr>
        <p:sp>
          <p:nvSpPr>
            <p:cNvPr id="1028" name="Google Shape;1028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18"/>
          <p:cNvGrpSpPr/>
          <p:nvPr/>
        </p:nvGrpSpPr>
        <p:grpSpPr>
          <a:xfrm>
            <a:off x="6524818" y="4342699"/>
            <a:ext cx="185523" cy="184871"/>
            <a:chOff x="216675" y="4948455"/>
            <a:chExt cx="208500" cy="212520"/>
          </a:xfrm>
        </p:grpSpPr>
        <p:sp>
          <p:nvSpPr>
            <p:cNvPr id="1031" name="Google Shape;1031;p18"/>
            <p:cNvSpPr/>
            <p:nvPr/>
          </p:nvSpPr>
          <p:spPr>
            <a:xfrm>
              <a:off x="216675" y="4984575"/>
              <a:ext cx="176400" cy="1764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393075" y="4948455"/>
              <a:ext cx="32100" cy="1764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3" name="Google Shape;1033;p18"/>
          <p:cNvSpPr/>
          <p:nvPr/>
        </p:nvSpPr>
        <p:spPr>
          <a:xfrm>
            <a:off x="388400" y="411863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All Troops</a:t>
            </a:r>
            <a:endParaRPr/>
          </a:p>
        </p:txBody>
      </p:sp>
      <p:sp>
        <p:nvSpPr>
          <p:cNvPr id="1034" name="Google Shape;1034;p18"/>
          <p:cNvSpPr/>
          <p:nvPr/>
        </p:nvSpPr>
        <p:spPr>
          <a:xfrm>
            <a:off x="388400" y="0"/>
            <a:ext cx="13716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Movement</a:t>
            </a:r>
            <a:endParaRPr/>
          </a:p>
        </p:txBody>
      </p:sp>
      <p:sp>
        <p:nvSpPr>
          <p:cNvPr id="1035" name="Google Shape;1035;p18"/>
          <p:cNvSpPr/>
          <p:nvPr/>
        </p:nvSpPr>
        <p:spPr>
          <a:xfrm>
            <a:off x="0" y="670577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32</a:t>
            </a:r>
            <a:endParaRPr sz="1200"/>
          </a:p>
        </p:txBody>
      </p:sp>
      <p:sp>
        <p:nvSpPr>
          <p:cNvPr id="1036" name="Google Shape;1036;p18"/>
          <p:cNvSpPr/>
          <p:nvPr/>
        </p:nvSpPr>
        <p:spPr>
          <a:xfrm>
            <a:off x="6926800" y="823725"/>
            <a:ext cx="388500" cy="6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28</a:t>
            </a:r>
            <a:endParaRPr sz="1200"/>
          </a:p>
        </p:txBody>
      </p:sp>
      <p:sp>
        <p:nvSpPr>
          <p:cNvPr id="1037" name="Google Shape;1037;p18"/>
          <p:cNvSpPr/>
          <p:nvPr/>
        </p:nvSpPr>
        <p:spPr>
          <a:xfrm>
            <a:off x="5833400" y="177738"/>
            <a:ext cx="10935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1792223" y="56116"/>
            <a:ext cx="4007700" cy="7107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1827233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1985870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2144506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2304052" y="101725"/>
            <a:ext cx="122100" cy="609300"/>
          </a:xfrm>
          <a:prstGeom prst="rect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