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45654708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45654708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45654708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45654708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45654708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45654708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45654708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4565470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4565470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456547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45654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45654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456547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456547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456547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456547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4565470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4565470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4565470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4565470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4565470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4565470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4565470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4565470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45654708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45654708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Code Pro"/>
              <a:buNone/>
              <a:defRPr sz="52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Source Code Pro"/>
              <a:buNone/>
              <a:defRPr sz="28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ource Code Pro"/>
              <a:buChar char="●"/>
              <a:defRPr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Source Code Pro"/>
              <a:buChar char="○"/>
              <a:defRPr>
                <a:solidFill>
                  <a:srgbClr val="FFD966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8E7CC3"/>
              </a:buClr>
              <a:buSzPts val="1400"/>
              <a:buFont typeface="Source Code Pro"/>
              <a:buChar char="■"/>
              <a:defRPr>
                <a:solidFill>
                  <a:srgbClr val="8E7CC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●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Code Pro"/>
              <a:buChar char="○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Code Pro"/>
              <a:buChar char="■"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63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BogoSort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Fixing” the worst sort in existence</a:t>
            </a:r>
            <a:endParaRPr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969850" y="1714650"/>
            <a:ext cx="312300" cy="2274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027350" y="2571750"/>
            <a:ext cx="312300" cy="141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804350" y="1818475"/>
            <a:ext cx="312300" cy="216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415850" y="2834550"/>
            <a:ext cx="312300" cy="115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192850" y="2309250"/>
            <a:ext cx="312300" cy="167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581350" y="2041675"/>
            <a:ext cx="312300" cy="194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638850" y="2745175"/>
            <a:ext cx="312300" cy="123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2861850" y="3411300"/>
            <a:ext cx="3123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50350" y="2988000"/>
            <a:ext cx="312300" cy="99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085812" y="4190209"/>
            <a:ext cx="29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Green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is BogoSorted (3!)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969850" y="1714650"/>
            <a:ext cx="312300" cy="2274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4415850" y="2571750"/>
            <a:ext cx="312300" cy="141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581350" y="1823550"/>
            <a:ext cx="312300" cy="216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638850" y="2834550"/>
            <a:ext cx="312300" cy="115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192850" y="2041800"/>
            <a:ext cx="312300" cy="194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804350" y="2309250"/>
            <a:ext cx="312300" cy="167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027350" y="2750250"/>
            <a:ext cx="312300" cy="123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2861850" y="3411300"/>
            <a:ext cx="3123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3250350" y="2988000"/>
            <a:ext cx="312300" cy="99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085812" y="4190209"/>
            <a:ext cx="29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All are bubble sorted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! (only took 4 switches)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Bogosort swap count: 9!=</a:t>
            </a:r>
            <a:r>
              <a:rPr lang="en"/>
              <a:t>362880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Bogoshell swap count: 3!+3!+3!+4 = 6+6+6+4 = 22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1008000% improvement!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fixed?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No, it’s still completely useless.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sort: Intelligent design sort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extra layer of </a:t>
            </a:r>
            <a:r>
              <a:rPr lang="en"/>
              <a:t>impossibility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 is to prove existence of higher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Kinda like the Quantum BogoSort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while perusing Stack Overflow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BogoSorting works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Elements of an array are randomly sorted</a:t>
            </a:r>
            <a:endParaRPr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they happen to be right, the sort finishes</a:t>
            </a:r>
            <a:endParaRPr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it is wrong, it randomly sorts everything again.</a:t>
            </a:r>
            <a:endParaRPr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 code: BogoPlus</a:t>
            </a:r>
            <a:endParaRPr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0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sort has the worst big O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case: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case: 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case: </a:t>
            </a:r>
            <a:r>
              <a:rPr lang="en"/>
              <a:t>∞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0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! symbol after n means factorial. Its means big.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7!=5040           256!≈∞ (according to most calculators)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12!=</a:t>
            </a:r>
            <a:r>
              <a:rPr lang="en"/>
              <a:t>479001600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128!≈38562050000000000</a:t>
            </a:r>
            <a:r>
              <a:rPr lang="en"/>
              <a:t>0000000000000000000000000000000000000000000000000000000000000000000000000000000000000000000000000000000000000000000000000000000000000000000000000000000000000000000000000000000000000000000000000000000000000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“Fixing it”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BogoShell: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the bogosort and the shell sort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big O to be reduced by making n effectively much smaller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n is: 3!</a:t>
            </a:r>
            <a:r>
              <a:rPr baseline="30000" lang="en" sz="2400"/>
              <a:t>*</a:t>
            </a:r>
            <a:r>
              <a:rPr lang="en"/>
              <a:t>(n/3)+(bubble sort time, generally n/2)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5192850" y="2566800"/>
            <a:ext cx="312300" cy="14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969850" y="1818575"/>
            <a:ext cx="312300" cy="21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581350" y="2829425"/>
            <a:ext cx="312300" cy="11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861850" y="2304175"/>
            <a:ext cx="312300" cy="16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638850" y="1709575"/>
            <a:ext cx="312300" cy="22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415850" y="2041550"/>
            <a:ext cx="312300" cy="19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804350" y="2745175"/>
            <a:ext cx="312300" cy="12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027350" y="3411175"/>
            <a:ext cx="31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250350" y="2988000"/>
            <a:ext cx="312300" cy="9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192850" y="2566800"/>
            <a:ext cx="312300" cy="141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5969850" y="1818575"/>
            <a:ext cx="312300" cy="216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581350" y="2829425"/>
            <a:ext cx="312300" cy="115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861850" y="2304175"/>
            <a:ext cx="312300" cy="167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38850" y="1709575"/>
            <a:ext cx="312300" cy="2274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415850" y="2041550"/>
            <a:ext cx="312300" cy="194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804350" y="2745175"/>
            <a:ext cx="312300" cy="123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027350" y="3411175"/>
            <a:ext cx="3123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250350" y="2988000"/>
            <a:ext cx="312300" cy="99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027350" y="2571750"/>
            <a:ext cx="312300" cy="141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969850" y="1818575"/>
            <a:ext cx="312300" cy="216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581350" y="2829425"/>
            <a:ext cx="312300" cy="115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192850" y="2309250"/>
            <a:ext cx="312300" cy="167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638850" y="1709575"/>
            <a:ext cx="312300" cy="2274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415850" y="2041550"/>
            <a:ext cx="312300" cy="194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804350" y="2745175"/>
            <a:ext cx="312300" cy="123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861850" y="3411300"/>
            <a:ext cx="3123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250350" y="2988000"/>
            <a:ext cx="312300" cy="99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085812" y="4190209"/>
            <a:ext cx="29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is BogoSorted (3!)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4027350" y="2571750"/>
            <a:ext cx="312300" cy="141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969850" y="1818575"/>
            <a:ext cx="312300" cy="216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415850" y="2834550"/>
            <a:ext cx="312300" cy="115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192850" y="2309250"/>
            <a:ext cx="312300" cy="1679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638850" y="1709575"/>
            <a:ext cx="312300" cy="2274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5581350" y="2041675"/>
            <a:ext cx="312300" cy="1942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804350" y="2745175"/>
            <a:ext cx="312300" cy="123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861850" y="3411300"/>
            <a:ext cx="312300" cy="57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250350" y="2988000"/>
            <a:ext cx="312300" cy="996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085812" y="4190209"/>
            <a:ext cx="297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Blue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is BogoSorted (3!)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