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0" r:id="rId3"/>
    <p:sldId id="257" r:id="rId4"/>
    <p:sldId id="258" r:id="rId5"/>
    <p:sldId id="259" r:id="rId6"/>
    <p:sldId id="261" r:id="rId7"/>
    <p:sldId id="262" r:id="rId8"/>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F0588D-4229-4B30-AC03-98FD9020C241}" type="datetimeFigureOut">
              <a:rPr lang="pt-PT" smtClean="0"/>
              <a:t>03/04/2023</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0EA19A-F293-4301-AAF9-4CFBEDD9ED67}" type="slidenum">
              <a:rPr lang="pt-PT" smtClean="0"/>
              <a:t>‹nº›</a:t>
            </a:fld>
            <a:endParaRPr lang="pt-PT"/>
          </a:p>
        </p:txBody>
      </p:sp>
    </p:spTree>
    <p:extLst>
      <p:ext uri="{BB962C8B-B14F-4D97-AF65-F5344CB8AC3E}">
        <p14:creationId xmlns:p14="http://schemas.microsoft.com/office/powerpoint/2010/main" val="540350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Não completo</a:t>
            </a:r>
          </a:p>
        </p:txBody>
      </p:sp>
      <p:sp>
        <p:nvSpPr>
          <p:cNvPr id="4" name="Marcador de Posição do Número do Diapositivo 3"/>
          <p:cNvSpPr>
            <a:spLocks noGrp="1"/>
          </p:cNvSpPr>
          <p:nvPr>
            <p:ph type="sldNum" sz="quarter" idx="5"/>
          </p:nvPr>
        </p:nvSpPr>
        <p:spPr/>
        <p:txBody>
          <a:bodyPr/>
          <a:lstStyle/>
          <a:p>
            <a:fld id="{8E0EA19A-F293-4301-AAF9-4CFBEDD9ED67}" type="slidenum">
              <a:rPr lang="pt-PT" smtClean="0"/>
              <a:t>3</a:t>
            </a:fld>
            <a:endParaRPr lang="pt-PT"/>
          </a:p>
        </p:txBody>
      </p:sp>
    </p:spTree>
    <p:extLst>
      <p:ext uri="{BB962C8B-B14F-4D97-AF65-F5344CB8AC3E}">
        <p14:creationId xmlns:p14="http://schemas.microsoft.com/office/powerpoint/2010/main" val="3444409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01B02F-4A6D-4597-9D12-DF39AB8DBE96}"/>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CEBCBD3D-E500-41AB-BDD3-28F0077D8D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D602AA16-A698-412A-81D7-2B7E9BB9DDEC}"/>
              </a:ext>
            </a:extLst>
          </p:cNvPr>
          <p:cNvSpPr>
            <a:spLocks noGrp="1"/>
          </p:cNvSpPr>
          <p:nvPr>
            <p:ph type="dt" sz="half" idx="10"/>
          </p:nvPr>
        </p:nvSpPr>
        <p:spPr/>
        <p:txBody>
          <a:bodyPr/>
          <a:lstStyle/>
          <a:p>
            <a:fld id="{10721271-AC12-4F71-B983-042BF463BD3E}" type="datetimeFigureOut">
              <a:rPr lang="pt-PT" smtClean="0"/>
              <a:t>03/04/2023</a:t>
            </a:fld>
            <a:endParaRPr lang="pt-PT"/>
          </a:p>
        </p:txBody>
      </p:sp>
      <p:sp>
        <p:nvSpPr>
          <p:cNvPr id="5" name="Marcador de Posição do Rodapé 4">
            <a:extLst>
              <a:ext uri="{FF2B5EF4-FFF2-40B4-BE49-F238E27FC236}">
                <a16:creationId xmlns:a16="http://schemas.microsoft.com/office/drawing/2014/main" id="{C0300F51-0CD6-4328-8885-C91E9144BEDD}"/>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71DBDF95-C040-4885-B129-5B89C548B7E6}"/>
              </a:ext>
            </a:extLst>
          </p:cNvPr>
          <p:cNvSpPr>
            <a:spLocks noGrp="1"/>
          </p:cNvSpPr>
          <p:nvPr>
            <p:ph type="sldNum" sz="quarter" idx="12"/>
          </p:nvPr>
        </p:nvSpPr>
        <p:spPr/>
        <p:txBody>
          <a:bodyPr/>
          <a:lstStyle/>
          <a:p>
            <a:fld id="{20BC58F8-90C8-4595-886A-FAA73291085C}" type="slidenum">
              <a:rPr lang="pt-PT" smtClean="0"/>
              <a:t>‹nº›</a:t>
            </a:fld>
            <a:endParaRPr lang="pt-PT"/>
          </a:p>
        </p:txBody>
      </p:sp>
    </p:spTree>
    <p:extLst>
      <p:ext uri="{BB962C8B-B14F-4D97-AF65-F5344CB8AC3E}">
        <p14:creationId xmlns:p14="http://schemas.microsoft.com/office/powerpoint/2010/main" val="2807803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A939FF-1B6A-4275-9E40-94AB1A39F86B}"/>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6BE8A7F8-3AD8-416D-8AD0-D65D7D08797C}"/>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1F87DFE4-E9B4-404E-AF21-9472A80D0AAB}"/>
              </a:ext>
            </a:extLst>
          </p:cNvPr>
          <p:cNvSpPr>
            <a:spLocks noGrp="1"/>
          </p:cNvSpPr>
          <p:nvPr>
            <p:ph type="dt" sz="half" idx="10"/>
          </p:nvPr>
        </p:nvSpPr>
        <p:spPr/>
        <p:txBody>
          <a:bodyPr/>
          <a:lstStyle/>
          <a:p>
            <a:fld id="{10721271-AC12-4F71-B983-042BF463BD3E}" type="datetimeFigureOut">
              <a:rPr lang="pt-PT" smtClean="0"/>
              <a:t>03/04/2023</a:t>
            </a:fld>
            <a:endParaRPr lang="pt-PT"/>
          </a:p>
        </p:txBody>
      </p:sp>
      <p:sp>
        <p:nvSpPr>
          <p:cNvPr id="5" name="Marcador de Posição do Rodapé 4">
            <a:extLst>
              <a:ext uri="{FF2B5EF4-FFF2-40B4-BE49-F238E27FC236}">
                <a16:creationId xmlns:a16="http://schemas.microsoft.com/office/drawing/2014/main" id="{EE049502-7198-4397-A270-62E3E17940D7}"/>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C4BE752E-34CE-43C0-B3CB-B59008C72519}"/>
              </a:ext>
            </a:extLst>
          </p:cNvPr>
          <p:cNvSpPr>
            <a:spLocks noGrp="1"/>
          </p:cNvSpPr>
          <p:nvPr>
            <p:ph type="sldNum" sz="quarter" idx="12"/>
          </p:nvPr>
        </p:nvSpPr>
        <p:spPr/>
        <p:txBody>
          <a:bodyPr/>
          <a:lstStyle/>
          <a:p>
            <a:fld id="{20BC58F8-90C8-4595-886A-FAA73291085C}" type="slidenum">
              <a:rPr lang="pt-PT" smtClean="0"/>
              <a:t>‹nº›</a:t>
            </a:fld>
            <a:endParaRPr lang="pt-PT"/>
          </a:p>
        </p:txBody>
      </p:sp>
    </p:spTree>
    <p:extLst>
      <p:ext uri="{BB962C8B-B14F-4D97-AF65-F5344CB8AC3E}">
        <p14:creationId xmlns:p14="http://schemas.microsoft.com/office/powerpoint/2010/main" val="2976258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3D5D8AA-3654-42B2-9E03-91A82BA74059}"/>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7BF7705D-2025-48E4-AF25-BE0A3E99FD26}"/>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9797025B-BD67-4D23-B85A-004D5C39DD1A}"/>
              </a:ext>
            </a:extLst>
          </p:cNvPr>
          <p:cNvSpPr>
            <a:spLocks noGrp="1"/>
          </p:cNvSpPr>
          <p:nvPr>
            <p:ph type="dt" sz="half" idx="10"/>
          </p:nvPr>
        </p:nvSpPr>
        <p:spPr/>
        <p:txBody>
          <a:bodyPr/>
          <a:lstStyle/>
          <a:p>
            <a:fld id="{10721271-AC12-4F71-B983-042BF463BD3E}" type="datetimeFigureOut">
              <a:rPr lang="pt-PT" smtClean="0"/>
              <a:t>03/04/2023</a:t>
            </a:fld>
            <a:endParaRPr lang="pt-PT"/>
          </a:p>
        </p:txBody>
      </p:sp>
      <p:sp>
        <p:nvSpPr>
          <p:cNvPr id="5" name="Marcador de Posição do Rodapé 4">
            <a:extLst>
              <a:ext uri="{FF2B5EF4-FFF2-40B4-BE49-F238E27FC236}">
                <a16:creationId xmlns:a16="http://schemas.microsoft.com/office/drawing/2014/main" id="{8E69216E-7E75-4A02-AF3A-98EB9E147BD7}"/>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C0D429F4-2305-4D2E-AF5E-E7894FE52A4B}"/>
              </a:ext>
            </a:extLst>
          </p:cNvPr>
          <p:cNvSpPr>
            <a:spLocks noGrp="1"/>
          </p:cNvSpPr>
          <p:nvPr>
            <p:ph type="sldNum" sz="quarter" idx="12"/>
          </p:nvPr>
        </p:nvSpPr>
        <p:spPr/>
        <p:txBody>
          <a:bodyPr/>
          <a:lstStyle/>
          <a:p>
            <a:fld id="{20BC58F8-90C8-4595-886A-FAA73291085C}" type="slidenum">
              <a:rPr lang="pt-PT" smtClean="0"/>
              <a:t>‹nº›</a:t>
            </a:fld>
            <a:endParaRPr lang="pt-PT"/>
          </a:p>
        </p:txBody>
      </p:sp>
    </p:spTree>
    <p:extLst>
      <p:ext uri="{BB962C8B-B14F-4D97-AF65-F5344CB8AC3E}">
        <p14:creationId xmlns:p14="http://schemas.microsoft.com/office/powerpoint/2010/main" val="7225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CE4BEB-2912-4EF9-AEFB-2F26551AC12B}"/>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549D7528-8E28-4248-865C-DE8C9F99C95D}"/>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3EA7148C-E16F-459D-8A68-35C0ECA1AD97}"/>
              </a:ext>
            </a:extLst>
          </p:cNvPr>
          <p:cNvSpPr>
            <a:spLocks noGrp="1"/>
          </p:cNvSpPr>
          <p:nvPr>
            <p:ph type="dt" sz="half" idx="10"/>
          </p:nvPr>
        </p:nvSpPr>
        <p:spPr/>
        <p:txBody>
          <a:bodyPr/>
          <a:lstStyle/>
          <a:p>
            <a:fld id="{10721271-AC12-4F71-B983-042BF463BD3E}" type="datetimeFigureOut">
              <a:rPr lang="pt-PT" smtClean="0"/>
              <a:t>03/04/2023</a:t>
            </a:fld>
            <a:endParaRPr lang="pt-PT"/>
          </a:p>
        </p:txBody>
      </p:sp>
      <p:sp>
        <p:nvSpPr>
          <p:cNvPr id="5" name="Marcador de Posição do Rodapé 4">
            <a:extLst>
              <a:ext uri="{FF2B5EF4-FFF2-40B4-BE49-F238E27FC236}">
                <a16:creationId xmlns:a16="http://schemas.microsoft.com/office/drawing/2014/main" id="{D7BABB70-8BC7-484F-B33C-DF0BB78EEF33}"/>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ED25C1A9-43D9-4B3B-81BD-93017D66819F}"/>
              </a:ext>
            </a:extLst>
          </p:cNvPr>
          <p:cNvSpPr>
            <a:spLocks noGrp="1"/>
          </p:cNvSpPr>
          <p:nvPr>
            <p:ph type="sldNum" sz="quarter" idx="12"/>
          </p:nvPr>
        </p:nvSpPr>
        <p:spPr/>
        <p:txBody>
          <a:bodyPr/>
          <a:lstStyle/>
          <a:p>
            <a:fld id="{20BC58F8-90C8-4595-886A-FAA73291085C}" type="slidenum">
              <a:rPr lang="pt-PT" smtClean="0"/>
              <a:t>‹nº›</a:t>
            </a:fld>
            <a:endParaRPr lang="pt-PT"/>
          </a:p>
        </p:txBody>
      </p:sp>
    </p:spTree>
    <p:extLst>
      <p:ext uri="{BB962C8B-B14F-4D97-AF65-F5344CB8AC3E}">
        <p14:creationId xmlns:p14="http://schemas.microsoft.com/office/powerpoint/2010/main" val="1067849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CF2C2B-D63E-4E3A-A355-7D092A75D3DB}"/>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B870CC40-1CCF-4050-8BF7-1D81351F2A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D543A18D-0395-431E-8581-EBC01976682B}"/>
              </a:ext>
            </a:extLst>
          </p:cNvPr>
          <p:cNvSpPr>
            <a:spLocks noGrp="1"/>
          </p:cNvSpPr>
          <p:nvPr>
            <p:ph type="dt" sz="half" idx="10"/>
          </p:nvPr>
        </p:nvSpPr>
        <p:spPr/>
        <p:txBody>
          <a:bodyPr/>
          <a:lstStyle/>
          <a:p>
            <a:fld id="{10721271-AC12-4F71-B983-042BF463BD3E}" type="datetimeFigureOut">
              <a:rPr lang="pt-PT" smtClean="0"/>
              <a:t>03/04/2023</a:t>
            </a:fld>
            <a:endParaRPr lang="pt-PT"/>
          </a:p>
        </p:txBody>
      </p:sp>
      <p:sp>
        <p:nvSpPr>
          <p:cNvPr id="5" name="Marcador de Posição do Rodapé 4">
            <a:extLst>
              <a:ext uri="{FF2B5EF4-FFF2-40B4-BE49-F238E27FC236}">
                <a16:creationId xmlns:a16="http://schemas.microsoft.com/office/drawing/2014/main" id="{C4A59C86-2332-4A6D-95D0-47DCD7EEE6D7}"/>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C6F1DF48-C53A-463C-BDF9-121831EA5A62}"/>
              </a:ext>
            </a:extLst>
          </p:cNvPr>
          <p:cNvSpPr>
            <a:spLocks noGrp="1"/>
          </p:cNvSpPr>
          <p:nvPr>
            <p:ph type="sldNum" sz="quarter" idx="12"/>
          </p:nvPr>
        </p:nvSpPr>
        <p:spPr/>
        <p:txBody>
          <a:bodyPr/>
          <a:lstStyle/>
          <a:p>
            <a:fld id="{20BC58F8-90C8-4595-886A-FAA73291085C}" type="slidenum">
              <a:rPr lang="pt-PT" smtClean="0"/>
              <a:t>‹nº›</a:t>
            </a:fld>
            <a:endParaRPr lang="pt-PT"/>
          </a:p>
        </p:txBody>
      </p:sp>
    </p:spTree>
    <p:extLst>
      <p:ext uri="{BB962C8B-B14F-4D97-AF65-F5344CB8AC3E}">
        <p14:creationId xmlns:p14="http://schemas.microsoft.com/office/powerpoint/2010/main" val="2518402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45F140-179D-40A3-9195-134135F5A1A0}"/>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805B4F95-BE9E-41E0-A265-5430A52B3471}"/>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4435882C-1679-4FC8-B16E-0FC0D05D0AD5}"/>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6B0E8856-E3C9-484D-BD7D-6E6A0A4347B9}"/>
              </a:ext>
            </a:extLst>
          </p:cNvPr>
          <p:cNvSpPr>
            <a:spLocks noGrp="1"/>
          </p:cNvSpPr>
          <p:nvPr>
            <p:ph type="dt" sz="half" idx="10"/>
          </p:nvPr>
        </p:nvSpPr>
        <p:spPr/>
        <p:txBody>
          <a:bodyPr/>
          <a:lstStyle/>
          <a:p>
            <a:fld id="{10721271-AC12-4F71-B983-042BF463BD3E}" type="datetimeFigureOut">
              <a:rPr lang="pt-PT" smtClean="0"/>
              <a:t>03/04/2023</a:t>
            </a:fld>
            <a:endParaRPr lang="pt-PT"/>
          </a:p>
        </p:txBody>
      </p:sp>
      <p:sp>
        <p:nvSpPr>
          <p:cNvPr id="6" name="Marcador de Posição do Rodapé 5">
            <a:extLst>
              <a:ext uri="{FF2B5EF4-FFF2-40B4-BE49-F238E27FC236}">
                <a16:creationId xmlns:a16="http://schemas.microsoft.com/office/drawing/2014/main" id="{C56E6423-FC35-4983-8F1B-457BCE44A8C4}"/>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E579B6CE-4E06-4C3B-8C46-9CF3067686D7}"/>
              </a:ext>
            </a:extLst>
          </p:cNvPr>
          <p:cNvSpPr>
            <a:spLocks noGrp="1"/>
          </p:cNvSpPr>
          <p:nvPr>
            <p:ph type="sldNum" sz="quarter" idx="12"/>
          </p:nvPr>
        </p:nvSpPr>
        <p:spPr/>
        <p:txBody>
          <a:bodyPr/>
          <a:lstStyle/>
          <a:p>
            <a:fld id="{20BC58F8-90C8-4595-886A-FAA73291085C}" type="slidenum">
              <a:rPr lang="pt-PT" smtClean="0"/>
              <a:t>‹nº›</a:t>
            </a:fld>
            <a:endParaRPr lang="pt-PT"/>
          </a:p>
        </p:txBody>
      </p:sp>
    </p:spTree>
    <p:extLst>
      <p:ext uri="{BB962C8B-B14F-4D97-AF65-F5344CB8AC3E}">
        <p14:creationId xmlns:p14="http://schemas.microsoft.com/office/powerpoint/2010/main" val="3120843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14914-8F50-42FC-881A-0A60ED8E14CA}"/>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00AE12AD-2F9B-4689-AA66-72035ECAA3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D3A832FD-69F8-48C7-A12B-BCEA9E242265}"/>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E63367F3-B34B-49AE-A11B-509DAD39B0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3A37ED69-3E35-4323-A9D8-9A2864159CE3}"/>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07152B88-9452-4742-A0AB-E9FB26420136}"/>
              </a:ext>
            </a:extLst>
          </p:cNvPr>
          <p:cNvSpPr>
            <a:spLocks noGrp="1"/>
          </p:cNvSpPr>
          <p:nvPr>
            <p:ph type="dt" sz="half" idx="10"/>
          </p:nvPr>
        </p:nvSpPr>
        <p:spPr/>
        <p:txBody>
          <a:bodyPr/>
          <a:lstStyle/>
          <a:p>
            <a:fld id="{10721271-AC12-4F71-B983-042BF463BD3E}" type="datetimeFigureOut">
              <a:rPr lang="pt-PT" smtClean="0"/>
              <a:t>03/04/2023</a:t>
            </a:fld>
            <a:endParaRPr lang="pt-PT"/>
          </a:p>
        </p:txBody>
      </p:sp>
      <p:sp>
        <p:nvSpPr>
          <p:cNvPr id="8" name="Marcador de Posição do Rodapé 7">
            <a:extLst>
              <a:ext uri="{FF2B5EF4-FFF2-40B4-BE49-F238E27FC236}">
                <a16:creationId xmlns:a16="http://schemas.microsoft.com/office/drawing/2014/main" id="{0179108E-F2B2-40C0-9B3C-DCE8A6EE80B7}"/>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EF9DE64A-65AC-4EB6-AB30-E53AC2235040}"/>
              </a:ext>
            </a:extLst>
          </p:cNvPr>
          <p:cNvSpPr>
            <a:spLocks noGrp="1"/>
          </p:cNvSpPr>
          <p:nvPr>
            <p:ph type="sldNum" sz="quarter" idx="12"/>
          </p:nvPr>
        </p:nvSpPr>
        <p:spPr/>
        <p:txBody>
          <a:bodyPr/>
          <a:lstStyle/>
          <a:p>
            <a:fld id="{20BC58F8-90C8-4595-886A-FAA73291085C}" type="slidenum">
              <a:rPr lang="pt-PT" smtClean="0"/>
              <a:t>‹nº›</a:t>
            </a:fld>
            <a:endParaRPr lang="pt-PT"/>
          </a:p>
        </p:txBody>
      </p:sp>
    </p:spTree>
    <p:extLst>
      <p:ext uri="{BB962C8B-B14F-4D97-AF65-F5344CB8AC3E}">
        <p14:creationId xmlns:p14="http://schemas.microsoft.com/office/powerpoint/2010/main" val="2538347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1F6E65-93F3-4177-A50B-0C427F1D9C7D}"/>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1C8E155C-4453-40D7-933D-35D041A9FFC1}"/>
              </a:ext>
            </a:extLst>
          </p:cNvPr>
          <p:cNvSpPr>
            <a:spLocks noGrp="1"/>
          </p:cNvSpPr>
          <p:nvPr>
            <p:ph type="dt" sz="half" idx="10"/>
          </p:nvPr>
        </p:nvSpPr>
        <p:spPr/>
        <p:txBody>
          <a:bodyPr/>
          <a:lstStyle/>
          <a:p>
            <a:fld id="{10721271-AC12-4F71-B983-042BF463BD3E}" type="datetimeFigureOut">
              <a:rPr lang="pt-PT" smtClean="0"/>
              <a:t>03/04/2023</a:t>
            </a:fld>
            <a:endParaRPr lang="pt-PT"/>
          </a:p>
        </p:txBody>
      </p:sp>
      <p:sp>
        <p:nvSpPr>
          <p:cNvPr id="4" name="Marcador de Posição do Rodapé 3">
            <a:extLst>
              <a:ext uri="{FF2B5EF4-FFF2-40B4-BE49-F238E27FC236}">
                <a16:creationId xmlns:a16="http://schemas.microsoft.com/office/drawing/2014/main" id="{73617B7F-5E7F-44D1-9E4D-25D26CFCAFCC}"/>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99659EE4-76B8-46A7-AA24-068137C75A73}"/>
              </a:ext>
            </a:extLst>
          </p:cNvPr>
          <p:cNvSpPr>
            <a:spLocks noGrp="1"/>
          </p:cNvSpPr>
          <p:nvPr>
            <p:ph type="sldNum" sz="quarter" idx="12"/>
          </p:nvPr>
        </p:nvSpPr>
        <p:spPr/>
        <p:txBody>
          <a:bodyPr/>
          <a:lstStyle/>
          <a:p>
            <a:fld id="{20BC58F8-90C8-4595-886A-FAA73291085C}" type="slidenum">
              <a:rPr lang="pt-PT" smtClean="0"/>
              <a:t>‹nº›</a:t>
            </a:fld>
            <a:endParaRPr lang="pt-PT"/>
          </a:p>
        </p:txBody>
      </p:sp>
    </p:spTree>
    <p:extLst>
      <p:ext uri="{BB962C8B-B14F-4D97-AF65-F5344CB8AC3E}">
        <p14:creationId xmlns:p14="http://schemas.microsoft.com/office/powerpoint/2010/main" val="1672231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6D4BC21C-E6D1-49DE-9834-9BB49F46CAC4}"/>
              </a:ext>
            </a:extLst>
          </p:cNvPr>
          <p:cNvSpPr>
            <a:spLocks noGrp="1"/>
          </p:cNvSpPr>
          <p:nvPr>
            <p:ph type="dt" sz="half" idx="10"/>
          </p:nvPr>
        </p:nvSpPr>
        <p:spPr/>
        <p:txBody>
          <a:bodyPr/>
          <a:lstStyle/>
          <a:p>
            <a:fld id="{10721271-AC12-4F71-B983-042BF463BD3E}" type="datetimeFigureOut">
              <a:rPr lang="pt-PT" smtClean="0"/>
              <a:t>03/04/2023</a:t>
            </a:fld>
            <a:endParaRPr lang="pt-PT"/>
          </a:p>
        </p:txBody>
      </p:sp>
      <p:sp>
        <p:nvSpPr>
          <p:cNvPr id="3" name="Marcador de Posição do Rodapé 2">
            <a:extLst>
              <a:ext uri="{FF2B5EF4-FFF2-40B4-BE49-F238E27FC236}">
                <a16:creationId xmlns:a16="http://schemas.microsoft.com/office/drawing/2014/main" id="{6DAE754B-6EE9-454F-BE2E-F9FD84BCBD6C}"/>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48F36C76-77F1-4DA0-9FBC-9F197A8CAC81}"/>
              </a:ext>
            </a:extLst>
          </p:cNvPr>
          <p:cNvSpPr>
            <a:spLocks noGrp="1"/>
          </p:cNvSpPr>
          <p:nvPr>
            <p:ph type="sldNum" sz="quarter" idx="12"/>
          </p:nvPr>
        </p:nvSpPr>
        <p:spPr/>
        <p:txBody>
          <a:bodyPr/>
          <a:lstStyle/>
          <a:p>
            <a:fld id="{20BC58F8-90C8-4595-886A-FAA73291085C}" type="slidenum">
              <a:rPr lang="pt-PT" smtClean="0"/>
              <a:t>‹nº›</a:t>
            </a:fld>
            <a:endParaRPr lang="pt-PT"/>
          </a:p>
        </p:txBody>
      </p:sp>
    </p:spTree>
    <p:extLst>
      <p:ext uri="{BB962C8B-B14F-4D97-AF65-F5344CB8AC3E}">
        <p14:creationId xmlns:p14="http://schemas.microsoft.com/office/powerpoint/2010/main" val="72440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F448F4-8C67-40F8-83D9-6AE346376322}"/>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046E5DCF-DA97-4010-84D1-3634852A1F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A04DDBF4-CE23-4749-ACC7-69C970D50C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70464DB9-87DF-4537-B810-395B8A0E86AE}"/>
              </a:ext>
            </a:extLst>
          </p:cNvPr>
          <p:cNvSpPr>
            <a:spLocks noGrp="1"/>
          </p:cNvSpPr>
          <p:nvPr>
            <p:ph type="dt" sz="half" idx="10"/>
          </p:nvPr>
        </p:nvSpPr>
        <p:spPr/>
        <p:txBody>
          <a:bodyPr/>
          <a:lstStyle/>
          <a:p>
            <a:fld id="{10721271-AC12-4F71-B983-042BF463BD3E}" type="datetimeFigureOut">
              <a:rPr lang="pt-PT" smtClean="0"/>
              <a:t>03/04/2023</a:t>
            </a:fld>
            <a:endParaRPr lang="pt-PT"/>
          </a:p>
        </p:txBody>
      </p:sp>
      <p:sp>
        <p:nvSpPr>
          <p:cNvPr id="6" name="Marcador de Posição do Rodapé 5">
            <a:extLst>
              <a:ext uri="{FF2B5EF4-FFF2-40B4-BE49-F238E27FC236}">
                <a16:creationId xmlns:a16="http://schemas.microsoft.com/office/drawing/2014/main" id="{0C10E807-C7D6-48C7-8A5C-A1C54C4B07BE}"/>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D86C00D4-35BC-46BB-94A3-BBC8C16DC676}"/>
              </a:ext>
            </a:extLst>
          </p:cNvPr>
          <p:cNvSpPr>
            <a:spLocks noGrp="1"/>
          </p:cNvSpPr>
          <p:nvPr>
            <p:ph type="sldNum" sz="quarter" idx="12"/>
          </p:nvPr>
        </p:nvSpPr>
        <p:spPr/>
        <p:txBody>
          <a:bodyPr/>
          <a:lstStyle/>
          <a:p>
            <a:fld id="{20BC58F8-90C8-4595-886A-FAA73291085C}" type="slidenum">
              <a:rPr lang="pt-PT" smtClean="0"/>
              <a:t>‹nº›</a:t>
            </a:fld>
            <a:endParaRPr lang="pt-PT"/>
          </a:p>
        </p:txBody>
      </p:sp>
    </p:spTree>
    <p:extLst>
      <p:ext uri="{BB962C8B-B14F-4D97-AF65-F5344CB8AC3E}">
        <p14:creationId xmlns:p14="http://schemas.microsoft.com/office/powerpoint/2010/main" val="2975374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53985C-F22E-4DE2-A389-5FE6D5FD6621}"/>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0206BF7C-146E-44C8-B850-1CEFD6482F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970A01DD-2097-4480-AC39-B8D9B3EE14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33E041B4-2B69-4BA6-BB8A-CBE2EF5AE3CD}"/>
              </a:ext>
            </a:extLst>
          </p:cNvPr>
          <p:cNvSpPr>
            <a:spLocks noGrp="1"/>
          </p:cNvSpPr>
          <p:nvPr>
            <p:ph type="dt" sz="half" idx="10"/>
          </p:nvPr>
        </p:nvSpPr>
        <p:spPr/>
        <p:txBody>
          <a:bodyPr/>
          <a:lstStyle/>
          <a:p>
            <a:fld id="{10721271-AC12-4F71-B983-042BF463BD3E}" type="datetimeFigureOut">
              <a:rPr lang="pt-PT" smtClean="0"/>
              <a:t>03/04/2023</a:t>
            </a:fld>
            <a:endParaRPr lang="pt-PT"/>
          </a:p>
        </p:txBody>
      </p:sp>
      <p:sp>
        <p:nvSpPr>
          <p:cNvPr id="6" name="Marcador de Posição do Rodapé 5">
            <a:extLst>
              <a:ext uri="{FF2B5EF4-FFF2-40B4-BE49-F238E27FC236}">
                <a16:creationId xmlns:a16="http://schemas.microsoft.com/office/drawing/2014/main" id="{22D7954D-BFA1-4151-8C9A-301CF42888B3}"/>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6753BEF2-B8F9-4D13-B0C6-D5D7A05A95B4}"/>
              </a:ext>
            </a:extLst>
          </p:cNvPr>
          <p:cNvSpPr>
            <a:spLocks noGrp="1"/>
          </p:cNvSpPr>
          <p:nvPr>
            <p:ph type="sldNum" sz="quarter" idx="12"/>
          </p:nvPr>
        </p:nvSpPr>
        <p:spPr/>
        <p:txBody>
          <a:bodyPr/>
          <a:lstStyle/>
          <a:p>
            <a:fld id="{20BC58F8-90C8-4595-886A-FAA73291085C}" type="slidenum">
              <a:rPr lang="pt-PT" smtClean="0"/>
              <a:t>‹nº›</a:t>
            </a:fld>
            <a:endParaRPr lang="pt-PT"/>
          </a:p>
        </p:txBody>
      </p:sp>
    </p:spTree>
    <p:extLst>
      <p:ext uri="{BB962C8B-B14F-4D97-AF65-F5344CB8AC3E}">
        <p14:creationId xmlns:p14="http://schemas.microsoft.com/office/powerpoint/2010/main" val="1252869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0A5FB4FB-8D9F-4909-8FEB-F438994C20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1F976A5B-98C9-4DF3-8808-23AB131F7A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18EF7B96-C733-454D-9640-741ED2B9DD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21271-AC12-4F71-B983-042BF463BD3E}" type="datetimeFigureOut">
              <a:rPr lang="pt-PT" smtClean="0"/>
              <a:t>03/04/2023</a:t>
            </a:fld>
            <a:endParaRPr lang="pt-PT"/>
          </a:p>
        </p:txBody>
      </p:sp>
      <p:sp>
        <p:nvSpPr>
          <p:cNvPr id="5" name="Marcador de Posição do Rodapé 4">
            <a:extLst>
              <a:ext uri="{FF2B5EF4-FFF2-40B4-BE49-F238E27FC236}">
                <a16:creationId xmlns:a16="http://schemas.microsoft.com/office/drawing/2014/main" id="{7FC70700-1D1F-4318-960A-5C4E5839E9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44BDE4D5-9C5F-49CD-94C6-65158AD6E9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BC58F8-90C8-4595-886A-FAA73291085C}" type="slidenum">
              <a:rPr lang="pt-PT" smtClean="0"/>
              <a:t>‹nº›</a:t>
            </a:fld>
            <a:endParaRPr lang="pt-PT"/>
          </a:p>
        </p:txBody>
      </p:sp>
    </p:spTree>
    <p:extLst>
      <p:ext uri="{BB962C8B-B14F-4D97-AF65-F5344CB8AC3E}">
        <p14:creationId xmlns:p14="http://schemas.microsoft.com/office/powerpoint/2010/main" val="2085257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3169E1-A5CB-4BD2-B56C-30C0E1D5E9A7}"/>
              </a:ext>
            </a:extLst>
          </p:cNvPr>
          <p:cNvSpPr>
            <a:spLocks noGrp="1"/>
          </p:cNvSpPr>
          <p:nvPr>
            <p:ph type="ctrTitle"/>
          </p:nvPr>
        </p:nvSpPr>
        <p:spPr/>
        <p:txBody>
          <a:bodyPr/>
          <a:lstStyle/>
          <a:p>
            <a:r>
              <a:rPr lang="pt-PT" dirty="0"/>
              <a:t>A Constituição Portuguesa de 1976</a:t>
            </a:r>
          </a:p>
        </p:txBody>
      </p:sp>
      <p:sp>
        <p:nvSpPr>
          <p:cNvPr id="3" name="Subtítulo 2">
            <a:extLst>
              <a:ext uri="{FF2B5EF4-FFF2-40B4-BE49-F238E27FC236}">
                <a16:creationId xmlns:a16="http://schemas.microsoft.com/office/drawing/2014/main" id="{4AED6FB3-87D7-420E-B3B1-67B38BEE27A0}"/>
              </a:ext>
            </a:extLst>
          </p:cNvPr>
          <p:cNvSpPr>
            <a:spLocks noGrp="1"/>
          </p:cNvSpPr>
          <p:nvPr>
            <p:ph type="subTitle" idx="1"/>
          </p:nvPr>
        </p:nvSpPr>
        <p:spPr/>
        <p:txBody>
          <a:bodyPr/>
          <a:lstStyle/>
          <a:p>
            <a:r>
              <a:rPr lang="pt-PT" dirty="0"/>
              <a:t>Por Vicente Lima</a:t>
            </a:r>
          </a:p>
        </p:txBody>
      </p:sp>
    </p:spTree>
    <p:extLst>
      <p:ext uri="{BB962C8B-B14F-4D97-AF65-F5344CB8AC3E}">
        <p14:creationId xmlns:p14="http://schemas.microsoft.com/office/powerpoint/2010/main" val="4060800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2D9779-302E-4BD1-9963-9F13EA592CB5}"/>
              </a:ext>
            </a:extLst>
          </p:cNvPr>
          <p:cNvSpPr>
            <a:spLocks noGrp="1"/>
          </p:cNvSpPr>
          <p:nvPr>
            <p:ph type="title"/>
          </p:nvPr>
        </p:nvSpPr>
        <p:spPr/>
        <p:txBody>
          <a:bodyPr/>
          <a:lstStyle/>
          <a:p>
            <a:r>
              <a:rPr lang="pt-PT" dirty="0"/>
              <a:t>Índice</a:t>
            </a:r>
          </a:p>
        </p:txBody>
      </p:sp>
      <p:sp>
        <p:nvSpPr>
          <p:cNvPr id="3" name="Marcador de Posição de Conteúdo 2">
            <a:extLst>
              <a:ext uri="{FF2B5EF4-FFF2-40B4-BE49-F238E27FC236}">
                <a16:creationId xmlns:a16="http://schemas.microsoft.com/office/drawing/2014/main" id="{4853FB3D-CBF4-4211-891C-1EB3027861BF}"/>
              </a:ext>
            </a:extLst>
          </p:cNvPr>
          <p:cNvSpPr>
            <a:spLocks noGrp="1"/>
          </p:cNvSpPr>
          <p:nvPr>
            <p:ph idx="1"/>
          </p:nvPr>
        </p:nvSpPr>
        <p:spPr/>
        <p:txBody>
          <a:bodyPr/>
          <a:lstStyle/>
          <a:p>
            <a:r>
              <a:rPr lang="pt-PT" dirty="0">
                <a:hlinkClick r:id="rId2" action="ppaction://hlinksldjump"/>
              </a:rPr>
              <a:t>O que é uma constituição?</a:t>
            </a:r>
            <a:endParaRPr lang="pt-PT" dirty="0"/>
          </a:p>
          <a:p>
            <a:r>
              <a:rPr lang="pt-PT" dirty="0">
                <a:hlinkClick r:id="rId3" action="ppaction://hlinksldjump"/>
              </a:rPr>
              <a:t>A Constituição Portuguesa.</a:t>
            </a:r>
            <a:endParaRPr lang="pt-PT" dirty="0"/>
          </a:p>
          <a:p>
            <a:r>
              <a:rPr lang="pt-PT" dirty="0">
                <a:hlinkClick r:id="rId4" action="ppaction://hlinksldjump"/>
              </a:rPr>
              <a:t>História</a:t>
            </a:r>
            <a:endParaRPr lang="pt-PT" dirty="0"/>
          </a:p>
          <a:p>
            <a:r>
              <a:rPr lang="pt-PT">
                <a:hlinkClick r:id="rId5" action="ppaction://hlinksldjump"/>
              </a:rPr>
              <a:t>Conclusão</a:t>
            </a:r>
            <a:endParaRPr lang="pt-PT"/>
          </a:p>
        </p:txBody>
      </p:sp>
    </p:spTree>
    <p:extLst>
      <p:ext uri="{BB962C8B-B14F-4D97-AF65-F5344CB8AC3E}">
        <p14:creationId xmlns:p14="http://schemas.microsoft.com/office/powerpoint/2010/main" val="1043246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8B9579-98FB-4A32-9848-CDDA79494F1F}"/>
              </a:ext>
            </a:extLst>
          </p:cNvPr>
          <p:cNvSpPr>
            <a:spLocks noGrp="1"/>
          </p:cNvSpPr>
          <p:nvPr>
            <p:ph type="title"/>
          </p:nvPr>
        </p:nvSpPr>
        <p:spPr/>
        <p:txBody>
          <a:bodyPr/>
          <a:lstStyle/>
          <a:p>
            <a:r>
              <a:rPr lang="pt-PT" dirty="0"/>
              <a:t>O que é uma constituição?</a:t>
            </a:r>
          </a:p>
        </p:txBody>
      </p:sp>
      <p:sp>
        <p:nvSpPr>
          <p:cNvPr id="3" name="Marcador de Posição de Conteúdo 2">
            <a:extLst>
              <a:ext uri="{FF2B5EF4-FFF2-40B4-BE49-F238E27FC236}">
                <a16:creationId xmlns:a16="http://schemas.microsoft.com/office/drawing/2014/main" id="{E8FAE6F7-B1B2-4AAD-A91C-8378FBAC48FE}"/>
              </a:ext>
            </a:extLst>
          </p:cNvPr>
          <p:cNvSpPr>
            <a:spLocks noGrp="1"/>
          </p:cNvSpPr>
          <p:nvPr>
            <p:ph idx="1"/>
          </p:nvPr>
        </p:nvSpPr>
        <p:spPr/>
        <p:txBody>
          <a:bodyPr>
            <a:normAutofit/>
          </a:bodyPr>
          <a:lstStyle/>
          <a:p>
            <a:r>
              <a:rPr lang="pt-PT" dirty="0"/>
              <a:t>Uma constituição é um conjunto de normas legais no topo da hierarquia legal de um Estado, que pode ou não ser codificada como um documento.</a:t>
            </a:r>
          </a:p>
          <a:p>
            <a:r>
              <a:rPr lang="pt-PT" dirty="0"/>
              <a:t>Em síntese, uma constituição determina as leis fundamentais de um país que servem de base para todas as outras, ou seja, leis decretadas pelo estado não podem infringir qualquer regra declarada na constituição. A essas regras dá-se o nome de “Leis Constitucionais”.</a:t>
            </a:r>
          </a:p>
        </p:txBody>
      </p:sp>
    </p:spTree>
    <p:extLst>
      <p:ext uri="{BB962C8B-B14F-4D97-AF65-F5344CB8AC3E}">
        <p14:creationId xmlns:p14="http://schemas.microsoft.com/office/powerpoint/2010/main" val="2509052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1EBFA6-8533-4CDE-994C-EF845CE4BCF8}"/>
              </a:ext>
            </a:extLst>
          </p:cNvPr>
          <p:cNvSpPr>
            <a:spLocks noGrp="1"/>
          </p:cNvSpPr>
          <p:nvPr>
            <p:ph type="title"/>
          </p:nvPr>
        </p:nvSpPr>
        <p:spPr/>
        <p:txBody>
          <a:bodyPr/>
          <a:lstStyle/>
          <a:p>
            <a:r>
              <a:rPr lang="pt-PT" dirty="0"/>
              <a:t>A Constituição Portuguesa.</a:t>
            </a:r>
          </a:p>
        </p:txBody>
      </p:sp>
      <p:sp>
        <p:nvSpPr>
          <p:cNvPr id="3" name="Marcador de Posição de Conteúdo 2">
            <a:extLst>
              <a:ext uri="{FF2B5EF4-FFF2-40B4-BE49-F238E27FC236}">
                <a16:creationId xmlns:a16="http://schemas.microsoft.com/office/drawing/2014/main" id="{65F62FA5-BFC0-4F45-AFDF-10A3E5457DD8}"/>
              </a:ext>
            </a:extLst>
          </p:cNvPr>
          <p:cNvSpPr>
            <a:spLocks noGrp="1"/>
          </p:cNvSpPr>
          <p:nvPr>
            <p:ph idx="1"/>
          </p:nvPr>
        </p:nvSpPr>
        <p:spPr/>
        <p:txBody>
          <a:bodyPr/>
          <a:lstStyle/>
          <a:p>
            <a:r>
              <a:rPr lang="pt-PT" dirty="0"/>
              <a:t>A Constituição Portuguesa atual é a de 1976, estando há mais de 40 anos em vigor e tendo recebido 7 revisões constitucionais, em 1982, 1989, 1992, 1997, 2001, 2004 e 2005, também é a constituição portuguesa mais longa na história, mas a constituição com mais anos em vigor é a Carta Constitucional de 1826, estando em vigor durante 72 anos.</a:t>
            </a:r>
          </a:p>
        </p:txBody>
      </p:sp>
    </p:spTree>
    <p:extLst>
      <p:ext uri="{BB962C8B-B14F-4D97-AF65-F5344CB8AC3E}">
        <p14:creationId xmlns:p14="http://schemas.microsoft.com/office/powerpoint/2010/main" val="1535931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97003E-F609-4EDF-8506-9A622BA40A85}"/>
              </a:ext>
            </a:extLst>
          </p:cNvPr>
          <p:cNvSpPr>
            <a:spLocks noGrp="1"/>
          </p:cNvSpPr>
          <p:nvPr>
            <p:ph type="title"/>
          </p:nvPr>
        </p:nvSpPr>
        <p:spPr/>
        <p:txBody>
          <a:bodyPr/>
          <a:lstStyle/>
          <a:p>
            <a:r>
              <a:rPr lang="pt-PT" dirty="0"/>
              <a:t>História</a:t>
            </a:r>
          </a:p>
        </p:txBody>
      </p:sp>
      <p:sp>
        <p:nvSpPr>
          <p:cNvPr id="3" name="Marcador de Posição de Conteúdo 2">
            <a:extLst>
              <a:ext uri="{FF2B5EF4-FFF2-40B4-BE49-F238E27FC236}">
                <a16:creationId xmlns:a16="http://schemas.microsoft.com/office/drawing/2014/main" id="{2A79C16B-99C7-4896-953B-5B94989F849F}"/>
              </a:ext>
            </a:extLst>
          </p:cNvPr>
          <p:cNvSpPr>
            <a:spLocks noGrp="1"/>
          </p:cNvSpPr>
          <p:nvPr>
            <p:ph idx="1"/>
          </p:nvPr>
        </p:nvSpPr>
        <p:spPr/>
        <p:txBody>
          <a:bodyPr/>
          <a:lstStyle/>
          <a:p>
            <a:r>
              <a:rPr lang="pt-PT" dirty="0"/>
              <a:t>A Constituição Portuguesa de 1976 foi redigida pela Assembleia Constituinte, eleita a 25 de Abril de 1975, data das primeiras eleições livres e 1.º aniversário da Revolução dos Cravos. Os seus deputados concluíram dita constituição a 2 de Abril de 1976, data da sua aprovação, tendo a Constituição entrado em vigor a 25 de Abril de 1976.</a:t>
            </a:r>
          </a:p>
          <a:p>
            <a:r>
              <a:rPr lang="pt-PT" dirty="0"/>
              <a:t>No início, a constituição contia fortes elementos de socialismo, aliviado depois nas sucessivas revisões para adequar aos princípios da economia de mercado vigentes na União Europeia.</a:t>
            </a:r>
          </a:p>
        </p:txBody>
      </p:sp>
    </p:spTree>
    <p:extLst>
      <p:ext uri="{BB962C8B-B14F-4D97-AF65-F5344CB8AC3E}">
        <p14:creationId xmlns:p14="http://schemas.microsoft.com/office/powerpoint/2010/main" val="1494433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35AFF1-8C8A-4723-ABDA-3714B4BD6117}"/>
              </a:ext>
            </a:extLst>
          </p:cNvPr>
          <p:cNvSpPr>
            <a:spLocks noGrp="1"/>
          </p:cNvSpPr>
          <p:nvPr>
            <p:ph type="title"/>
          </p:nvPr>
        </p:nvSpPr>
        <p:spPr/>
        <p:txBody>
          <a:bodyPr/>
          <a:lstStyle/>
          <a:p>
            <a:r>
              <a:rPr lang="pt-PT" dirty="0"/>
              <a:t>Conclusão</a:t>
            </a:r>
          </a:p>
        </p:txBody>
      </p:sp>
      <p:sp>
        <p:nvSpPr>
          <p:cNvPr id="3" name="Marcador de Posição de Conteúdo 2">
            <a:extLst>
              <a:ext uri="{FF2B5EF4-FFF2-40B4-BE49-F238E27FC236}">
                <a16:creationId xmlns:a16="http://schemas.microsoft.com/office/drawing/2014/main" id="{8403EBD1-48E0-4574-8C60-809071FE43C0}"/>
              </a:ext>
            </a:extLst>
          </p:cNvPr>
          <p:cNvSpPr>
            <a:spLocks noGrp="1"/>
          </p:cNvSpPr>
          <p:nvPr>
            <p:ph idx="1"/>
          </p:nvPr>
        </p:nvSpPr>
        <p:spPr/>
        <p:txBody>
          <a:bodyPr/>
          <a:lstStyle/>
          <a:p>
            <a:r>
              <a:rPr lang="pt-PT" dirty="0"/>
              <a:t>Em síntese, a constituição portuguesa de 1976 é a constituição atual, já sofreu 7 revisões e entrou em vigor a 25 de Abril de 1976.</a:t>
            </a:r>
          </a:p>
        </p:txBody>
      </p:sp>
    </p:spTree>
    <p:extLst>
      <p:ext uri="{BB962C8B-B14F-4D97-AF65-F5344CB8AC3E}">
        <p14:creationId xmlns:p14="http://schemas.microsoft.com/office/powerpoint/2010/main" val="3840359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691FAFA1-3D56-48C1-A341-759654797828}"/>
              </a:ext>
            </a:extLst>
          </p:cNvPr>
          <p:cNvSpPr txBox="1"/>
          <p:nvPr/>
        </p:nvSpPr>
        <p:spPr>
          <a:xfrm>
            <a:off x="0" y="2644170"/>
            <a:ext cx="12192000" cy="1569660"/>
          </a:xfrm>
          <a:prstGeom prst="rect">
            <a:avLst/>
          </a:prstGeom>
          <a:noFill/>
        </p:spPr>
        <p:txBody>
          <a:bodyPr wrap="square" rtlCol="0">
            <a:spAutoFit/>
          </a:bodyPr>
          <a:lstStyle/>
          <a:p>
            <a:pPr algn="ctr"/>
            <a:r>
              <a:rPr lang="pt-PT" sz="9600" dirty="0">
                <a:latin typeface="+mj-lt"/>
              </a:rPr>
              <a:t>Fim</a:t>
            </a:r>
          </a:p>
        </p:txBody>
      </p:sp>
    </p:spTree>
    <p:extLst>
      <p:ext uri="{BB962C8B-B14F-4D97-AF65-F5344CB8AC3E}">
        <p14:creationId xmlns:p14="http://schemas.microsoft.com/office/powerpoint/2010/main" val="212621911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305</Words>
  <Application>Microsoft Office PowerPoint</Application>
  <PresentationFormat>Ecrã Panorâmico</PresentationFormat>
  <Paragraphs>20</Paragraphs>
  <Slides>7</Slides>
  <Notes>1</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7</vt:i4>
      </vt:variant>
    </vt:vector>
  </HeadingPairs>
  <TitlesOfParts>
    <vt:vector size="11" baseType="lpstr">
      <vt:lpstr>Arial</vt:lpstr>
      <vt:lpstr>Calibri</vt:lpstr>
      <vt:lpstr>Calibri Light</vt:lpstr>
      <vt:lpstr>Tema do Office</vt:lpstr>
      <vt:lpstr>A Constituição Portuguesa de 1976</vt:lpstr>
      <vt:lpstr>Índice</vt:lpstr>
      <vt:lpstr>O que é uma constituição?</vt:lpstr>
      <vt:lpstr>A Constituição Portuguesa.</vt:lpstr>
      <vt:lpstr>História</vt:lpstr>
      <vt:lpstr>Conclusão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Constituição Portuguesa de 1976</dc:title>
  <dc:creator>Vicente</dc:creator>
  <cp:lastModifiedBy>Vicente</cp:lastModifiedBy>
  <cp:revision>2</cp:revision>
  <dcterms:created xsi:type="dcterms:W3CDTF">2023-02-14T14:02:19Z</dcterms:created>
  <dcterms:modified xsi:type="dcterms:W3CDTF">2023-04-03T10:59:23Z</dcterms:modified>
</cp:coreProperties>
</file>