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79" r:id="rId5"/>
    <p:sldId id="275" r:id="rId6"/>
    <p:sldId id="276" r:id="rId7"/>
    <p:sldId id="277" r:id="rId8"/>
    <p:sldId id="278" r:id="rId9"/>
    <p:sldId id="270" r:id="rId10"/>
    <p:sldId id="271" r:id="rId11"/>
    <p:sldId id="260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93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37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5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3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B872-D767-4C0D-A1B2-E3128FB9EAF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49B1C1-BC88-4662-BACA-0BDCC4BB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2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0876" y="2767281"/>
            <a:ext cx="763742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H2O Contact Manager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 Cleveland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Endians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Members: Cole Albers, David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Sinchok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Sam Yinger, Andrew Fox, Adam Prater</a:t>
            </a:r>
          </a:p>
        </p:txBody>
      </p:sp>
    </p:spTree>
    <p:extLst>
      <p:ext uri="{BB962C8B-B14F-4D97-AF65-F5344CB8AC3E}">
        <p14:creationId xmlns:p14="http://schemas.microsoft.com/office/powerpoint/2010/main" val="133838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2267" y="1593962"/>
            <a:ext cx="8876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Implementation of Routes: Devise Routes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5775" y="2248988"/>
            <a:ext cx="9103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Devise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41" y="2512599"/>
            <a:ext cx="6204789" cy="22061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09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2267" y="1593962"/>
            <a:ext cx="8876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Controller Implementation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9135" y="2148693"/>
            <a:ext cx="9103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Resourceful route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Kaminari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77" y="2364128"/>
            <a:ext cx="6281248" cy="24314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064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2267" y="1593962"/>
            <a:ext cx="8876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Controller Implementation Helpers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1503" y="2117182"/>
            <a:ext cx="910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amount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Nested forms and parameters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554" y="2474315"/>
            <a:ext cx="6363839" cy="33469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1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2267" y="1593962"/>
            <a:ext cx="8876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Other Frameworks/Technologies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1503" y="2117182"/>
            <a:ext cx="9103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Devise – Signup/Authentication/Log-in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Kaminari – 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 –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 – Asynchronous page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- JavaScript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3" y="4202376"/>
            <a:ext cx="1737104" cy="1737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42" y="4117730"/>
            <a:ext cx="2748611" cy="1782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56" y="4157607"/>
            <a:ext cx="1643955" cy="16439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595" y="4499536"/>
            <a:ext cx="1983259" cy="8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3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36514" y="2828836"/>
            <a:ext cx="33189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21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2267" y="1593962"/>
            <a:ext cx="8876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What is H2O Contact Manager?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6835" y="2269740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Online database manager SPECIFICALLY created for H2O Church: Connect Card Team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835" y="2760852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Allows H2O Church: Connect Card Team members to: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267" y="3099406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Login to a secure database manager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2267" y="3437960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Search for contacts within the database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2267" y="3776514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contacts within the database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2267" y="4115068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Edit contacts within the database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2267" y="4453622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Delete contacts within the database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2267" y="4792176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Filter the data within the database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267" y="5130730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View all prayers submitted by contacts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2267" y="5469284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View all comments submitted by contacts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91" y="2870914"/>
            <a:ext cx="1699027" cy="414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682" y="3044507"/>
            <a:ext cx="957413" cy="9574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638" y="3649579"/>
            <a:ext cx="1326216" cy="4374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504" y="3607237"/>
            <a:ext cx="1052477" cy="1052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3682" y="4340474"/>
            <a:ext cx="959322" cy="9636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787" y="4877556"/>
            <a:ext cx="1046168" cy="13355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4829" y="4343131"/>
            <a:ext cx="883122" cy="8831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5426" y="5506059"/>
            <a:ext cx="1008810" cy="10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2267" y="1593962"/>
            <a:ext cx="8876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What does H2O Contact Manager solve?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806" y="2300518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Task of H2O Church: Connect Card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195" y="2685239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hand written 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4195" y="3176351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transfer the forms information onto an online form (Google Forms)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4195" y="3667463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Submit the form information to the “database” (Google Sheets)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806" y="4282536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VERY INEFFICIENT. VERY TIME CONSUMING. VERY ANNOYING.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4195" y="4778027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current “database” accepts duplicate contacts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4195" y="5219444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hard to navigate database and filter specific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4195" y="5660861"/>
            <a:ext cx="84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have to retype forms even when information is already in database</a:t>
            </a:r>
          </a:p>
        </p:txBody>
      </p:sp>
      <p:pic>
        <p:nvPicPr>
          <p:cNvPr id="14" name="Picture 2" descr="33a3f494-47fe-485e-a6ce-8d184ae44480@pr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0" y="3089481"/>
            <a:ext cx="4517752" cy="338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02056aa-643a-4ebe-b86a-9c95e2c14b16@pro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03" y="3092179"/>
            <a:ext cx="4428405" cy="33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4" r="28314"/>
          <a:stretch/>
        </p:blipFill>
        <p:spPr>
          <a:xfrm>
            <a:off x="8172567" y="2639072"/>
            <a:ext cx="3508744" cy="39311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59" y="4102145"/>
            <a:ext cx="7517051" cy="25250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6102278"/>
            <a:ext cx="8468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H2O Contact Manager is the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7370" y="3532884"/>
            <a:ext cx="18288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157" y="3446364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4144" y="445304"/>
            <a:ext cx="8876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ER Diagram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t="8721" r="10346" b="12463"/>
          <a:stretch/>
        </p:blipFill>
        <p:spPr>
          <a:xfrm>
            <a:off x="602007" y="1971923"/>
            <a:ext cx="8971364" cy="32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0285" y="337581"/>
            <a:ext cx="5193456" cy="553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Arial Black" panose="020B0A04020102020204" pitchFamily="34" charset="0"/>
              </a:rPr>
              <a:t>State Diagram : Non-user</a:t>
            </a: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3161" y="1596889"/>
            <a:ext cx="7400782" cy="3313090"/>
            <a:chOff x="1565669" y="1374468"/>
            <a:chExt cx="7400782" cy="3313090"/>
          </a:xfrm>
        </p:grpSpPr>
        <p:sp>
          <p:nvSpPr>
            <p:cNvPr id="7" name="Rectangle 6"/>
            <p:cNvSpPr/>
            <p:nvPr/>
          </p:nvSpPr>
          <p:spPr>
            <a:xfrm>
              <a:off x="7380932" y="1374468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5669" y="3898993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 Up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93879" y="2242447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3878" y="3898992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Forgot Password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80932" y="3898992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Resend</a:t>
              </a:r>
            </a:p>
          </p:txBody>
        </p:sp>
        <p:cxnSp>
          <p:nvCxnSpPr>
            <p:cNvPr id="12" name="Connector: Elbow 43"/>
            <p:cNvCxnSpPr>
              <a:endCxn id="8" idx="0"/>
            </p:cNvCxnSpPr>
            <p:nvPr/>
          </p:nvCxnSpPr>
          <p:spPr>
            <a:xfrm rot="10800000" flipV="1">
              <a:off x="2358429" y="2610315"/>
              <a:ext cx="2335450" cy="12886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4"/>
            <p:cNvCxnSpPr>
              <a:stCxn id="9" idx="2"/>
              <a:endCxn id="10" idx="0"/>
            </p:cNvCxnSpPr>
            <p:nvPr/>
          </p:nvCxnSpPr>
          <p:spPr>
            <a:xfrm rot="5400000">
              <a:off x="5052649" y="3465002"/>
              <a:ext cx="86798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2"/>
            <p:cNvCxnSpPr>
              <a:stCxn id="9" idx="3"/>
              <a:endCxn id="11" idx="0"/>
            </p:cNvCxnSpPr>
            <p:nvPr/>
          </p:nvCxnSpPr>
          <p:spPr>
            <a:xfrm>
              <a:off x="6279398" y="2636730"/>
              <a:ext cx="1894294" cy="12622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7"/>
            <p:cNvCxnSpPr>
              <a:stCxn id="7" idx="1"/>
              <a:endCxn id="9" idx="0"/>
            </p:cNvCxnSpPr>
            <p:nvPr/>
          </p:nvCxnSpPr>
          <p:spPr>
            <a:xfrm rot="10800000" flipV="1">
              <a:off x="5486640" y="1768751"/>
              <a:ext cx="1894293" cy="4736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30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0285" y="337581"/>
            <a:ext cx="5193456" cy="553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Arial Black" panose="020B0A04020102020204" pitchFamily="34" charset="0"/>
              </a:rPr>
              <a:t>State Diagram : Non-user</a:t>
            </a: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63161" y="1579013"/>
            <a:ext cx="7400782" cy="3325789"/>
            <a:chOff x="1565669" y="1374468"/>
            <a:chExt cx="7400782" cy="3325789"/>
          </a:xfrm>
        </p:grpSpPr>
        <p:sp>
          <p:nvSpPr>
            <p:cNvPr id="17" name="Rectangle 16"/>
            <p:cNvSpPr/>
            <p:nvPr/>
          </p:nvSpPr>
          <p:spPr>
            <a:xfrm>
              <a:off x="7380932" y="1374468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65669" y="3898993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 Up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93879" y="2242447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93878" y="3898992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Forgot Password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80932" y="3898992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Resend</a:t>
              </a:r>
            </a:p>
          </p:txBody>
        </p:sp>
        <p:cxnSp>
          <p:nvCxnSpPr>
            <p:cNvPr id="22" name="Connector: Elbow 43"/>
            <p:cNvCxnSpPr>
              <a:endCxn id="18" idx="0"/>
            </p:cNvCxnSpPr>
            <p:nvPr/>
          </p:nvCxnSpPr>
          <p:spPr>
            <a:xfrm rot="10800000" flipV="1">
              <a:off x="2358429" y="2610315"/>
              <a:ext cx="2335450" cy="12886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4"/>
            <p:cNvCxnSpPr>
              <a:stCxn id="19" idx="2"/>
              <a:endCxn id="20" idx="0"/>
            </p:cNvCxnSpPr>
            <p:nvPr/>
          </p:nvCxnSpPr>
          <p:spPr>
            <a:xfrm rot="5400000">
              <a:off x="5052649" y="3465002"/>
              <a:ext cx="86798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12"/>
            <p:cNvCxnSpPr>
              <a:stCxn id="19" idx="3"/>
              <a:endCxn id="21" idx="0"/>
            </p:cNvCxnSpPr>
            <p:nvPr/>
          </p:nvCxnSpPr>
          <p:spPr>
            <a:xfrm>
              <a:off x="6279398" y="2636730"/>
              <a:ext cx="1894294" cy="12622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17"/>
            <p:cNvCxnSpPr>
              <a:stCxn id="17" idx="1"/>
              <a:endCxn id="19" idx="0"/>
            </p:cNvCxnSpPr>
            <p:nvPr/>
          </p:nvCxnSpPr>
          <p:spPr>
            <a:xfrm rot="10800000" flipV="1">
              <a:off x="5486640" y="1768751"/>
              <a:ext cx="1894293" cy="4736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3"/>
            <p:cNvCxnSpPr>
              <a:stCxn id="18" idx="3"/>
              <a:endCxn id="19" idx="1"/>
            </p:cNvCxnSpPr>
            <p:nvPr/>
          </p:nvCxnSpPr>
          <p:spPr>
            <a:xfrm flipV="1">
              <a:off x="3151188" y="2636730"/>
              <a:ext cx="1542691" cy="16565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6"/>
            <p:cNvCxnSpPr>
              <a:stCxn id="20" idx="2"/>
              <a:endCxn id="18" idx="2"/>
            </p:cNvCxnSpPr>
            <p:nvPr/>
          </p:nvCxnSpPr>
          <p:spPr>
            <a:xfrm rot="5400000">
              <a:off x="3922534" y="3123453"/>
              <a:ext cx="1" cy="3128209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10"/>
            <p:cNvCxnSpPr/>
            <p:nvPr/>
          </p:nvCxnSpPr>
          <p:spPr>
            <a:xfrm rot="16200000" flipV="1">
              <a:off x="5341831" y="3460807"/>
              <a:ext cx="867980" cy="83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13"/>
            <p:cNvCxnSpPr>
              <a:stCxn id="21" idx="1"/>
              <a:endCxn id="19" idx="3"/>
            </p:cNvCxnSpPr>
            <p:nvPr/>
          </p:nvCxnSpPr>
          <p:spPr>
            <a:xfrm rot="10800000">
              <a:off x="6279398" y="2636731"/>
              <a:ext cx="1101534" cy="16565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19"/>
            <p:cNvCxnSpPr>
              <a:endCxn id="21" idx="2"/>
            </p:cNvCxnSpPr>
            <p:nvPr/>
          </p:nvCxnSpPr>
          <p:spPr>
            <a:xfrm>
              <a:off x="6014906" y="4687557"/>
              <a:ext cx="2158786" cy="12700"/>
            </a:xfrm>
            <a:prstGeom prst="bentConnector4">
              <a:avLst>
                <a:gd name="adj1" fmla="val 163"/>
                <a:gd name="adj2" fmla="val 64908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027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0285" y="337581"/>
            <a:ext cx="5193456" cy="553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State Diagram : User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84540" y="1147772"/>
            <a:ext cx="8565406" cy="4750520"/>
            <a:chOff x="298509" y="538171"/>
            <a:chExt cx="10554118" cy="5931883"/>
          </a:xfrm>
        </p:grpSpPr>
        <p:sp>
          <p:nvSpPr>
            <p:cNvPr id="32" name="Rectangle 31"/>
            <p:cNvSpPr/>
            <p:nvPr/>
          </p:nvSpPr>
          <p:spPr>
            <a:xfrm>
              <a:off x="298509" y="3009695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1270" y="538171"/>
              <a:ext cx="9761357" cy="5931883"/>
              <a:chOff x="1091270" y="538171"/>
              <a:chExt cx="9761357" cy="593188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936184" y="1326736"/>
                <a:ext cx="1585519" cy="78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Root Page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950589" y="3009695"/>
                <a:ext cx="1585519" cy="78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71313" y="4999827"/>
                <a:ext cx="1585519" cy="78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999214" y="4999826"/>
                <a:ext cx="1585519" cy="78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584733" y="3009697"/>
                <a:ext cx="1585519" cy="78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Prayer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936184" y="4999827"/>
                <a:ext cx="1585519" cy="78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1753" y="538171"/>
                <a:ext cx="1585519" cy="78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Login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32653" y="3009696"/>
                <a:ext cx="1585519" cy="78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Comments</a:t>
                </a:r>
              </a:p>
            </p:txBody>
          </p:sp>
          <p:cxnSp>
            <p:nvCxnSpPr>
              <p:cNvPr id="42" name="Connector: Elbow 19"/>
              <p:cNvCxnSpPr>
                <a:stCxn id="34" idx="1"/>
              </p:cNvCxnSpPr>
              <p:nvPr/>
            </p:nvCxnSpPr>
            <p:spPr>
              <a:xfrm rot="10800000" flipV="1">
                <a:off x="1091270" y="1721019"/>
                <a:ext cx="2844915" cy="128867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Elbow 21"/>
              <p:cNvCxnSpPr>
                <a:stCxn id="34" idx="2"/>
                <a:endCxn id="41" idx="0"/>
              </p:cNvCxnSpPr>
              <p:nvPr/>
            </p:nvCxnSpPr>
            <p:spPr>
              <a:xfrm rot="5400000">
                <a:off x="3779982" y="2060733"/>
                <a:ext cx="894395" cy="10035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23"/>
              <p:cNvCxnSpPr>
                <a:endCxn id="35" idx="0"/>
              </p:cNvCxnSpPr>
              <p:nvPr/>
            </p:nvCxnSpPr>
            <p:spPr>
              <a:xfrm>
                <a:off x="4984810" y="2012052"/>
                <a:ext cx="1758539" cy="99764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26"/>
              <p:cNvCxnSpPr>
                <a:stCxn id="34" idx="3"/>
                <a:endCxn id="38" idx="0"/>
              </p:cNvCxnSpPr>
              <p:nvPr/>
            </p:nvCxnSpPr>
            <p:spPr>
              <a:xfrm>
                <a:off x="5521703" y="1721019"/>
                <a:ext cx="3855790" cy="12886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28"/>
              <p:cNvCxnSpPr>
                <a:stCxn id="40" idx="1"/>
                <a:endCxn id="34" idx="0"/>
              </p:cNvCxnSpPr>
              <p:nvPr/>
            </p:nvCxnSpPr>
            <p:spPr>
              <a:xfrm rot="10800000" flipV="1">
                <a:off x="4728945" y="932454"/>
                <a:ext cx="2202809" cy="39428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30"/>
              <p:cNvCxnSpPr>
                <a:stCxn id="32" idx="2"/>
                <a:endCxn id="36" idx="0"/>
              </p:cNvCxnSpPr>
              <p:nvPr/>
            </p:nvCxnSpPr>
            <p:spPr>
              <a:xfrm rot="16200000" flipH="1">
                <a:off x="926888" y="3962641"/>
                <a:ext cx="1201567" cy="87280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34"/>
              <p:cNvCxnSpPr>
                <a:stCxn id="41" idx="2"/>
                <a:endCxn id="39" idx="0"/>
              </p:cNvCxnSpPr>
              <p:nvPr/>
            </p:nvCxnSpPr>
            <p:spPr>
              <a:xfrm rot="16200000" flipH="1">
                <a:off x="3626395" y="3897278"/>
                <a:ext cx="1201566" cy="10035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36"/>
              <p:cNvCxnSpPr>
                <a:stCxn id="41" idx="3"/>
                <a:endCxn id="37" idx="1"/>
              </p:cNvCxnSpPr>
              <p:nvPr/>
            </p:nvCxnSpPr>
            <p:spPr>
              <a:xfrm>
                <a:off x="4518172" y="3403979"/>
                <a:ext cx="2481042" cy="199013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38"/>
              <p:cNvCxnSpPr>
                <a:stCxn id="35" idx="2"/>
                <a:endCxn id="37" idx="0"/>
              </p:cNvCxnSpPr>
              <p:nvPr/>
            </p:nvCxnSpPr>
            <p:spPr>
              <a:xfrm rot="16200000" flipH="1">
                <a:off x="6666878" y="3874730"/>
                <a:ext cx="1201566" cy="104862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40"/>
              <p:cNvCxnSpPr>
                <a:stCxn id="38" idx="2"/>
                <a:endCxn id="37" idx="3"/>
              </p:cNvCxnSpPr>
              <p:nvPr/>
            </p:nvCxnSpPr>
            <p:spPr>
              <a:xfrm rot="5400000">
                <a:off x="8183190" y="4199805"/>
                <a:ext cx="1595847" cy="79276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Elbow 42"/>
              <p:cNvCxnSpPr>
                <a:stCxn id="38" idx="3"/>
                <a:endCxn id="39" idx="2"/>
              </p:cNvCxnSpPr>
              <p:nvPr/>
            </p:nvCxnSpPr>
            <p:spPr>
              <a:xfrm flipH="1">
                <a:off x="4728944" y="3403980"/>
                <a:ext cx="5441308" cy="2384412"/>
              </a:xfrm>
              <a:prstGeom prst="bentConnector4">
                <a:avLst>
                  <a:gd name="adj1" fmla="val -4201"/>
                  <a:gd name="adj2" fmla="val 11662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704191" y="1326736"/>
                <a:ext cx="1147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search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64424" y="2193166"/>
                <a:ext cx="1524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comments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848108" y="2346751"/>
                <a:ext cx="1943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filter / get data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630561" y="2510873"/>
                <a:ext cx="1222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prayers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78595" y="4135543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edit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825738" y="4504875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edit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45566" y="4399042"/>
                <a:ext cx="1730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delete comment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275298" y="4014315"/>
                <a:ext cx="773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75627" y="6100722"/>
                <a:ext cx="1432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delete prayer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40219" y="4061421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edit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346235" y="605389"/>
                <a:ext cx="11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home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87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0285" y="337581"/>
            <a:ext cx="5193456" cy="553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State Diagram : User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44005" y="999338"/>
            <a:ext cx="8498849" cy="4923667"/>
            <a:chOff x="315637" y="529782"/>
            <a:chExt cx="10389065" cy="5829074"/>
          </a:xfrm>
        </p:grpSpPr>
        <p:sp>
          <p:nvSpPr>
            <p:cNvPr id="65" name="Rectangle 64"/>
            <p:cNvSpPr/>
            <p:nvPr/>
          </p:nvSpPr>
          <p:spPr>
            <a:xfrm>
              <a:off x="3953312" y="1318347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Root Page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15637" y="3001306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7717" y="3001306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88441" y="4991438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16342" y="4991437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601861" y="3001308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Prayer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53312" y="4991438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48881" y="529782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49781" y="3001307"/>
              <a:ext cx="1585519" cy="78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Comments</a:t>
              </a:r>
            </a:p>
          </p:txBody>
        </p:sp>
        <p:cxnSp>
          <p:nvCxnSpPr>
            <p:cNvPr id="74" name="Connector: Elbow 19"/>
            <p:cNvCxnSpPr>
              <a:stCxn id="65" idx="1"/>
              <a:endCxn id="66" idx="0"/>
            </p:cNvCxnSpPr>
            <p:nvPr/>
          </p:nvCxnSpPr>
          <p:spPr>
            <a:xfrm rot="10800000" flipV="1">
              <a:off x="1108398" y="1712630"/>
              <a:ext cx="2844915" cy="12886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21"/>
            <p:cNvCxnSpPr>
              <a:stCxn id="65" idx="2"/>
              <a:endCxn id="73" idx="0"/>
            </p:cNvCxnSpPr>
            <p:nvPr/>
          </p:nvCxnSpPr>
          <p:spPr>
            <a:xfrm rot="5400000">
              <a:off x="3797110" y="2052344"/>
              <a:ext cx="894395" cy="10035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23"/>
            <p:cNvCxnSpPr>
              <a:endCxn id="67" idx="0"/>
            </p:cNvCxnSpPr>
            <p:nvPr/>
          </p:nvCxnSpPr>
          <p:spPr>
            <a:xfrm>
              <a:off x="5001938" y="2003663"/>
              <a:ext cx="1758539" cy="9976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26"/>
            <p:cNvCxnSpPr>
              <a:stCxn id="65" idx="3"/>
              <a:endCxn id="70" idx="0"/>
            </p:cNvCxnSpPr>
            <p:nvPr/>
          </p:nvCxnSpPr>
          <p:spPr>
            <a:xfrm>
              <a:off x="5538831" y="1712630"/>
              <a:ext cx="3855790" cy="12886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28"/>
            <p:cNvCxnSpPr>
              <a:stCxn id="72" idx="1"/>
              <a:endCxn id="65" idx="0"/>
            </p:cNvCxnSpPr>
            <p:nvPr/>
          </p:nvCxnSpPr>
          <p:spPr>
            <a:xfrm rot="10800000" flipV="1">
              <a:off x="4746073" y="924065"/>
              <a:ext cx="2202809" cy="3942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30"/>
            <p:cNvCxnSpPr>
              <a:stCxn id="66" idx="2"/>
              <a:endCxn id="68" idx="0"/>
            </p:cNvCxnSpPr>
            <p:nvPr/>
          </p:nvCxnSpPr>
          <p:spPr>
            <a:xfrm rot="16200000" flipH="1">
              <a:off x="944016" y="3954252"/>
              <a:ext cx="1201567" cy="8728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34"/>
            <p:cNvCxnSpPr>
              <a:stCxn id="73" idx="2"/>
              <a:endCxn id="71" idx="0"/>
            </p:cNvCxnSpPr>
            <p:nvPr/>
          </p:nvCxnSpPr>
          <p:spPr>
            <a:xfrm rot="16200000" flipH="1">
              <a:off x="3643523" y="3888889"/>
              <a:ext cx="1201566" cy="10035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36"/>
            <p:cNvCxnSpPr>
              <a:stCxn id="73" idx="3"/>
              <a:endCxn id="69" idx="1"/>
            </p:cNvCxnSpPr>
            <p:nvPr/>
          </p:nvCxnSpPr>
          <p:spPr>
            <a:xfrm>
              <a:off x="4535300" y="3395590"/>
              <a:ext cx="2481042" cy="19901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38"/>
            <p:cNvCxnSpPr>
              <a:stCxn id="67" idx="2"/>
              <a:endCxn id="69" idx="0"/>
            </p:cNvCxnSpPr>
            <p:nvPr/>
          </p:nvCxnSpPr>
          <p:spPr>
            <a:xfrm rot="16200000" flipH="1">
              <a:off x="6684006" y="3866341"/>
              <a:ext cx="1201566" cy="10486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40"/>
            <p:cNvCxnSpPr>
              <a:stCxn id="70" idx="2"/>
              <a:endCxn id="69" idx="3"/>
            </p:cNvCxnSpPr>
            <p:nvPr/>
          </p:nvCxnSpPr>
          <p:spPr>
            <a:xfrm rot="5400000">
              <a:off x="8200318" y="4191416"/>
              <a:ext cx="1595847" cy="7927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42"/>
            <p:cNvCxnSpPr>
              <a:stCxn id="70" idx="3"/>
              <a:endCxn id="71" idx="2"/>
            </p:cNvCxnSpPr>
            <p:nvPr/>
          </p:nvCxnSpPr>
          <p:spPr>
            <a:xfrm flipH="1">
              <a:off x="4746072" y="3395591"/>
              <a:ext cx="5441308" cy="2384412"/>
            </a:xfrm>
            <a:prstGeom prst="bentConnector4">
              <a:avLst>
                <a:gd name="adj1" fmla="val -4201"/>
                <a:gd name="adj2" fmla="val 1166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16"/>
            <p:cNvCxnSpPr/>
            <p:nvPr/>
          </p:nvCxnSpPr>
          <p:spPr>
            <a:xfrm flipV="1">
              <a:off x="1544799" y="1459684"/>
              <a:ext cx="2408513" cy="1541621"/>
            </a:xfrm>
            <a:prstGeom prst="bentConnector3">
              <a:avLst>
                <a:gd name="adj1" fmla="val 5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Elbow 20"/>
            <p:cNvCxnSpPr/>
            <p:nvPr/>
          </p:nvCxnSpPr>
          <p:spPr>
            <a:xfrm rot="5400000" flipH="1" flipV="1">
              <a:off x="3057949" y="2121059"/>
              <a:ext cx="1155870" cy="604622"/>
            </a:xfrm>
            <a:prstGeom prst="bentConnector3">
              <a:avLst>
                <a:gd name="adj1" fmla="val 10007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or: Elbow 25"/>
            <p:cNvCxnSpPr/>
            <p:nvPr/>
          </p:nvCxnSpPr>
          <p:spPr>
            <a:xfrm rot="10800000">
              <a:off x="5182517" y="2106911"/>
              <a:ext cx="1149072" cy="894394"/>
            </a:xfrm>
            <a:prstGeom prst="bentConnector3">
              <a:avLst>
                <a:gd name="adj1" fmla="val 10037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or: Elbow 31"/>
            <p:cNvCxnSpPr>
              <a:stCxn id="68" idx="1"/>
              <a:endCxn id="66" idx="1"/>
            </p:cNvCxnSpPr>
            <p:nvPr/>
          </p:nvCxnSpPr>
          <p:spPr>
            <a:xfrm rot="10800000">
              <a:off x="315637" y="3395589"/>
              <a:ext cx="872804" cy="1990132"/>
            </a:xfrm>
            <a:prstGeom prst="bentConnector3">
              <a:avLst>
                <a:gd name="adj1" fmla="val 1261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33"/>
            <p:cNvCxnSpPr/>
            <p:nvPr/>
          </p:nvCxnSpPr>
          <p:spPr>
            <a:xfrm rot="16200000" flipV="1">
              <a:off x="3197683" y="3792940"/>
              <a:ext cx="1201567" cy="1195428"/>
            </a:xfrm>
            <a:prstGeom prst="bentConnector3">
              <a:avLst>
                <a:gd name="adj1" fmla="val 283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or: Elbow 72"/>
            <p:cNvCxnSpPr>
              <a:stCxn id="71" idx="1"/>
            </p:cNvCxnSpPr>
            <p:nvPr/>
          </p:nvCxnSpPr>
          <p:spPr>
            <a:xfrm rot="10800000" flipH="1" flipV="1">
              <a:off x="3953312" y="5385721"/>
              <a:ext cx="6751390" cy="973134"/>
            </a:xfrm>
            <a:prstGeom prst="bentConnector3">
              <a:avLst>
                <a:gd name="adj1" fmla="val -33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75"/>
            <p:cNvCxnSpPr/>
            <p:nvPr/>
          </p:nvCxnSpPr>
          <p:spPr>
            <a:xfrm rot="16200000" flipV="1">
              <a:off x="9006976" y="4680005"/>
              <a:ext cx="2554460" cy="8032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82"/>
            <p:cNvCxnSpPr/>
            <p:nvPr/>
          </p:nvCxnSpPr>
          <p:spPr>
            <a:xfrm rot="10800000">
              <a:off x="5538831" y="1845435"/>
              <a:ext cx="3459410" cy="1150552"/>
            </a:xfrm>
            <a:prstGeom prst="bentConnector3">
              <a:avLst>
                <a:gd name="adj1" fmla="val 2890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87"/>
            <p:cNvCxnSpPr>
              <a:stCxn id="66" idx="3"/>
              <a:endCxn id="73" idx="1"/>
            </p:cNvCxnSpPr>
            <p:nvPr/>
          </p:nvCxnSpPr>
          <p:spPr>
            <a:xfrm>
              <a:off x="1901156" y="3395589"/>
              <a:ext cx="1048625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or: Elbow 89"/>
            <p:cNvCxnSpPr>
              <a:endCxn id="67" idx="1"/>
            </p:cNvCxnSpPr>
            <p:nvPr/>
          </p:nvCxnSpPr>
          <p:spPr>
            <a:xfrm flipV="1">
              <a:off x="4535300" y="3395589"/>
              <a:ext cx="1432417" cy="20649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3"/>
            <p:cNvCxnSpPr>
              <a:stCxn id="67" idx="3"/>
              <a:endCxn id="70" idx="1"/>
            </p:cNvCxnSpPr>
            <p:nvPr/>
          </p:nvCxnSpPr>
          <p:spPr>
            <a:xfrm>
              <a:off x="7553236" y="3395589"/>
              <a:ext cx="1048625" cy="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/>
            <p:cNvCxnSpPr>
              <a:stCxn id="66" idx="2"/>
              <a:endCxn id="67" idx="2"/>
            </p:cNvCxnSpPr>
            <p:nvPr/>
          </p:nvCxnSpPr>
          <p:spPr>
            <a:xfrm rot="16200000" flipH="1">
              <a:off x="3934437" y="963831"/>
              <a:ext cx="12700" cy="5652080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104"/>
            <p:cNvCxnSpPr/>
            <p:nvPr/>
          </p:nvCxnSpPr>
          <p:spPr>
            <a:xfrm rot="10800000">
              <a:off x="872805" y="3804396"/>
              <a:ext cx="4309712" cy="783400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ctor: Elbow 107"/>
            <p:cNvCxnSpPr>
              <a:endCxn id="70" idx="2"/>
            </p:cNvCxnSpPr>
            <p:nvPr/>
          </p:nvCxnSpPr>
          <p:spPr>
            <a:xfrm flipV="1">
              <a:off x="5182517" y="3789873"/>
              <a:ext cx="4212104" cy="7979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109"/>
            <p:cNvCxnSpPr>
              <a:stCxn id="73" idx="0"/>
              <a:endCxn id="70" idx="0"/>
            </p:cNvCxnSpPr>
            <p:nvPr/>
          </p:nvCxnSpPr>
          <p:spPr>
            <a:xfrm rot="16200000" flipH="1">
              <a:off x="6568580" y="175267"/>
              <a:ext cx="1" cy="5652080"/>
            </a:xfrm>
            <a:prstGeom prst="bentConnector3">
              <a:avLst>
                <a:gd name="adj1" fmla="val -228600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Elbow 111"/>
            <p:cNvCxnSpPr/>
            <p:nvPr/>
          </p:nvCxnSpPr>
          <p:spPr>
            <a:xfrm rot="16200000" flipV="1">
              <a:off x="6724176" y="4374895"/>
              <a:ext cx="1207917" cy="251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13"/>
            <p:cNvCxnSpPr/>
            <p:nvPr/>
          </p:nvCxnSpPr>
          <p:spPr>
            <a:xfrm rot="5400000" flipH="1" flipV="1">
              <a:off x="8178911" y="4227347"/>
              <a:ext cx="1388389" cy="542489"/>
            </a:xfrm>
            <a:prstGeom prst="bentConnector3">
              <a:avLst>
                <a:gd name="adj1" fmla="val -1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138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h2o.org/wp-content/uploads/2014/08/we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7" y="156948"/>
            <a:ext cx="1994501" cy="9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2267" y="1593962"/>
            <a:ext cx="8876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Implementation of Routes: Page Navigation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2267" y="2117182"/>
            <a:ext cx="9103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Root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 routes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76" y="2993992"/>
            <a:ext cx="5869233" cy="9107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571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338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Albers</dc:creator>
  <cp:lastModifiedBy>Sinchok, David</cp:lastModifiedBy>
  <cp:revision>20</cp:revision>
  <dcterms:created xsi:type="dcterms:W3CDTF">2016-12-03T00:21:03Z</dcterms:created>
  <dcterms:modified xsi:type="dcterms:W3CDTF">2016-12-03T04:48:17Z</dcterms:modified>
</cp:coreProperties>
</file>