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2" r:id="rId14"/>
    <p:sldId id="273" r:id="rId15"/>
    <p:sldId id="269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6" d="100"/>
          <a:sy n="96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1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32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00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80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4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1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2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165B7-FDEC-474A-9BE0-E54116476390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0D13F7-2016-40E3-850F-7062889C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741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Cleveland Endians (Cole Albers, David Sinchok, Andrew Fox, Adam Prater, Sam Yinger)</a:t>
            </a:r>
          </a:p>
        </p:txBody>
      </p:sp>
      <p:pic>
        <p:nvPicPr>
          <p:cNvPr id="1026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1600" y="26940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RSpec Tutorial</a:t>
            </a:r>
          </a:p>
        </p:txBody>
      </p:sp>
    </p:spTree>
    <p:extLst>
      <p:ext uri="{BB962C8B-B14F-4D97-AF65-F5344CB8AC3E}">
        <p14:creationId xmlns:p14="http://schemas.microsoft.com/office/powerpoint/2010/main" val="144655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741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Cole Albers</a:t>
            </a:r>
          </a:p>
        </p:txBody>
      </p:sp>
      <p:pic>
        <p:nvPicPr>
          <p:cNvPr id="1026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00300" y="304055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Writing Specs</a:t>
            </a:r>
          </a:p>
        </p:txBody>
      </p:sp>
      <p:sp>
        <p:nvSpPr>
          <p:cNvPr id="9" name="TextBox 8"/>
          <p:cNvSpPr txBox="1"/>
          <p:nvPr/>
        </p:nvSpPr>
        <p:spPr>
          <a:xfrm rot="20769164">
            <a:off x="1410598" y="2754865"/>
            <a:ext cx="7533321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Wide Latin" panose="020A0A070505050204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797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975" y="409576"/>
            <a:ext cx="8596668" cy="1320800"/>
          </a:xfrm>
        </p:spPr>
        <p:txBody>
          <a:bodyPr/>
          <a:lstStyle/>
          <a:p>
            <a:r>
              <a:rPr lang="en-US" dirty="0"/>
              <a:t>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Helper functions are common in application code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Allow for clean and reusable code segments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used with RSpec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Include module in RSpec configuration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Simple declaration with describe block</a:t>
            </a:r>
          </a:p>
        </p:txBody>
      </p:sp>
      <p:pic>
        <p:nvPicPr>
          <p:cNvPr id="4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219" y="3928400"/>
            <a:ext cx="2838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366" y="409576"/>
            <a:ext cx="8596668" cy="1320800"/>
          </a:xfrm>
        </p:spPr>
        <p:txBody>
          <a:bodyPr/>
          <a:lstStyle/>
          <a:p>
            <a:r>
              <a:rPr lang="en-US" dirty="0"/>
              <a:t>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509546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Code refactoring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Writing descriptive tests is important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Specification in Test Driven Development (TDD)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 for initializing an object or “subject” with describe keyword</a:t>
            </a:r>
          </a:p>
          <a:p>
            <a:pPr marL="457200" lvl="1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Array.new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“Subject example with Arrays” do</a:t>
            </a:r>
          </a:p>
          <a:p>
            <a:pPr marL="457200" lvl="1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//Tests here</a:t>
            </a:r>
          </a:p>
          <a:p>
            <a:pPr marL="457200" lvl="1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within describe block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</a:p>
        </p:txBody>
      </p:sp>
      <p:pic>
        <p:nvPicPr>
          <p:cNvPr id="4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4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366" y="409576"/>
            <a:ext cx="8596668" cy="1320800"/>
          </a:xfrm>
        </p:spPr>
        <p:txBody>
          <a:bodyPr/>
          <a:lstStyle/>
          <a:p>
            <a:r>
              <a:rPr lang="en-US" dirty="0"/>
              <a:t>Subjects</a:t>
            </a:r>
          </a:p>
        </p:txBody>
      </p:sp>
      <p:pic>
        <p:nvPicPr>
          <p:cNvPr id="4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37" y="2027386"/>
            <a:ext cx="6888633" cy="3847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9837" y="1404730"/>
            <a:ext cx="688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without using subjects:</a:t>
            </a:r>
          </a:p>
        </p:txBody>
      </p:sp>
    </p:spTree>
    <p:extLst>
      <p:ext uri="{BB962C8B-B14F-4D97-AF65-F5344CB8AC3E}">
        <p14:creationId xmlns:p14="http://schemas.microsoft.com/office/powerpoint/2010/main" val="267082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366" y="409576"/>
            <a:ext cx="8596668" cy="1320800"/>
          </a:xfrm>
        </p:spPr>
        <p:txBody>
          <a:bodyPr/>
          <a:lstStyle/>
          <a:p>
            <a:r>
              <a:rPr lang="en-US" dirty="0"/>
              <a:t>Subjects</a:t>
            </a:r>
          </a:p>
        </p:txBody>
      </p:sp>
      <p:pic>
        <p:nvPicPr>
          <p:cNvPr id="4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1973727"/>
            <a:ext cx="6665578" cy="3958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837" y="1404730"/>
            <a:ext cx="688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with subjects:</a:t>
            </a:r>
          </a:p>
        </p:txBody>
      </p:sp>
    </p:spTree>
    <p:extLst>
      <p:ext uri="{BB962C8B-B14F-4D97-AF65-F5344CB8AC3E}">
        <p14:creationId xmlns:p14="http://schemas.microsoft.com/office/powerpoint/2010/main" val="290408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975" y="357809"/>
            <a:ext cx="8596668" cy="1320800"/>
          </a:xfrm>
        </p:spPr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metadata?</a:t>
            </a:r>
          </a:p>
          <a:p>
            <a:r>
              <a:rPr lang="en-US" sz="2400" dirty="0"/>
              <a:t>RSpec: Provides useful information about tests</a:t>
            </a:r>
          </a:p>
          <a:p>
            <a:r>
              <a:rPr lang="en-US" sz="2400" dirty="0"/>
              <a:t>Allows for scoped variables within tests</a:t>
            </a:r>
          </a:p>
        </p:txBody>
      </p:sp>
      <p:pic>
        <p:nvPicPr>
          <p:cNvPr id="4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61433"/>
            <a:ext cx="10058400" cy="30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9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975" y="357809"/>
            <a:ext cx="8596668" cy="1320800"/>
          </a:xfrm>
        </p:spPr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Output:</a:t>
            </a:r>
          </a:p>
        </p:txBody>
      </p:sp>
      <p:pic>
        <p:nvPicPr>
          <p:cNvPr id="4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750654"/>
            <a:ext cx="4933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741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Cole Albers</a:t>
            </a:r>
          </a:p>
        </p:txBody>
      </p:sp>
      <p:pic>
        <p:nvPicPr>
          <p:cNvPr id="1026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00300" y="304055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Metadata</a:t>
            </a:r>
          </a:p>
        </p:txBody>
      </p:sp>
      <p:sp>
        <p:nvSpPr>
          <p:cNvPr id="9" name="TextBox 8"/>
          <p:cNvSpPr txBox="1"/>
          <p:nvPr/>
        </p:nvSpPr>
        <p:spPr>
          <a:xfrm rot="20769164">
            <a:off x="1410598" y="2754865"/>
            <a:ext cx="7533321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Wide Latin" panose="020A0A070505050204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3931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741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Cole Albers</a:t>
            </a:r>
          </a:p>
        </p:txBody>
      </p:sp>
      <p:pic>
        <p:nvPicPr>
          <p:cNvPr id="1026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00301" y="304055"/>
            <a:ext cx="3409950" cy="849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9975" y="1913780"/>
            <a:ext cx="250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RSpec?: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9975" y="2758229"/>
            <a:ext cx="713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 unit tests for Ruby code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9974" y="3432750"/>
            <a:ext cx="713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programming capabilities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974" y="4120083"/>
            <a:ext cx="713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quicker deployment of your application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9973" y="4804827"/>
            <a:ext cx="713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agile developers + test driven development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973" y="5489571"/>
            <a:ext cx="753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 the amount of errors and bugs in your code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741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Cole Albers</a:t>
            </a:r>
          </a:p>
        </p:txBody>
      </p:sp>
      <p:pic>
        <p:nvPicPr>
          <p:cNvPr id="1026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00301" y="304055"/>
            <a:ext cx="4371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9975" y="1913780"/>
            <a:ext cx="178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Installation: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6" y="2566089"/>
            <a:ext cx="9088118" cy="790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6" y="2570969"/>
            <a:ext cx="9097645" cy="19528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6038" y="4010716"/>
            <a:ext cx="3273424" cy="1397925"/>
            <a:chOff x="1316038" y="4010716"/>
            <a:chExt cx="3273424" cy="1397925"/>
          </a:xfrm>
        </p:grpSpPr>
        <p:sp>
          <p:nvSpPr>
            <p:cNvPr id="9" name="Bent Arrow 8"/>
            <p:cNvSpPr/>
            <p:nvPr/>
          </p:nvSpPr>
          <p:spPr>
            <a:xfrm rot="16200000">
              <a:off x="1027905" y="4298849"/>
              <a:ext cx="1223965" cy="647700"/>
            </a:xfrm>
            <a:prstGeom prst="ben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63737" y="4946976"/>
              <a:ext cx="2625725" cy="46166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Black" panose="020B0A04020102020204" pitchFamily="34" charset="0"/>
                </a:rPr>
                <a:t>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6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741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Cole Albers</a:t>
            </a:r>
          </a:p>
        </p:txBody>
      </p:sp>
      <p:pic>
        <p:nvPicPr>
          <p:cNvPr id="1026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00301" y="304055"/>
            <a:ext cx="4371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9975" y="1913780"/>
            <a:ext cx="196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World!: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1"/>
          <a:stretch/>
        </p:blipFill>
        <p:spPr>
          <a:xfrm>
            <a:off x="566102" y="2586127"/>
            <a:ext cx="8034973" cy="1390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2"/>
          <a:stretch/>
        </p:blipFill>
        <p:spPr>
          <a:xfrm>
            <a:off x="566103" y="2586127"/>
            <a:ext cx="8034972" cy="33818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5"/>
          <a:stretch/>
        </p:blipFill>
        <p:spPr>
          <a:xfrm>
            <a:off x="566101" y="2586127"/>
            <a:ext cx="8034974" cy="838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8"/>
          <a:stretch/>
        </p:blipFill>
        <p:spPr>
          <a:xfrm>
            <a:off x="566101" y="2586127"/>
            <a:ext cx="8034974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8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741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Cole Albers</a:t>
            </a:r>
          </a:p>
        </p:txBody>
      </p:sp>
      <p:pic>
        <p:nvPicPr>
          <p:cNvPr id="1026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00300" y="304055"/>
            <a:ext cx="4667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Basic Syntax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9975" y="1913780"/>
            <a:ext cx="322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Keyword – “describe”: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t="37034" r="68980" b="51700"/>
          <a:stretch/>
        </p:blipFill>
        <p:spPr>
          <a:xfrm>
            <a:off x="1519237" y="2902911"/>
            <a:ext cx="4371976" cy="731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9975" y="4180757"/>
            <a:ext cx="713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a collection of test cases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974" y="4642422"/>
            <a:ext cx="713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“describe” == name of class/module being tested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50861" y="3164617"/>
            <a:ext cx="1038225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5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741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Cole Albers</a:t>
            </a:r>
          </a:p>
        </p:txBody>
      </p:sp>
      <p:pic>
        <p:nvPicPr>
          <p:cNvPr id="1026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00300" y="304055"/>
            <a:ext cx="4667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Basic Syntax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9975" y="1913780"/>
            <a:ext cx="322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Keyword – “context”: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t="37034" r="47186" b="46654"/>
          <a:stretch/>
        </p:blipFill>
        <p:spPr>
          <a:xfrm>
            <a:off x="1069974" y="2684744"/>
            <a:ext cx="8196263" cy="1059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9975" y="4180757"/>
            <a:ext cx="713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to separate tests depending on their type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974" y="4642422"/>
            <a:ext cx="833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“context” == </a:t>
            </a:r>
            <a:r>
              <a:rPr lang="en-US" sz="2400" dirty="0"/>
              <a:t>a string, describing the context of the test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9974" y="5103880"/>
            <a:ext cx="833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examples: valid, invalid, boundary input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27036" y="3273634"/>
            <a:ext cx="1038225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741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Cole Albers</a:t>
            </a:r>
          </a:p>
        </p:txBody>
      </p:sp>
      <p:pic>
        <p:nvPicPr>
          <p:cNvPr id="1026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00300" y="304055"/>
            <a:ext cx="4667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Basic Syntax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9975" y="1913780"/>
            <a:ext cx="322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Keyword – “it”: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38354" r="18081" b="42269"/>
          <a:stretch/>
        </p:blipFill>
        <p:spPr>
          <a:xfrm>
            <a:off x="876301" y="2628331"/>
            <a:ext cx="8439150" cy="1258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9975" y="4180757"/>
            <a:ext cx="713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to define the specific test case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975" y="4642422"/>
            <a:ext cx="799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“it” == </a:t>
            </a:r>
            <a:r>
              <a:rPr lang="en-US" sz="2400" dirty="0"/>
              <a:t>a string, describing the specific behavior, or expected outcome, of the test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7011" y="3423011"/>
            <a:ext cx="1038225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741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Cole Albers</a:t>
            </a:r>
          </a:p>
        </p:txBody>
      </p:sp>
      <p:pic>
        <p:nvPicPr>
          <p:cNvPr id="1026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00300" y="304055"/>
            <a:ext cx="4667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Basic Syntax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9974" y="1913780"/>
            <a:ext cx="431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Keyword – “expect”, “to”,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eql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2" t="67545" r="54078" b="27910"/>
          <a:stretch/>
        </p:blipFill>
        <p:spPr>
          <a:xfrm>
            <a:off x="1419224" y="2930566"/>
            <a:ext cx="6063019" cy="4698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9974" y="3709294"/>
            <a:ext cx="868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“expect” is used to define the expectation of the test case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974" y="4170959"/>
            <a:ext cx="814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“to” is used in combination with “expect” to reference what we are comparing our expectation to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9974" y="4941923"/>
            <a:ext cx="814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eql</a:t>
            </a:r>
            <a:r>
              <a:rPr lang="en-US" sz="2400" dirty="0"/>
              <a:t>” is used in combination with “to” and “expect” to specify what kind of condition we are testing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3865561" y="2248843"/>
            <a:ext cx="725489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73121" y="2251736"/>
            <a:ext cx="725489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1602580" y="2274472"/>
            <a:ext cx="725489" cy="647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1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9" grpId="0"/>
      <p:bldP spid="11" grpId="0" animBg="1"/>
      <p:bldP spid="11" grpId="1" animBg="1"/>
      <p:bldP spid="14" grpId="0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741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Cole Albers</a:t>
            </a:r>
          </a:p>
        </p:txBody>
      </p:sp>
      <p:pic>
        <p:nvPicPr>
          <p:cNvPr id="1026" name="Picture 2" descr="Image result for rsp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716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00300" y="304055"/>
            <a:ext cx="4667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Basic Syntax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9975" y="1913780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Conclusion: IT’S A STORY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2"/>
          <a:stretch/>
        </p:blipFill>
        <p:spPr>
          <a:xfrm>
            <a:off x="964089" y="2490878"/>
            <a:ext cx="7728125" cy="3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32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378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Trebuchet MS</vt:lpstr>
      <vt:lpstr>Wide Latin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Helpers</vt:lpstr>
      <vt:lpstr>Subjects</vt:lpstr>
      <vt:lpstr>Subjects</vt:lpstr>
      <vt:lpstr>Subjects</vt:lpstr>
      <vt:lpstr>Metadata</vt:lpstr>
      <vt:lpstr>Metadata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Albers</dc:creator>
  <cp:lastModifiedBy>Fox, Andrew E.</cp:lastModifiedBy>
  <cp:revision>15</cp:revision>
  <dcterms:created xsi:type="dcterms:W3CDTF">2016-11-14T19:58:13Z</dcterms:created>
  <dcterms:modified xsi:type="dcterms:W3CDTF">2016-11-15T20:03:48Z</dcterms:modified>
</cp:coreProperties>
</file>