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3" r:id="rId2"/>
    <p:sldId id="285" r:id="rId3"/>
    <p:sldId id="286" r:id="rId4"/>
    <p:sldId id="287" r:id="rId5"/>
    <p:sldId id="294" r:id="rId6"/>
    <p:sldId id="288" r:id="rId7"/>
    <p:sldId id="290" r:id="rId8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63" y="384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6EA5D-928D-4974-98A3-D0CE0E1260A2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474D7-4806-4F9C-9E17-9EB541AF24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29B3-0081-4E13-A05D-26B383557998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D5AF-1B81-46F7-8F96-258C550AC9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29B3-0081-4E13-A05D-26B383557998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D5AF-1B81-46F7-8F96-258C550AC9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29B3-0081-4E13-A05D-26B383557998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D5AF-1B81-46F7-8F96-258C550AC9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" y="5006164"/>
            <a:ext cx="2285286" cy="138924"/>
          </a:xfrm>
          <a:prstGeom prst="rect">
            <a:avLst/>
          </a:prstGeom>
          <a:solidFill>
            <a:srgbClr val="005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283965" y="5006164"/>
            <a:ext cx="2285286" cy="138924"/>
          </a:xfrm>
          <a:prstGeom prst="rect">
            <a:avLst/>
          </a:prstGeom>
          <a:solidFill>
            <a:srgbClr val="66CEF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574751" y="5006164"/>
            <a:ext cx="2285286" cy="138924"/>
          </a:xfrm>
          <a:prstGeom prst="rect">
            <a:avLst/>
          </a:prstGeom>
          <a:solidFill>
            <a:srgbClr val="008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858714" y="5006164"/>
            <a:ext cx="2285286" cy="138924"/>
          </a:xfrm>
          <a:prstGeom prst="rect">
            <a:avLst/>
          </a:prstGeom>
          <a:solidFill>
            <a:srgbClr val="5DBA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0E76-E6F9-4125-90CD-90F8EE17D5E5}" type="datetime1">
              <a:rPr lang="zh-CN" altLang="en-US" smtClean="0"/>
              <a:pPr/>
              <a:t>2023/11/20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5481"/>
            <a:ext cx="2133600" cy="273929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0E76-E6F9-4125-90CD-90F8EE17D5E5}" type="datetime1">
              <a:rPr lang="zh-CN" altLang="en-US" smtClean="0"/>
              <a:pPr/>
              <a:t>2023/11/20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5481"/>
            <a:ext cx="2133600" cy="273929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0E76-E6F9-4125-90CD-90F8EE17D5E5}" type="datetime1">
              <a:rPr lang="zh-CN" altLang="en-US" smtClean="0"/>
              <a:pPr/>
              <a:t>2023/11/20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5481"/>
            <a:ext cx="2133600" cy="273929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29B3-0081-4E13-A05D-26B383557998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D5AF-1B81-46F7-8F96-258C550AC9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29B3-0081-4E13-A05D-26B383557998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D5AF-1B81-46F7-8F96-258C550AC9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29B3-0081-4E13-A05D-26B383557998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D5AF-1B81-46F7-8F96-258C550AC9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29B3-0081-4E13-A05D-26B383557998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D5AF-1B81-46F7-8F96-258C550AC9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29B3-0081-4E13-A05D-26B383557998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D5AF-1B81-46F7-8F96-258C550AC9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29B3-0081-4E13-A05D-26B383557998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D5AF-1B81-46F7-8F96-258C550AC9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29B3-0081-4E13-A05D-26B383557998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D5AF-1B81-46F7-8F96-258C550AC9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29B3-0081-4E13-A05D-26B383557998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D5AF-1B81-46F7-8F96-258C550AC9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C29B3-0081-4E13-A05D-26B383557998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0D5AF-1B81-46F7-8F96-258C550AC9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草地上的椅子上&#10;&#10;描述已自动生成">
            <a:extLst>
              <a:ext uri="{FF2B5EF4-FFF2-40B4-BE49-F238E27FC236}">
                <a16:creationId xmlns:a16="http://schemas.microsoft.com/office/drawing/2014/main" id="{8FC62E8D-0994-D632-DD7B-7ADEF3FBA6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245" cy="5145088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B4F7453B-AFEB-F156-73C7-48E7FF099282}"/>
              </a:ext>
            </a:extLst>
          </p:cNvPr>
          <p:cNvSpPr txBox="1">
            <a:spLocks/>
          </p:cNvSpPr>
          <p:nvPr/>
        </p:nvSpPr>
        <p:spPr>
          <a:xfrm>
            <a:off x="17623" y="57954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>
                    <a:lumMod val="50000"/>
                  </a:schemeClr>
                </a:solidFill>
                <a:latin typeface="+mj-ea"/>
              </a:rPr>
              <a:t>基于</a:t>
            </a:r>
            <a:r>
              <a:rPr lang="en-US" altLang="zh-CN" b="1" dirty="0" err="1">
                <a:solidFill>
                  <a:schemeClr val="accent3">
                    <a:lumMod val="50000"/>
                  </a:schemeClr>
                </a:solidFill>
                <a:latin typeface="+mj-ea"/>
              </a:rPr>
              <a:t>LangChain</a:t>
            </a:r>
            <a:r>
              <a:rPr lang="zh-CN" altLang="en-US" b="1" dirty="0">
                <a:solidFill>
                  <a:schemeClr val="accent3">
                    <a:lumMod val="50000"/>
                  </a:schemeClr>
                </a:solidFill>
                <a:latin typeface="+mj-ea"/>
              </a:rPr>
              <a:t>与大模型的</a:t>
            </a:r>
            <a:br>
              <a:rPr lang="en-US" altLang="zh-CN" b="1" dirty="0">
                <a:solidFill>
                  <a:schemeClr val="accent3">
                    <a:lumMod val="50000"/>
                  </a:schemeClr>
                </a:solidFill>
                <a:latin typeface="+mj-ea"/>
              </a:rPr>
            </a:br>
            <a:r>
              <a:rPr lang="zh-CN" altLang="en-US" b="1" dirty="0">
                <a:solidFill>
                  <a:schemeClr val="accent3">
                    <a:lumMod val="50000"/>
                  </a:schemeClr>
                </a:solidFill>
                <a:latin typeface="+mj-ea"/>
              </a:rPr>
              <a:t>农业大棚智能温控系统</a:t>
            </a:r>
          </a:p>
        </p:txBody>
      </p:sp>
    </p:spTree>
    <p:extLst>
      <p:ext uri="{BB962C8B-B14F-4D97-AF65-F5344CB8AC3E}">
        <p14:creationId xmlns:p14="http://schemas.microsoft.com/office/powerpoint/2010/main" val="2707046391"/>
      </p:ext>
    </p:extLst>
  </p:cSld>
  <p:clrMapOvr>
    <a:masterClrMapping/>
  </p:clrMapOvr>
  <p:transition spd="med" advClick="0" advTm="0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3A8007D-2609-268F-E1D0-E8022FAF5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34" y="88268"/>
            <a:ext cx="609600" cy="4191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8D31BA5-C596-B9B4-44A2-AEB6E95438C1}"/>
              </a:ext>
            </a:extLst>
          </p:cNvPr>
          <p:cNvSpPr txBox="1"/>
          <p:nvPr/>
        </p:nvSpPr>
        <p:spPr>
          <a:xfrm>
            <a:off x="612996" y="107258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项目背景</a:t>
            </a:r>
          </a:p>
        </p:txBody>
      </p:sp>
      <p:pic>
        <p:nvPicPr>
          <p:cNvPr id="8" name="图片 7" descr="桌子上有一些绿色植物&#10;&#10;中度可信度描述已自动生成">
            <a:extLst>
              <a:ext uri="{FF2B5EF4-FFF2-40B4-BE49-F238E27FC236}">
                <a16:creationId xmlns:a16="http://schemas.microsoft.com/office/drawing/2014/main" id="{A65B376F-A65E-89A9-7DF9-76DB030324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07" y="1123023"/>
            <a:ext cx="2709503" cy="152562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EEE2246-F73A-ECDB-D249-08924E215B8B}"/>
              </a:ext>
            </a:extLst>
          </p:cNvPr>
          <p:cNvSpPr txBox="1"/>
          <p:nvPr/>
        </p:nvSpPr>
        <p:spPr>
          <a:xfrm>
            <a:off x="210609" y="2848493"/>
            <a:ext cx="107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农业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A9B852-C7EA-BCD3-2DD1-F949C03B1ACB}"/>
              </a:ext>
            </a:extLst>
          </p:cNvPr>
          <p:cNvSpPr txBox="1"/>
          <p:nvPr/>
        </p:nvSpPr>
        <p:spPr>
          <a:xfrm>
            <a:off x="211999" y="3256621"/>
            <a:ext cx="28889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600" kern="100" dirty="0">
                <a:solidFill>
                  <a:schemeClr val="accent1">
                    <a:lumMod val="50000"/>
                  </a:schemeClr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智能温室作为一种创新的农业技术</a:t>
            </a:r>
            <a:r>
              <a:rPr lang="zh-CN" altLang="en-US" sz="1600" kern="100" dirty="0">
                <a:solidFill>
                  <a:schemeClr val="accent1">
                    <a:lumMod val="50000"/>
                  </a:schemeClr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，解决</a:t>
            </a:r>
            <a:r>
              <a:rPr lang="zh-CN" altLang="zh-CN" sz="1600" kern="100" dirty="0">
                <a:solidFill>
                  <a:schemeClr val="accent1">
                    <a:lumMod val="50000"/>
                  </a:schemeClr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气候变化</a:t>
            </a:r>
            <a:r>
              <a:rPr lang="zh-CN" altLang="en-US" sz="1600" kern="100" dirty="0">
                <a:solidFill>
                  <a:schemeClr val="accent1">
                    <a:lumMod val="50000"/>
                  </a:schemeClr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zh-CN" altLang="zh-CN" sz="1600" kern="100" dirty="0">
                <a:solidFill>
                  <a:schemeClr val="accent1">
                    <a:lumMod val="50000"/>
                  </a:schemeClr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环境污染</a:t>
            </a:r>
            <a:r>
              <a:rPr lang="zh-CN" altLang="en-US" sz="1600" kern="100" dirty="0">
                <a:solidFill>
                  <a:schemeClr val="accent1">
                    <a:lumMod val="50000"/>
                  </a:schemeClr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下</a:t>
            </a:r>
            <a:r>
              <a:rPr lang="zh-CN" altLang="zh-CN" sz="1600" kern="100" dirty="0">
                <a:solidFill>
                  <a:schemeClr val="accent1">
                    <a:lumMod val="50000"/>
                  </a:schemeClr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农作物保护</a:t>
            </a:r>
            <a:r>
              <a:rPr lang="zh-CN" altLang="en-US" sz="1600" kern="100" dirty="0">
                <a:solidFill>
                  <a:schemeClr val="accent1">
                    <a:lumMod val="50000"/>
                  </a:schemeClr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问题。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102BED6-3831-9EB3-1897-4248ED5A9E30}"/>
              </a:ext>
            </a:extLst>
          </p:cNvPr>
          <p:cNvSpPr txBox="1"/>
          <p:nvPr/>
        </p:nvSpPr>
        <p:spPr>
          <a:xfrm>
            <a:off x="3100920" y="3256620"/>
            <a:ext cx="28889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kern="100" dirty="0">
                <a:solidFill>
                  <a:schemeClr val="accent1">
                    <a:lumMod val="50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智能温控</a:t>
            </a:r>
            <a:r>
              <a:rPr lang="zh-CN" altLang="zh-CN" sz="1600" kern="100" dirty="0">
                <a:solidFill>
                  <a:schemeClr val="accent1">
                    <a:lumMod val="50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大棚商业前景广阔，可以为农业生产者提供可持续、高效和高质量的生产解决方案。</a:t>
            </a:r>
            <a:endParaRPr lang="zh-CN" altLang="en-US" sz="1600" kern="100" dirty="0">
              <a:solidFill>
                <a:schemeClr val="accent1">
                  <a:lumMod val="50000"/>
                </a:schemeClr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 descr="日历&#10;&#10;描述已自动生成">
            <a:extLst>
              <a:ext uri="{FF2B5EF4-FFF2-40B4-BE49-F238E27FC236}">
                <a16:creationId xmlns:a16="http://schemas.microsoft.com/office/drawing/2014/main" id="{1312CA37-AECD-D582-88C6-09FE695CAD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940" y="1131819"/>
            <a:ext cx="2746118" cy="152562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6CC1DA3-3E05-9B05-AB31-3FC0A554CB3B}"/>
              </a:ext>
            </a:extLst>
          </p:cNvPr>
          <p:cNvSpPr txBox="1"/>
          <p:nvPr/>
        </p:nvSpPr>
        <p:spPr>
          <a:xfrm>
            <a:off x="3100920" y="2848493"/>
            <a:ext cx="107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FD8CAB1-7C64-5F64-FFFC-6639395E003F}"/>
              </a:ext>
            </a:extLst>
          </p:cNvPr>
          <p:cNvSpPr txBox="1"/>
          <p:nvPr/>
        </p:nvSpPr>
        <p:spPr>
          <a:xfrm>
            <a:off x="6116349" y="2848493"/>
            <a:ext cx="107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ESG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1" name="图片 20" descr="绿色的叶子&#10;&#10;中度可信度描述已自动生成">
            <a:extLst>
              <a:ext uri="{FF2B5EF4-FFF2-40B4-BE49-F238E27FC236}">
                <a16:creationId xmlns:a16="http://schemas.microsoft.com/office/drawing/2014/main" id="{2EA343F9-5A50-6DD2-17A1-02EBC041D65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349" y="1131819"/>
            <a:ext cx="2709503" cy="1547631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37AB3B37-A9FD-AC35-0932-C89BB3BF7FF1}"/>
              </a:ext>
            </a:extLst>
          </p:cNvPr>
          <p:cNvSpPr txBox="1"/>
          <p:nvPr/>
        </p:nvSpPr>
        <p:spPr>
          <a:xfrm>
            <a:off x="6043078" y="3256620"/>
            <a:ext cx="28889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600" kern="100" dirty="0">
                <a:solidFill>
                  <a:schemeClr val="accent1">
                    <a:lumMod val="50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智能温控系统在经济上促进农户收入提高、在环境上促进能源节约、在社会上促进三农问题解决。</a:t>
            </a:r>
            <a:endParaRPr lang="zh-CN" altLang="en-US" sz="1600" kern="100" dirty="0">
              <a:solidFill>
                <a:schemeClr val="accent1">
                  <a:lumMod val="50000"/>
                </a:schemeClr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409884"/>
      </p:ext>
    </p:extLst>
  </p:cSld>
  <p:clrMapOvr>
    <a:masterClrMapping/>
  </p:clrMapOvr>
  <p:transition spd="med" advClick="0" advTm="0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3A8007D-2609-268F-E1D0-E8022FAF5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34" y="88268"/>
            <a:ext cx="609600" cy="4191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8D31BA5-C596-B9B4-44A2-AEB6E95438C1}"/>
              </a:ext>
            </a:extLst>
          </p:cNvPr>
          <p:cNvSpPr txBox="1"/>
          <p:nvPr/>
        </p:nvSpPr>
        <p:spPr>
          <a:xfrm>
            <a:off x="612996" y="107258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市场前景</a:t>
            </a:r>
          </a:p>
        </p:txBody>
      </p:sp>
      <p:grpSp>
        <p:nvGrpSpPr>
          <p:cNvPr id="2" name="淘宝店chenying0907 58">
            <a:extLst>
              <a:ext uri="{FF2B5EF4-FFF2-40B4-BE49-F238E27FC236}">
                <a16:creationId xmlns:a16="http://schemas.microsoft.com/office/drawing/2014/main" id="{A51D2441-0D16-7EFC-DAF5-6E4678F6CD28}"/>
              </a:ext>
            </a:extLst>
          </p:cNvPr>
          <p:cNvGrpSpPr/>
          <p:nvPr/>
        </p:nvGrpSpPr>
        <p:grpSpPr>
          <a:xfrm>
            <a:off x="3419872" y="2906577"/>
            <a:ext cx="1179462" cy="1178602"/>
            <a:chOff x="3318846" y="2912708"/>
            <a:chExt cx="1187133" cy="1185900"/>
          </a:xfrm>
          <a:solidFill>
            <a:schemeClr val="accent5"/>
          </a:solidFill>
          <a:effectLst/>
        </p:grpSpPr>
        <p:sp>
          <p:nvSpPr>
            <p:cNvPr id="3" name="淘宝店chenying0907 5">
              <a:extLst>
                <a:ext uri="{FF2B5EF4-FFF2-40B4-BE49-F238E27FC236}">
                  <a16:creationId xmlns:a16="http://schemas.microsoft.com/office/drawing/2014/main" id="{2B51C213-816C-5585-833B-B3AF0D676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7268" y="2912708"/>
              <a:ext cx="968711" cy="968712"/>
            </a:xfrm>
            <a:custGeom>
              <a:avLst/>
              <a:gdLst>
                <a:gd name="T0" fmla="*/ 33 w 6279"/>
                <a:gd name="T1" fmla="*/ 600 h 6277"/>
                <a:gd name="T2" fmla="*/ 140 w 6279"/>
                <a:gd name="T3" fmla="*/ 1177 h 6277"/>
                <a:gd name="T4" fmla="*/ 294 w 6279"/>
                <a:gd name="T5" fmla="*/ 1734 h 6277"/>
                <a:gd name="T6" fmla="*/ 495 w 6279"/>
                <a:gd name="T7" fmla="*/ 2271 h 6277"/>
                <a:gd name="T8" fmla="*/ 741 w 6279"/>
                <a:gd name="T9" fmla="*/ 2785 h 6277"/>
                <a:gd name="T10" fmla="*/ 1027 w 6279"/>
                <a:gd name="T11" fmla="*/ 3273 h 6277"/>
                <a:gd name="T12" fmla="*/ 1353 w 6279"/>
                <a:gd name="T13" fmla="*/ 3734 h 6277"/>
                <a:gd name="T14" fmla="*/ 1717 w 6279"/>
                <a:gd name="T15" fmla="*/ 4164 h 6277"/>
                <a:gd name="T16" fmla="*/ 2114 w 6279"/>
                <a:gd name="T17" fmla="*/ 4561 h 6277"/>
                <a:gd name="T18" fmla="*/ 2544 w 6279"/>
                <a:gd name="T19" fmla="*/ 4924 h 6277"/>
                <a:gd name="T20" fmla="*/ 3005 w 6279"/>
                <a:gd name="T21" fmla="*/ 5250 h 6277"/>
                <a:gd name="T22" fmla="*/ 3494 w 6279"/>
                <a:gd name="T23" fmla="*/ 5536 h 6277"/>
                <a:gd name="T24" fmla="*/ 4008 w 6279"/>
                <a:gd name="T25" fmla="*/ 5782 h 6277"/>
                <a:gd name="T26" fmla="*/ 4544 w 6279"/>
                <a:gd name="T27" fmla="*/ 5983 h 6277"/>
                <a:gd name="T28" fmla="*/ 5102 w 6279"/>
                <a:gd name="T29" fmla="*/ 6137 h 6277"/>
                <a:gd name="T30" fmla="*/ 5679 w 6279"/>
                <a:gd name="T31" fmla="*/ 6244 h 6277"/>
                <a:gd name="T32" fmla="*/ 5974 w 6279"/>
                <a:gd name="T33" fmla="*/ 4918 h 6277"/>
                <a:gd name="T34" fmla="*/ 5856 w 6279"/>
                <a:gd name="T35" fmla="*/ 4903 h 6277"/>
                <a:gd name="T36" fmla="*/ 5740 w 6279"/>
                <a:gd name="T37" fmla="*/ 4886 h 6277"/>
                <a:gd name="T38" fmla="*/ 5624 w 6279"/>
                <a:gd name="T39" fmla="*/ 4865 h 6277"/>
                <a:gd name="T40" fmla="*/ 5510 w 6279"/>
                <a:gd name="T41" fmla="*/ 4843 h 6277"/>
                <a:gd name="T42" fmla="*/ 5396 w 6279"/>
                <a:gd name="T43" fmla="*/ 4818 h 6277"/>
                <a:gd name="T44" fmla="*/ 5283 w 6279"/>
                <a:gd name="T45" fmla="*/ 4790 h 6277"/>
                <a:gd name="T46" fmla="*/ 5172 w 6279"/>
                <a:gd name="T47" fmla="*/ 4760 h 6277"/>
                <a:gd name="T48" fmla="*/ 5061 w 6279"/>
                <a:gd name="T49" fmla="*/ 4727 h 6277"/>
                <a:gd name="T50" fmla="*/ 4950 w 6279"/>
                <a:gd name="T51" fmla="*/ 4693 h 6277"/>
                <a:gd name="T52" fmla="*/ 4841 w 6279"/>
                <a:gd name="T53" fmla="*/ 4656 h 6277"/>
                <a:gd name="T54" fmla="*/ 4734 w 6279"/>
                <a:gd name="T55" fmla="*/ 4617 h 6277"/>
                <a:gd name="T56" fmla="*/ 4627 w 6279"/>
                <a:gd name="T57" fmla="*/ 4575 h 6277"/>
                <a:gd name="T58" fmla="*/ 4523 w 6279"/>
                <a:gd name="T59" fmla="*/ 4531 h 6277"/>
                <a:gd name="T60" fmla="*/ 4418 w 6279"/>
                <a:gd name="T61" fmla="*/ 4485 h 6277"/>
                <a:gd name="T62" fmla="*/ 4314 w 6279"/>
                <a:gd name="T63" fmla="*/ 4437 h 6277"/>
                <a:gd name="T64" fmla="*/ 4213 w 6279"/>
                <a:gd name="T65" fmla="*/ 4386 h 6277"/>
                <a:gd name="T66" fmla="*/ 6279 w 6279"/>
                <a:gd name="T67" fmla="*/ 1690 h 6277"/>
                <a:gd name="T68" fmla="*/ 2279 w 6279"/>
                <a:gd name="T69" fmla="*/ 619 h 6277"/>
                <a:gd name="T70" fmla="*/ 1866 w 6279"/>
                <a:gd name="T71" fmla="*/ 2015 h 6277"/>
                <a:gd name="T72" fmla="*/ 1816 w 6279"/>
                <a:gd name="T73" fmla="*/ 1913 h 6277"/>
                <a:gd name="T74" fmla="*/ 1770 w 6279"/>
                <a:gd name="T75" fmla="*/ 1809 h 6277"/>
                <a:gd name="T76" fmla="*/ 1724 w 6279"/>
                <a:gd name="T77" fmla="*/ 1705 h 6277"/>
                <a:gd name="T78" fmla="*/ 1681 w 6279"/>
                <a:gd name="T79" fmla="*/ 1598 h 6277"/>
                <a:gd name="T80" fmla="*/ 1642 w 6279"/>
                <a:gd name="T81" fmla="*/ 1491 h 6277"/>
                <a:gd name="T82" fmla="*/ 1603 w 6279"/>
                <a:gd name="T83" fmla="*/ 1383 h 6277"/>
                <a:gd name="T84" fmla="*/ 1567 w 6279"/>
                <a:gd name="T85" fmla="*/ 1274 h 6277"/>
                <a:gd name="T86" fmla="*/ 1533 w 6279"/>
                <a:gd name="T87" fmla="*/ 1164 h 6277"/>
                <a:gd name="T88" fmla="*/ 1503 w 6279"/>
                <a:gd name="T89" fmla="*/ 1052 h 6277"/>
                <a:gd name="T90" fmla="*/ 1473 w 6279"/>
                <a:gd name="T91" fmla="*/ 940 h 6277"/>
                <a:gd name="T92" fmla="*/ 1447 w 6279"/>
                <a:gd name="T93" fmla="*/ 827 h 6277"/>
                <a:gd name="T94" fmla="*/ 1423 w 6279"/>
                <a:gd name="T95" fmla="*/ 713 h 6277"/>
                <a:gd name="T96" fmla="*/ 1402 w 6279"/>
                <a:gd name="T97" fmla="*/ 597 h 6277"/>
                <a:gd name="T98" fmla="*/ 1383 w 6279"/>
                <a:gd name="T99" fmla="*/ 481 h 6277"/>
                <a:gd name="T100" fmla="*/ 1366 w 6279"/>
                <a:gd name="T101" fmla="*/ 365 h 6277"/>
                <a:gd name="T102" fmla="*/ 0 w 6279"/>
                <a:gd name="T103" fmla="*/ 306 h 6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279" h="6277">
                  <a:moveTo>
                    <a:pt x="0" y="306"/>
                  </a:moveTo>
                  <a:lnTo>
                    <a:pt x="33" y="600"/>
                  </a:lnTo>
                  <a:lnTo>
                    <a:pt x="81" y="891"/>
                  </a:lnTo>
                  <a:lnTo>
                    <a:pt x="140" y="1177"/>
                  </a:lnTo>
                  <a:lnTo>
                    <a:pt x="211" y="1458"/>
                  </a:lnTo>
                  <a:lnTo>
                    <a:pt x="294" y="1734"/>
                  </a:lnTo>
                  <a:lnTo>
                    <a:pt x="390" y="2006"/>
                  </a:lnTo>
                  <a:lnTo>
                    <a:pt x="495" y="2271"/>
                  </a:lnTo>
                  <a:lnTo>
                    <a:pt x="613" y="2531"/>
                  </a:lnTo>
                  <a:lnTo>
                    <a:pt x="741" y="2785"/>
                  </a:lnTo>
                  <a:lnTo>
                    <a:pt x="879" y="3032"/>
                  </a:lnTo>
                  <a:lnTo>
                    <a:pt x="1027" y="3273"/>
                  </a:lnTo>
                  <a:lnTo>
                    <a:pt x="1186" y="3507"/>
                  </a:lnTo>
                  <a:lnTo>
                    <a:pt x="1353" y="3734"/>
                  </a:lnTo>
                  <a:lnTo>
                    <a:pt x="1530" y="3953"/>
                  </a:lnTo>
                  <a:lnTo>
                    <a:pt x="1717" y="4164"/>
                  </a:lnTo>
                  <a:lnTo>
                    <a:pt x="1911" y="4367"/>
                  </a:lnTo>
                  <a:lnTo>
                    <a:pt x="2114" y="4561"/>
                  </a:lnTo>
                  <a:lnTo>
                    <a:pt x="2325" y="4748"/>
                  </a:lnTo>
                  <a:lnTo>
                    <a:pt x="2544" y="4924"/>
                  </a:lnTo>
                  <a:lnTo>
                    <a:pt x="2771" y="5092"/>
                  </a:lnTo>
                  <a:lnTo>
                    <a:pt x="3005" y="5250"/>
                  </a:lnTo>
                  <a:lnTo>
                    <a:pt x="3246" y="5398"/>
                  </a:lnTo>
                  <a:lnTo>
                    <a:pt x="3494" y="5536"/>
                  </a:lnTo>
                  <a:lnTo>
                    <a:pt x="3748" y="5664"/>
                  </a:lnTo>
                  <a:lnTo>
                    <a:pt x="4008" y="5782"/>
                  </a:lnTo>
                  <a:lnTo>
                    <a:pt x="4273" y="5887"/>
                  </a:lnTo>
                  <a:lnTo>
                    <a:pt x="4544" y="5983"/>
                  </a:lnTo>
                  <a:lnTo>
                    <a:pt x="4821" y="6066"/>
                  </a:lnTo>
                  <a:lnTo>
                    <a:pt x="5102" y="6137"/>
                  </a:lnTo>
                  <a:lnTo>
                    <a:pt x="5389" y="6196"/>
                  </a:lnTo>
                  <a:lnTo>
                    <a:pt x="5679" y="6244"/>
                  </a:lnTo>
                  <a:lnTo>
                    <a:pt x="5974" y="6277"/>
                  </a:lnTo>
                  <a:lnTo>
                    <a:pt x="5974" y="4918"/>
                  </a:lnTo>
                  <a:lnTo>
                    <a:pt x="5915" y="4911"/>
                  </a:lnTo>
                  <a:lnTo>
                    <a:pt x="5856" y="4903"/>
                  </a:lnTo>
                  <a:lnTo>
                    <a:pt x="5798" y="4895"/>
                  </a:lnTo>
                  <a:lnTo>
                    <a:pt x="5740" y="4886"/>
                  </a:lnTo>
                  <a:lnTo>
                    <a:pt x="5682" y="4875"/>
                  </a:lnTo>
                  <a:lnTo>
                    <a:pt x="5624" y="4865"/>
                  </a:lnTo>
                  <a:lnTo>
                    <a:pt x="5567" y="4854"/>
                  </a:lnTo>
                  <a:lnTo>
                    <a:pt x="5510" y="4843"/>
                  </a:lnTo>
                  <a:lnTo>
                    <a:pt x="5453" y="4831"/>
                  </a:lnTo>
                  <a:lnTo>
                    <a:pt x="5396" y="4818"/>
                  </a:lnTo>
                  <a:lnTo>
                    <a:pt x="5339" y="4804"/>
                  </a:lnTo>
                  <a:lnTo>
                    <a:pt x="5283" y="4790"/>
                  </a:lnTo>
                  <a:lnTo>
                    <a:pt x="5227" y="4775"/>
                  </a:lnTo>
                  <a:lnTo>
                    <a:pt x="5172" y="4760"/>
                  </a:lnTo>
                  <a:lnTo>
                    <a:pt x="5116" y="4743"/>
                  </a:lnTo>
                  <a:lnTo>
                    <a:pt x="5061" y="4727"/>
                  </a:lnTo>
                  <a:lnTo>
                    <a:pt x="5005" y="4710"/>
                  </a:lnTo>
                  <a:lnTo>
                    <a:pt x="4950" y="4693"/>
                  </a:lnTo>
                  <a:lnTo>
                    <a:pt x="4896" y="4674"/>
                  </a:lnTo>
                  <a:lnTo>
                    <a:pt x="4841" y="4656"/>
                  </a:lnTo>
                  <a:lnTo>
                    <a:pt x="4788" y="4636"/>
                  </a:lnTo>
                  <a:lnTo>
                    <a:pt x="4734" y="4617"/>
                  </a:lnTo>
                  <a:lnTo>
                    <a:pt x="4681" y="4596"/>
                  </a:lnTo>
                  <a:lnTo>
                    <a:pt x="4627" y="4575"/>
                  </a:lnTo>
                  <a:lnTo>
                    <a:pt x="4574" y="4554"/>
                  </a:lnTo>
                  <a:lnTo>
                    <a:pt x="4523" y="4531"/>
                  </a:lnTo>
                  <a:lnTo>
                    <a:pt x="4470" y="4508"/>
                  </a:lnTo>
                  <a:lnTo>
                    <a:pt x="4418" y="4485"/>
                  </a:lnTo>
                  <a:lnTo>
                    <a:pt x="4366" y="4461"/>
                  </a:lnTo>
                  <a:lnTo>
                    <a:pt x="4314" y="4437"/>
                  </a:lnTo>
                  <a:lnTo>
                    <a:pt x="4264" y="4412"/>
                  </a:lnTo>
                  <a:lnTo>
                    <a:pt x="4213" y="4386"/>
                  </a:lnTo>
                  <a:lnTo>
                    <a:pt x="5661" y="3998"/>
                  </a:lnTo>
                  <a:lnTo>
                    <a:pt x="6279" y="1690"/>
                  </a:lnTo>
                  <a:lnTo>
                    <a:pt x="4589" y="0"/>
                  </a:lnTo>
                  <a:lnTo>
                    <a:pt x="2279" y="619"/>
                  </a:lnTo>
                  <a:lnTo>
                    <a:pt x="1891" y="2066"/>
                  </a:lnTo>
                  <a:lnTo>
                    <a:pt x="1866" y="2015"/>
                  </a:lnTo>
                  <a:lnTo>
                    <a:pt x="1841" y="1964"/>
                  </a:lnTo>
                  <a:lnTo>
                    <a:pt x="1816" y="1913"/>
                  </a:lnTo>
                  <a:lnTo>
                    <a:pt x="1793" y="1861"/>
                  </a:lnTo>
                  <a:lnTo>
                    <a:pt x="1770" y="1809"/>
                  </a:lnTo>
                  <a:lnTo>
                    <a:pt x="1746" y="1757"/>
                  </a:lnTo>
                  <a:lnTo>
                    <a:pt x="1724" y="1705"/>
                  </a:lnTo>
                  <a:lnTo>
                    <a:pt x="1703" y="1652"/>
                  </a:lnTo>
                  <a:lnTo>
                    <a:pt x="1681" y="1598"/>
                  </a:lnTo>
                  <a:lnTo>
                    <a:pt x="1661" y="1545"/>
                  </a:lnTo>
                  <a:lnTo>
                    <a:pt x="1642" y="1491"/>
                  </a:lnTo>
                  <a:lnTo>
                    <a:pt x="1621" y="1438"/>
                  </a:lnTo>
                  <a:lnTo>
                    <a:pt x="1603" y="1383"/>
                  </a:lnTo>
                  <a:lnTo>
                    <a:pt x="1585" y="1329"/>
                  </a:lnTo>
                  <a:lnTo>
                    <a:pt x="1567" y="1274"/>
                  </a:lnTo>
                  <a:lnTo>
                    <a:pt x="1550" y="1218"/>
                  </a:lnTo>
                  <a:lnTo>
                    <a:pt x="1533" y="1164"/>
                  </a:lnTo>
                  <a:lnTo>
                    <a:pt x="1518" y="1108"/>
                  </a:lnTo>
                  <a:lnTo>
                    <a:pt x="1503" y="1052"/>
                  </a:lnTo>
                  <a:lnTo>
                    <a:pt x="1487" y="996"/>
                  </a:lnTo>
                  <a:lnTo>
                    <a:pt x="1473" y="940"/>
                  </a:lnTo>
                  <a:lnTo>
                    <a:pt x="1460" y="883"/>
                  </a:lnTo>
                  <a:lnTo>
                    <a:pt x="1447" y="827"/>
                  </a:lnTo>
                  <a:lnTo>
                    <a:pt x="1434" y="770"/>
                  </a:lnTo>
                  <a:lnTo>
                    <a:pt x="1423" y="713"/>
                  </a:lnTo>
                  <a:lnTo>
                    <a:pt x="1412" y="655"/>
                  </a:lnTo>
                  <a:lnTo>
                    <a:pt x="1402" y="597"/>
                  </a:lnTo>
                  <a:lnTo>
                    <a:pt x="1392" y="539"/>
                  </a:lnTo>
                  <a:lnTo>
                    <a:pt x="1383" y="481"/>
                  </a:lnTo>
                  <a:lnTo>
                    <a:pt x="1375" y="424"/>
                  </a:lnTo>
                  <a:lnTo>
                    <a:pt x="1366" y="365"/>
                  </a:lnTo>
                  <a:lnTo>
                    <a:pt x="1359" y="306"/>
                  </a:lnTo>
                  <a:lnTo>
                    <a:pt x="0" y="306"/>
                  </a:lnTo>
                  <a:close/>
                </a:path>
              </a:pathLst>
            </a:custGeom>
            <a:grpFill/>
            <a:ln/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" name="淘宝店chenying0907 6">
              <a:extLst>
                <a:ext uri="{FF2B5EF4-FFF2-40B4-BE49-F238E27FC236}">
                  <a16:creationId xmlns:a16="http://schemas.microsoft.com/office/drawing/2014/main" id="{6F63178C-1FB7-F076-3453-73EA70EF5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8846" y="3540828"/>
              <a:ext cx="557780" cy="557780"/>
            </a:xfrm>
            <a:custGeom>
              <a:avLst/>
              <a:gdLst>
                <a:gd name="T0" fmla="*/ 2950 w 3617"/>
                <a:gd name="T1" fmla="*/ 406 h 3615"/>
                <a:gd name="T2" fmla="*/ 2728 w 3617"/>
                <a:gd name="T3" fmla="*/ 250 h 3615"/>
                <a:gd name="T4" fmla="*/ 2489 w 3617"/>
                <a:gd name="T5" fmla="*/ 133 h 3615"/>
                <a:gd name="T6" fmla="*/ 2239 w 3617"/>
                <a:gd name="T7" fmla="*/ 51 h 3615"/>
                <a:gd name="T8" fmla="*/ 1982 w 3617"/>
                <a:gd name="T9" fmla="*/ 8 h 3615"/>
                <a:gd name="T10" fmla="*/ 1721 w 3617"/>
                <a:gd name="T11" fmla="*/ 2 h 3615"/>
                <a:gd name="T12" fmla="*/ 1463 w 3617"/>
                <a:gd name="T13" fmla="*/ 33 h 3615"/>
                <a:gd name="T14" fmla="*/ 1210 w 3617"/>
                <a:gd name="T15" fmla="*/ 101 h 3615"/>
                <a:gd name="T16" fmla="*/ 968 w 3617"/>
                <a:gd name="T17" fmla="*/ 207 h 3615"/>
                <a:gd name="T18" fmla="*/ 739 w 3617"/>
                <a:gd name="T19" fmla="*/ 350 h 3615"/>
                <a:gd name="T20" fmla="*/ 530 w 3617"/>
                <a:gd name="T21" fmla="*/ 529 h 3615"/>
                <a:gd name="T22" fmla="*/ 349 w 3617"/>
                <a:gd name="T23" fmla="*/ 738 h 3615"/>
                <a:gd name="T24" fmla="*/ 207 w 3617"/>
                <a:gd name="T25" fmla="*/ 967 h 3615"/>
                <a:gd name="T26" fmla="*/ 102 w 3617"/>
                <a:gd name="T27" fmla="*/ 1209 h 3615"/>
                <a:gd name="T28" fmla="*/ 34 w 3617"/>
                <a:gd name="T29" fmla="*/ 1462 h 3615"/>
                <a:gd name="T30" fmla="*/ 2 w 3617"/>
                <a:gd name="T31" fmla="*/ 1721 h 3615"/>
                <a:gd name="T32" fmla="*/ 8 w 3617"/>
                <a:gd name="T33" fmla="*/ 1981 h 3615"/>
                <a:gd name="T34" fmla="*/ 52 w 3617"/>
                <a:gd name="T35" fmla="*/ 2238 h 3615"/>
                <a:gd name="T36" fmla="*/ 132 w 3617"/>
                <a:gd name="T37" fmla="*/ 2487 h 3615"/>
                <a:gd name="T38" fmla="*/ 251 w 3617"/>
                <a:gd name="T39" fmla="*/ 2726 h 3615"/>
                <a:gd name="T40" fmla="*/ 405 w 3617"/>
                <a:gd name="T41" fmla="*/ 2948 h 3615"/>
                <a:gd name="T42" fmla="*/ 597 w 3617"/>
                <a:gd name="T43" fmla="*/ 3150 h 3615"/>
                <a:gd name="T44" fmla="*/ 813 w 3617"/>
                <a:gd name="T45" fmla="*/ 3318 h 3615"/>
                <a:gd name="T46" fmla="*/ 1047 w 3617"/>
                <a:gd name="T47" fmla="*/ 3448 h 3615"/>
                <a:gd name="T48" fmla="*/ 1294 w 3617"/>
                <a:gd name="T49" fmla="*/ 3541 h 3615"/>
                <a:gd name="T50" fmla="*/ 1549 w 3617"/>
                <a:gd name="T51" fmla="*/ 3597 h 3615"/>
                <a:gd name="T52" fmla="*/ 1809 w 3617"/>
                <a:gd name="T53" fmla="*/ 3615 h 3615"/>
                <a:gd name="T54" fmla="*/ 2069 w 3617"/>
                <a:gd name="T55" fmla="*/ 3597 h 3615"/>
                <a:gd name="T56" fmla="*/ 2323 w 3617"/>
                <a:gd name="T57" fmla="*/ 3541 h 3615"/>
                <a:gd name="T58" fmla="*/ 2570 w 3617"/>
                <a:gd name="T59" fmla="*/ 3448 h 3615"/>
                <a:gd name="T60" fmla="*/ 2804 w 3617"/>
                <a:gd name="T61" fmla="*/ 3318 h 3615"/>
                <a:gd name="T62" fmla="*/ 3020 w 3617"/>
                <a:gd name="T63" fmla="*/ 3150 h 3615"/>
                <a:gd name="T64" fmla="*/ 3211 w 3617"/>
                <a:gd name="T65" fmla="*/ 2948 h 3615"/>
                <a:gd name="T66" fmla="*/ 3366 w 3617"/>
                <a:gd name="T67" fmla="*/ 2726 h 3615"/>
                <a:gd name="T68" fmla="*/ 3484 w 3617"/>
                <a:gd name="T69" fmla="*/ 2487 h 3615"/>
                <a:gd name="T70" fmla="*/ 3565 w 3617"/>
                <a:gd name="T71" fmla="*/ 2238 h 3615"/>
                <a:gd name="T72" fmla="*/ 3609 w 3617"/>
                <a:gd name="T73" fmla="*/ 1981 h 3615"/>
                <a:gd name="T74" fmla="*/ 3615 w 3617"/>
                <a:gd name="T75" fmla="*/ 1721 h 3615"/>
                <a:gd name="T76" fmla="*/ 3584 w 3617"/>
                <a:gd name="T77" fmla="*/ 1462 h 3615"/>
                <a:gd name="T78" fmla="*/ 3516 w 3617"/>
                <a:gd name="T79" fmla="*/ 1209 h 3615"/>
                <a:gd name="T80" fmla="*/ 3410 w 3617"/>
                <a:gd name="T81" fmla="*/ 967 h 3615"/>
                <a:gd name="T82" fmla="*/ 3267 w 3617"/>
                <a:gd name="T83" fmla="*/ 738 h 3615"/>
                <a:gd name="T84" fmla="*/ 3087 w 3617"/>
                <a:gd name="T85" fmla="*/ 529 h 3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17" h="3615">
                  <a:moveTo>
                    <a:pt x="3087" y="529"/>
                  </a:moveTo>
                  <a:lnTo>
                    <a:pt x="3020" y="465"/>
                  </a:lnTo>
                  <a:lnTo>
                    <a:pt x="2950" y="406"/>
                  </a:lnTo>
                  <a:lnTo>
                    <a:pt x="2878" y="350"/>
                  </a:lnTo>
                  <a:lnTo>
                    <a:pt x="2804" y="298"/>
                  </a:lnTo>
                  <a:lnTo>
                    <a:pt x="2728" y="250"/>
                  </a:lnTo>
                  <a:lnTo>
                    <a:pt x="2649" y="207"/>
                  </a:lnTo>
                  <a:lnTo>
                    <a:pt x="2570" y="167"/>
                  </a:lnTo>
                  <a:lnTo>
                    <a:pt x="2489" y="133"/>
                  </a:lnTo>
                  <a:lnTo>
                    <a:pt x="2407" y="101"/>
                  </a:lnTo>
                  <a:lnTo>
                    <a:pt x="2323" y="75"/>
                  </a:lnTo>
                  <a:lnTo>
                    <a:pt x="2239" y="51"/>
                  </a:lnTo>
                  <a:lnTo>
                    <a:pt x="2154" y="33"/>
                  </a:lnTo>
                  <a:lnTo>
                    <a:pt x="2069" y="19"/>
                  </a:lnTo>
                  <a:lnTo>
                    <a:pt x="1982" y="8"/>
                  </a:lnTo>
                  <a:lnTo>
                    <a:pt x="1895" y="2"/>
                  </a:lnTo>
                  <a:lnTo>
                    <a:pt x="1809" y="0"/>
                  </a:lnTo>
                  <a:lnTo>
                    <a:pt x="1721" y="2"/>
                  </a:lnTo>
                  <a:lnTo>
                    <a:pt x="1635" y="8"/>
                  </a:lnTo>
                  <a:lnTo>
                    <a:pt x="1549" y="19"/>
                  </a:lnTo>
                  <a:lnTo>
                    <a:pt x="1463" y="33"/>
                  </a:lnTo>
                  <a:lnTo>
                    <a:pt x="1378" y="51"/>
                  </a:lnTo>
                  <a:lnTo>
                    <a:pt x="1294" y="75"/>
                  </a:lnTo>
                  <a:lnTo>
                    <a:pt x="1210" y="101"/>
                  </a:lnTo>
                  <a:lnTo>
                    <a:pt x="1128" y="133"/>
                  </a:lnTo>
                  <a:lnTo>
                    <a:pt x="1047" y="167"/>
                  </a:lnTo>
                  <a:lnTo>
                    <a:pt x="968" y="207"/>
                  </a:lnTo>
                  <a:lnTo>
                    <a:pt x="890" y="250"/>
                  </a:lnTo>
                  <a:lnTo>
                    <a:pt x="813" y="298"/>
                  </a:lnTo>
                  <a:lnTo>
                    <a:pt x="739" y="350"/>
                  </a:lnTo>
                  <a:lnTo>
                    <a:pt x="667" y="406"/>
                  </a:lnTo>
                  <a:lnTo>
                    <a:pt x="597" y="465"/>
                  </a:lnTo>
                  <a:lnTo>
                    <a:pt x="530" y="529"/>
                  </a:lnTo>
                  <a:lnTo>
                    <a:pt x="465" y="596"/>
                  </a:lnTo>
                  <a:lnTo>
                    <a:pt x="405" y="666"/>
                  </a:lnTo>
                  <a:lnTo>
                    <a:pt x="349" y="738"/>
                  </a:lnTo>
                  <a:lnTo>
                    <a:pt x="298" y="813"/>
                  </a:lnTo>
                  <a:lnTo>
                    <a:pt x="251" y="889"/>
                  </a:lnTo>
                  <a:lnTo>
                    <a:pt x="207" y="967"/>
                  </a:lnTo>
                  <a:lnTo>
                    <a:pt x="168" y="1046"/>
                  </a:lnTo>
                  <a:lnTo>
                    <a:pt x="132" y="1127"/>
                  </a:lnTo>
                  <a:lnTo>
                    <a:pt x="102" y="1209"/>
                  </a:lnTo>
                  <a:lnTo>
                    <a:pt x="74" y="1293"/>
                  </a:lnTo>
                  <a:lnTo>
                    <a:pt x="52" y="1377"/>
                  </a:lnTo>
                  <a:lnTo>
                    <a:pt x="34" y="1462"/>
                  </a:lnTo>
                  <a:lnTo>
                    <a:pt x="18" y="1547"/>
                  </a:lnTo>
                  <a:lnTo>
                    <a:pt x="8" y="1634"/>
                  </a:lnTo>
                  <a:lnTo>
                    <a:pt x="2" y="1721"/>
                  </a:lnTo>
                  <a:lnTo>
                    <a:pt x="0" y="1807"/>
                  </a:lnTo>
                  <a:lnTo>
                    <a:pt x="2" y="1894"/>
                  </a:lnTo>
                  <a:lnTo>
                    <a:pt x="8" y="1981"/>
                  </a:lnTo>
                  <a:lnTo>
                    <a:pt x="18" y="2067"/>
                  </a:lnTo>
                  <a:lnTo>
                    <a:pt x="34" y="2152"/>
                  </a:lnTo>
                  <a:lnTo>
                    <a:pt x="52" y="2238"/>
                  </a:lnTo>
                  <a:lnTo>
                    <a:pt x="74" y="2322"/>
                  </a:lnTo>
                  <a:lnTo>
                    <a:pt x="102" y="2405"/>
                  </a:lnTo>
                  <a:lnTo>
                    <a:pt x="132" y="2487"/>
                  </a:lnTo>
                  <a:lnTo>
                    <a:pt x="168" y="2569"/>
                  </a:lnTo>
                  <a:lnTo>
                    <a:pt x="207" y="2648"/>
                  </a:lnTo>
                  <a:lnTo>
                    <a:pt x="251" y="2726"/>
                  </a:lnTo>
                  <a:lnTo>
                    <a:pt x="298" y="2802"/>
                  </a:lnTo>
                  <a:lnTo>
                    <a:pt x="349" y="2876"/>
                  </a:lnTo>
                  <a:lnTo>
                    <a:pt x="405" y="2948"/>
                  </a:lnTo>
                  <a:lnTo>
                    <a:pt x="465" y="3018"/>
                  </a:lnTo>
                  <a:lnTo>
                    <a:pt x="530" y="3085"/>
                  </a:lnTo>
                  <a:lnTo>
                    <a:pt x="597" y="3150"/>
                  </a:lnTo>
                  <a:lnTo>
                    <a:pt x="667" y="3210"/>
                  </a:lnTo>
                  <a:lnTo>
                    <a:pt x="739" y="3266"/>
                  </a:lnTo>
                  <a:lnTo>
                    <a:pt x="813" y="3318"/>
                  </a:lnTo>
                  <a:lnTo>
                    <a:pt x="890" y="3364"/>
                  </a:lnTo>
                  <a:lnTo>
                    <a:pt x="968" y="3408"/>
                  </a:lnTo>
                  <a:lnTo>
                    <a:pt x="1047" y="3448"/>
                  </a:lnTo>
                  <a:lnTo>
                    <a:pt x="1128" y="3483"/>
                  </a:lnTo>
                  <a:lnTo>
                    <a:pt x="1210" y="3514"/>
                  </a:lnTo>
                  <a:lnTo>
                    <a:pt x="1294" y="3541"/>
                  </a:lnTo>
                  <a:lnTo>
                    <a:pt x="1378" y="3563"/>
                  </a:lnTo>
                  <a:lnTo>
                    <a:pt x="1463" y="3582"/>
                  </a:lnTo>
                  <a:lnTo>
                    <a:pt x="1549" y="3597"/>
                  </a:lnTo>
                  <a:lnTo>
                    <a:pt x="1635" y="3607"/>
                  </a:lnTo>
                  <a:lnTo>
                    <a:pt x="1721" y="3613"/>
                  </a:lnTo>
                  <a:lnTo>
                    <a:pt x="1809" y="3615"/>
                  </a:lnTo>
                  <a:lnTo>
                    <a:pt x="1895" y="3613"/>
                  </a:lnTo>
                  <a:lnTo>
                    <a:pt x="1982" y="3607"/>
                  </a:lnTo>
                  <a:lnTo>
                    <a:pt x="2069" y="3597"/>
                  </a:lnTo>
                  <a:lnTo>
                    <a:pt x="2154" y="3582"/>
                  </a:lnTo>
                  <a:lnTo>
                    <a:pt x="2239" y="3563"/>
                  </a:lnTo>
                  <a:lnTo>
                    <a:pt x="2323" y="3541"/>
                  </a:lnTo>
                  <a:lnTo>
                    <a:pt x="2407" y="3514"/>
                  </a:lnTo>
                  <a:lnTo>
                    <a:pt x="2489" y="3483"/>
                  </a:lnTo>
                  <a:lnTo>
                    <a:pt x="2570" y="3448"/>
                  </a:lnTo>
                  <a:lnTo>
                    <a:pt x="2649" y="3408"/>
                  </a:lnTo>
                  <a:lnTo>
                    <a:pt x="2728" y="3364"/>
                  </a:lnTo>
                  <a:lnTo>
                    <a:pt x="2804" y="3318"/>
                  </a:lnTo>
                  <a:lnTo>
                    <a:pt x="2878" y="3266"/>
                  </a:lnTo>
                  <a:lnTo>
                    <a:pt x="2950" y="3210"/>
                  </a:lnTo>
                  <a:lnTo>
                    <a:pt x="3020" y="3150"/>
                  </a:lnTo>
                  <a:lnTo>
                    <a:pt x="3087" y="3085"/>
                  </a:lnTo>
                  <a:lnTo>
                    <a:pt x="3151" y="3018"/>
                  </a:lnTo>
                  <a:lnTo>
                    <a:pt x="3211" y="2948"/>
                  </a:lnTo>
                  <a:lnTo>
                    <a:pt x="3267" y="2876"/>
                  </a:lnTo>
                  <a:lnTo>
                    <a:pt x="3319" y="2802"/>
                  </a:lnTo>
                  <a:lnTo>
                    <a:pt x="3366" y="2726"/>
                  </a:lnTo>
                  <a:lnTo>
                    <a:pt x="3410" y="2648"/>
                  </a:lnTo>
                  <a:lnTo>
                    <a:pt x="3450" y="2569"/>
                  </a:lnTo>
                  <a:lnTo>
                    <a:pt x="3484" y="2487"/>
                  </a:lnTo>
                  <a:lnTo>
                    <a:pt x="3516" y="2405"/>
                  </a:lnTo>
                  <a:lnTo>
                    <a:pt x="3542" y="2322"/>
                  </a:lnTo>
                  <a:lnTo>
                    <a:pt x="3565" y="2238"/>
                  </a:lnTo>
                  <a:lnTo>
                    <a:pt x="3584" y="2152"/>
                  </a:lnTo>
                  <a:lnTo>
                    <a:pt x="3598" y="2067"/>
                  </a:lnTo>
                  <a:lnTo>
                    <a:pt x="3609" y="1981"/>
                  </a:lnTo>
                  <a:lnTo>
                    <a:pt x="3615" y="1895"/>
                  </a:lnTo>
                  <a:lnTo>
                    <a:pt x="3617" y="1807"/>
                  </a:lnTo>
                  <a:lnTo>
                    <a:pt x="3615" y="1721"/>
                  </a:lnTo>
                  <a:lnTo>
                    <a:pt x="3609" y="1634"/>
                  </a:lnTo>
                  <a:lnTo>
                    <a:pt x="3598" y="1547"/>
                  </a:lnTo>
                  <a:lnTo>
                    <a:pt x="3584" y="1462"/>
                  </a:lnTo>
                  <a:lnTo>
                    <a:pt x="3565" y="1377"/>
                  </a:lnTo>
                  <a:lnTo>
                    <a:pt x="3542" y="1293"/>
                  </a:lnTo>
                  <a:lnTo>
                    <a:pt x="3516" y="1209"/>
                  </a:lnTo>
                  <a:lnTo>
                    <a:pt x="3484" y="1127"/>
                  </a:lnTo>
                  <a:lnTo>
                    <a:pt x="3450" y="1046"/>
                  </a:lnTo>
                  <a:lnTo>
                    <a:pt x="3410" y="967"/>
                  </a:lnTo>
                  <a:lnTo>
                    <a:pt x="3366" y="889"/>
                  </a:lnTo>
                  <a:lnTo>
                    <a:pt x="3319" y="813"/>
                  </a:lnTo>
                  <a:lnTo>
                    <a:pt x="3267" y="738"/>
                  </a:lnTo>
                  <a:lnTo>
                    <a:pt x="3211" y="666"/>
                  </a:lnTo>
                  <a:lnTo>
                    <a:pt x="3151" y="596"/>
                  </a:lnTo>
                  <a:lnTo>
                    <a:pt x="3087" y="529"/>
                  </a:lnTo>
                  <a:close/>
                </a:path>
              </a:pathLst>
            </a:custGeom>
            <a:grpFill/>
            <a:ln/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7" name="淘宝店chenying0907 69">
            <a:extLst>
              <a:ext uri="{FF2B5EF4-FFF2-40B4-BE49-F238E27FC236}">
                <a16:creationId xmlns:a16="http://schemas.microsoft.com/office/drawing/2014/main" id="{EC0D866A-A0E9-A933-2CB2-A64F0695AB62}"/>
              </a:ext>
            </a:extLst>
          </p:cNvPr>
          <p:cNvGrpSpPr/>
          <p:nvPr/>
        </p:nvGrpSpPr>
        <p:grpSpPr>
          <a:xfrm>
            <a:off x="4760690" y="2906577"/>
            <a:ext cx="1179463" cy="1178602"/>
            <a:chOff x="4638021" y="2912708"/>
            <a:chExt cx="1187134" cy="1185900"/>
          </a:xfrm>
          <a:solidFill>
            <a:schemeClr val="accent3"/>
          </a:solidFill>
          <a:effectLst/>
        </p:grpSpPr>
        <p:sp>
          <p:nvSpPr>
            <p:cNvPr id="10" name="淘宝店chenying0907 7">
              <a:extLst>
                <a:ext uri="{FF2B5EF4-FFF2-40B4-BE49-F238E27FC236}">
                  <a16:creationId xmlns:a16="http://schemas.microsoft.com/office/drawing/2014/main" id="{E735680C-5A85-956A-2D39-BEAF18D42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7375" y="3540828"/>
              <a:ext cx="557780" cy="557780"/>
            </a:xfrm>
            <a:custGeom>
              <a:avLst/>
              <a:gdLst>
                <a:gd name="T0" fmla="*/ 667 w 3617"/>
                <a:gd name="T1" fmla="*/ 3210 h 3615"/>
                <a:gd name="T2" fmla="*/ 889 w 3617"/>
                <a:gd name="T3" fmla="*/ 3364 h 3615"/>
                <a:gd name="T4" fmla="*/ 1128 w 3617"/>
                <a:gd name="T5" fmla="*/ 3483 h 3615"/>
                <a:gd name="T6" fmla="*/ 1378 w 3617"/>
                <a:gd name="T7" fmla="*/ 3563 h 3615"/>
                <a:gd name="T8" fmla="*/ 1635 w 3617"/>
                <a:gd name="T9" fmla="*/ 3607 h 3615"/>
                <a:gd name="T10" fmla="*/ 1896 w 3617"/>
                <a:gd name="T11" fmla="*/ 3613 h 3615"/>
                <a:gd name="T12" fmla="*/ 2154 w 3617"/>
                <a:gd name="T13" fmla="*/ 3582 h 3615"/>
                <a:gd name="T14" fmla="*/ 2407 w 3617"/>
                <a:gd name="T15" fmla="*/ 3514 h 3615"/>
                <a:gd name="T16" fmla="*/ 2649 w 3617"/>
                <a:gd name="T17" fmla="*/ 3408 h 3615"/>
                <a:gd name="T18" fmla="*/ 2878 w 3617"/>
                <a:gd name="T19" fmla="*/ 3266 h 3615"/>
                <a:gd name="T20" fmla="*/ 3087 w 3617"/>
                <a:gd name="T21" fmla="*/ 3085 h 3615"/>
                <a:gd name="T22" fmla="*/ 3268 w 3617"/>
                <a:gd name="T23" fmla="*/ 2876 h 3615"/>
                <a:gd name="T24" fmla="*/ 3410 w 3617"/>
                <a:gd name="T25" fmla="*/ 2648 h 3615"/>
                <a:gd name="T26" fmla="*/ 3515 w 3617"/>
                <a:gd name="T27" fmla="*/ 2405 h 3615"/>
                <a:gd name="T28" fmla="*/ 3583 w 3617"/>
                <a:gd name="T29" fmla="*/ 2152 h 3615"/>
                <a:gd name="T30" fmla="*/ 3615 w 3617"/>
                <a:gd name="T31" fmla="*/ 1895 h 3615"/>
                <a:gd name="T32" fmla="*/ 3609 w 3617"/>
                <a:gd name="T33" fmla="*/ 1634 h 3615"/>
                <a:gd name="T34" fmla="*/ 3565 w 3617"/>
                <a:gd name="T35" fmla="*/ 1377 h 3615"/>
                <a:gd name="T36" fmla="*/ 3485 w 3617"/>
                <a:gd name="T37" fmla="*/ 1127 h 3615"/>
                <a:gd name="T38" fmla="*/ 3366 w 3617"/>
                <a:gd name="T39" fmla="*/ 889 h 3615"/>
                <a:gd name="T40" fmla="*/ 3212 w 3617"/>
                <a:gd name="T41" fmla="*/ 666 h 3615"/>
                <a:gd name="T42" fmla="*/ 3020 w 3617"/>
                <a:gd name="T43" fmla="*/ 465 h 3615"/>
                <a:gd name="T44" fmla="*/ 2804 w 3617"/>
                <a:gd name="T45" fmla="*/ 298 h 3615"/>
                <a:gd name="T46" fmla="*/ 2570 w 3617"/>
                <a:gd name="T47" fmla="*/ 167 h 3615"/>
                <a:gd name="T48" fmla="*/ 2323 w 3617"/>
                <a:gd name="T49" fmla="*/ 75 h 3615"/>
                <a:gd name="T50" fmla="*/ 2068 w 3617"/>
                <a:gd name="T51" fmla="*/ 19 h 3615"/>
                <a:gd name="T52" fmla="*/ 1808 w 3617"/>
                <a:gd name="T53" fmla="*/ 0 h 3615"/>
                <a:gd name="T54" fmla="*/ 1548 w 3617"/>
                <a:gd name="T55" fmla="*/ 19 h 3615"/>
                <a:gd name="T56" fmla="*/ 1294 w 3617"/>
                <a:gd name="T57" fmla="*/ 75 h 3615"/>
                <a:gd name="T58" fmla="*/ 1047 w 3617"/>
                <a:gd name="T59" fmla="*/ 167 h 3615"/>
                <a:gd name="T60" fmla="*/ 813 w 3617"/>
                <a:gd name="T61" fmla="*/ 298 h 3615"/>
                <a:gd name="T62" fmla="*/ 597 w 3617"/>
                <a:gd name="T63" fmla="*/ 465 h 3615"/>
                <a:gd name="T64" fmla="*/ 406 w 3617"/>
                <a:gd name="T65" fmla="*/ 666 h 3615"/>
                <a:gd name="T66" fmla="*/ 251 w 3617"/>
                <a:gd name="T67" fmla="*/ 889 h 3615"/>
                <a:gd name="T68" fmla="*/ 133 w 3617"/>
                <a:gd name="T69" fmla="*/ 1127 h 3615"/>
                <a:gd name="T70" fmla="*/ 52 w 3617"/>
                <a:gd name="T71" fmla="*/ 1377 h 3615"/>
                <a:gd name="T72" fmla="*/ 8 w 3617"/>
                <a:gd name="T73" fmla="*/ 1634 h 3615"/>
                <a:gd name="T74" fmla="*/ 2 w 3617"/>
                <a:gd name="T75" fmla="*/ 1895 h 3615"/>
                <a:gd name="T76" fmla="*/ 33 w 3617"/>
                <a:gd name="T77" fmla="*/ 2152 h 3615"/>
                <a:gd name="T78" fmla="*/ 101 w 3617"/>
                <a:gd name="T79" fmla="*/ 2405 h 3615"/>
                <a:gd name="T80" fmla="*/ 207 w 3617"/>
                <a:gd name="T81" fmla="*/ 2648 h 3615"/>
                <a:gd name="T82" fmla="*/ 350 w 3617"/>
                <a:gd name="T83" fmla="*/ 2876 h 3615"/>
                <a:gd name="T84" fmla="*/ 530 w 3617"/>
                <a:gd name="T85" fmla="*/ 3085 h 3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17" h="3615">
                  <a:moveTo>
                    <a:pt x="530" y="3085"/>
                  </a:moveTo>
                  <a:lnTo>
                    <a:pt x="597" y="3150"/>
                  </a:lnTo>
                  <a:lnTo>
                    <a:pt x="667" y="3210"/>
                  </a:lnTo>
                  <a:lnTo>
                    <a:pt x="739" y="3266"/>
                  </a:lnTo>
                  <a:lnTo>
                    <a:pt x="813" y="3318"/>
                  </a:lnTo>
                  <a:lnTo>
                    <a:pt x="889" y="3364"/>
                  </a:lnTo>
                  <a:lnTo>
                    <a:pt x="968" y="3408"/>
                  </a:lnTo>
                  <a:lnTo>
                    <a:pt x="1047" y="3448"/>
                  </a:lnTo>
                  <a:lnTo>
                    <a:pt x="1128" y="3483"/>
                  </a:lnTo>
                  <a:lnTo>
                    <a:pt x="1210" y="3514"/>
                  </a:lnTo>
                  <a:lnTo>
                    <a:pt x="1294" y="3541"/>
                  </a:lnTo>
                  <a:lnTo>
                    <a:pt x="1378" y="3563"/>
                  </a:lnTo>
                  <a:lnTo>
                    <a:pt x="1463" y="3582"/>
                  </a:lnTo>
                  <a:lnTo>
                    <a:pt x="1548" y="3597"/>
                  </a:lnTo>
                  <a:lnTo>
                    <a:pt x="1635" y="3607"/>
                  </a:lnTo>
                  <a:lnTo>
                    <a:pt x="1722" y="3613"/>
                  </a:lnTo>
                  <a:lnTo>
                    <a:pt x="1808" y="3615"/>
                  </a:lnTo>
                  <a:lnTo>
                    <a:pt x="1896" y="3613"/>
                  </a:lnTo>
                  <a:lnTo>
                    <a:pt x="1982" y="3607"/>
                  </a:lnTo>
                  <a:lnTo>
                    <a:pt x="2068" y="3597"/>
                  </a:lnTo>
                  <a:lnTo>
                    <a:pt x="2154" y="3582"/>
                  </a:lnTo>
                  <a:lnTo>
                    <a:pt x="2239" y="3563"/>
                  </a:lnTo>
                  <a:lnTo>
                    <a:pt x="2323" y="3541"/>
                  </a:lnTo>
                  <a:lnTo>
                    <a:pt x="2407" y="3514"/>
                  </a:lnTo>
                  <a:lnTo>
                    <a:pt x="2489" y="3483"/>
                  </a:lnTo>
                  <a:lnTo>
                    <a:pt x="2570" y="3448"/>
                  </a:lnTo>
                  <a:lnTo>
                    <a:pt x="2649" y="3408"/>
                  </a:lnTo>
                  <a:lnTo>
                    <a:pt x="2727" y="3364"/>
                  </a:lnTo>
                  <a:lnTo>
                    <a:pt x="2804" y="3318"/>
                  </a:lnTo>
                  <a:lnTo>
                    <a:pt x="2878" y="3266"/>
                  </a:lnTo>
                  <a:lnTo>
                    <a:pt x="2950" y="3210"/>
                  </a:lnTo>
                  <a:lnTo>
                    <a:pt x="3020" y="3150"/>
                  </a:lnTo>
                  <a:lnTo>
                    <a:pt x="3087" y="3085"/>
                  </a:lnTo>
                  <a:lnTo>
                    <a:pt x="3152" y="3018"/>
                  </a:lnTo>
                  <a:lnTo>
                    <a:pt x="3212" y="2948"/>
                  </a:lnTo>
                  <a:lnTo>
                    <a:pt x="3268" y="2876"/>
                  </a:lnTo>
                  <a:lnTo>
                    <a:pt x="3319" y="2802"/>
                  </a:lnTo>
                  <a:lnTo>
                    <a:pt x="3366" y="2726"/>
                  </a:lnTo>
                  <a:lnTo>
                    <a:pt x="3410" y="2648"/>
                  </a:lnTo>
                  <a:lnTo>
                    <a:pt x="3449" y="2569"/>
                  </a:lnTo>
                  <a:lnTo>
                    <a:pt x="3485" y="2487"/>
                  </a:lnTo>
                  <a:lnTo>
                    <a:pt x="3515" y="2405"/>
                  </a:lnTo>
                  <a:lnTo>
                    <a:pt x="3543" y="2322"/>
                  </a:lnTo>
                  <a:lnTo>
                    <a:pt x="3565" y="2238"/>
                  </a:lnTo>
                  <a:lnTo>
                    <a:pt x="3583" y="2152"/>
                  </a:lnTo>
                  <a:lnTo>
                    <a:pt x="3599" y="2067"/>
                  </a:lnTo>
                  <a:lnTo>
                    <a:pt x="3609" y="1981"/>
                  </a:lnTo>
                  <a:lnTo>
                    <a:pt x="3615" y="1895"/>
                  </a:lnTo>
                  <a:lnTo>
                    <a:pt x="3617" y="1807"/>
                  </a:lnTo>
                  <a:lnTo>
                    <a:pt x="3615" y="1721"/>
                  </a:lnTo>
                  <a:lnTo>
                    <a:pt x="3609" y="1634"/>
                  </a:lnTo>
                  <a:lnTo>
                    <a:pt x="3599" y="1547"/>
                  </a:lnTo>
                  <a:lnTo>
                    <a:pt x="3583" y="1462"/>
                  </a:lnTo>
                  <a:lnTo>
                    <a:pt x="3565" y="1377"/>
                  </a:lnTo>
                  <a:lnTo>
                    <a:pt x="3543" y="1293"/>
                  </a:lnTo>
                  <a:lnTo>
                    <a:pt x="3515" y="1209"/>
                  </a:lnTo>
                  <a:lnTo>
                    <a:pt x="3485" y="1127"/>
                  </a:lnTo>
                  <a:lnTo>
                    <a:pt x="3449" y="1046"/>
                  </a:lnTo>
                  <a:lnTo>
                    <a:pt x="3410" y="967"/>
                  </a:lnTo>
                  <a:lnTo>
                    <a:pt x="3366" y="889"/>
                  </a:lnTo>
                  <a:lnTo>
                    <a:pt x="3319" y="813"/>
                  </a:lnTo>
                  <a:lnTo>
                    <a:pt x="3268" y="738"/>
                  </a:lnTo>
                  <a:lnTo>
                    <a:pt x="3212" y="666"/>
                  </a:lnTo>
                  <a:lnTo>
                    <a:pt x="3152" y="596"/>
                  </a:lnTo>
                  <a:lnTo>
                    <a:pt x="3087" y="529"/>
                  </a:lnTo>
                  <a:lnTo>
                    <a:pt x="3020" y="465"/>
                  </a:lnTo>
                  <a:lnTo>
                    <a:pt x="2950" y="406"/>
                  </a:lnTo>
                  <a:lnTo>
                    <a:pt x="2878" y="350"/>
                  </a:lnTo>
                  <a:lnTo>
                    <a:pt x="2804" y="298"/>
                  </a:lnTo>
                  <a:lnTo>
                    <a:pt x="2727" y="250"/>
                  </a:lnTo>
                  <a:lnTo>
                    <a:pt x="2649" y="207"/>
                  </a:lnTo>
                  <a:lnTo>
                    <a:pt x="2570" y="167"/>
                  </a:lnTo>
                  <a:lnTo>
                    <a:pt x="2489" y="133"/>
                  </a:lnTo>
                  <a:lnTo>
                    <a:pt x="2407" y="101"/>
                  </a:lnTo>
                  <a:lnTo>
                    <a:pt x="2323" y="75"/>
                  </a:lnTo>
                  <a:lnTo>
                    <a:pt x="2239" y="51"/>
                  </a:lnTo>
                  <a:lnTo>
                    <a:pt x="2154" y="33"/>
                  </a:lnTo>
                  <a:lnTo>
                    <a:pt x="2068" y="19"/>
                  </a:lnTo>
                  <a:lnTo>
                    <a:pt x="1982" y="8"/>
                  </a:lnTo>
                  <a:lnTo>
                    <a:pt x="1896" y="2"/>
                  </a:lnTo>
                  <a:lnTo>
                    <a:pt x="1808" y="0"/>
                  </a:lnTo>
                  <a:lnTo>
                    <a:pt x="1722" y="2"/>
                  </a:lnTo>
                  <a:lnTo>
                    <a:pt x="1635" y="8"/>
                  </a:lnTo>
                  <a:lnTo>
                    <a:pt x="1548" y="19"/>
                  </a:lnTo>
                  <a:lnTo>
                    <a:pt x="1463" y="33"/>
                  </a:lnTo>
                  <a:lnTo>
                    <a:pt x="1378" y="51"/>
                  </a:lnTo>
                  <a:lnTo>
                    <a:pt x="1294" y="75"/>
                  </a:lnTo>
                  <a:lnTo>
                    <a:pt x="1210" y="101"/>
                  </a:lnTo>
                  <a:lnTo>
                    <a:pt x="1128" y="133"/>
                  </a:lnTo>
                  <a:lnTo>
                    <a:pt x="1047" y="167"/>
                  </a:lnTo>
                  <a:lnTo>
                    <a:pt x="968" y="207"/>
                  </a:lnTo>
                  <a:lnTo>
                    <a:pt x="889" y="250"/>
                  </a:lnTo>
                  <a:lnTo>
                    <a:pt x="813" y="298"/>
                  </a:lnTo>
                  <a:lnTo>
                    <a:pt x="739" y="350"/>
                  </a:lnTo>
                  <a:lnTo>
                    <a:pt x="667" y="406"/>
                  </a:lnTo>
                  <a:lnTo>
                    <a:pt x="597" y="465"/>
                  </a:lnTo>
                  <a:lnTo>
                    <a:pt x="530" y="529"/>
                  </a:lnTo>
                  <a:lnTo>
                    <a:pt x="466" y="596"/>
                  </a:lnTo>
                  <a:lnTo>
                    <a:pt x="406" y="666"/>
                  </a:lnTo>
                  <a:lnTo>
                    <a:pt x="350" y="738"/>
                  </a:lnTo>
                  <a:lnTo>
                    <a:pt x="298" y="813"/>
                  </a:lnTo>
                  <a:lnTo>
                    <a:pt x="251" y="889"/>
                  </a:lnTo>
                  <a:lnTo>
                    <a:pt x="207" y="967"/>
                  </a:lnTo>
                  <a:lnTo>
                    <a:pt x="167" y="1046"/>
                  </a:lnTo>
                  <a:lnTo>
                    <a:pt x="133" y="1127"/>
                  </a:lnTo>
                  <a:lnTo>
                    <a:pt x="101" y="1209"/>
                  </a:lnTo>
                  <a:lnTo>
                    <a:pt x="75" y="1293"/>
                  </a:lnTo>
                  <a:lnTo>
                    <a:pt x="52" y="1377"/>
                  </a:lnTo>
                  <a:lnTo>
                    <a:pt x="33" y="1462"/>
                  </a:lnTo>
                  <a:lnTo>
                    <a:pt x="19" y="1548"/>
                  </a:lnTo>
                  <a:lnTo>
                    <a:pt x="8" y="1634"/>
                  </a:lnTo>
                  <a:lnTo>
                    <a:pt x="2" y="1721"/>
                  </a:lnTo>
                  <a:lnTo>
                    <a:pt x="0" y="1807"/>
                  </a:lnTo>
                  <a:lnTo>
                    <a:pt x="2" y="1895"/>
                  </a:lnTo>
                  <a:lnTo>
                    <a:pt x="8" y="1981"/>
                  </a:lnTo>
                  <a:lnTo>
                    <a:pt x="19" y="2067"/>
                  </a:lnTo>
                  <a:lnTo>
                    <a:pt x="33" y="2152"/>
                  </a:lnTo>
                  <a:lnTo>
                    <a:pt x="52" y="2238"/>
                  </a:lnTo>
                  <a:lnTo>
                    <a:pt x="75" y="2322"/>
                  </a:lnTo>
                  <a:lnTo>
                    <a:pt x="101" y="2405"/>
                  </a:lnTo>
                  <a:lnTo>
                    <a:pt x="133" y="2487"/>
                  </a:lnTo>
                  <a:lnTo>
                    <a:pt x="167" y="2569"/>
                  </a:lnTo>
                  <a:lnTo>
                    <a:pt x="207" y="2648"/>
                  </a:lnTo>
                  <a:lnTo>
                    <a:pt x="251" y="2726"/>
                  </a:lnTo>
                  <a:lnTo>
                    <a:pt x="298" y="2802"/>
                  </a:lnTo>
                  <a:lnTo>
                    <a:pt x="350" y="2876"/>
                  </a:lnTo>
                  <a:lnTo>
                    <a:pt x="406" y="2948"/>
                  </a:lnTo>
                  <a:lnTo>
                    <a:pt x="466" y="3018"/>
                  </a:lnTo>
                  <a:lnTo>
                    <a:pt x="530" y="3085"/>
                  </a:lnTo>
                  <a:close/>
                </a:path>
              </a:pathLst>
            </a:custGeom>
            <a:grpFill/>
            <a:ln/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" name="淘宝店chenying0907 8">
              <a:extLst>
                <a:ext uri="{FF2B5EF4-FFF2-40B4-BE49-F238E27FC236}">
                  <a16:creationId xmlns:a16="http://schemas.microsoft.com/office/drawing/2014/main" id="{F4050F8F-ABB6-61C8-422C-39872BF1F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21" y="2912708"/>
              <a:ext cx="934158" cy="968712"/>
            </a:xfrm>
            <a:custGeom>
              <a:avLst/>
              <a:gdLst>
                <a:gd name="T0" fmla="*/ 1915 w 6050"/>
                <a:gd name="T1" fmla="*/ 4346 h 6277"/>
                <a:gd name="T2" fmla="*/ 1809 w 6050"/>
                <a:gd name="T3" fmla="*/ 4400 h 6277"/>
                <a:gd name="T4" fmla="*/ 1702 w 6050"/>
                <a:gd name="T5" fmla="*/ 4452 h 6277"/>
                <a:gd name="T6" fmla="*/ 1593 w 6050"/>
                <a:gd name="T7" fmla="*/ 4502 h 6277"/>
                <a:gd name="T8" fmla="*/ 1483 w 6050"/>
                <a:gd name="T9" fmla="*/ 4550 h 6277"/>
                <a:gd name="T10" fmla="*/ 1373 w 6050"/>
                <a:gd name="T11" fmla="*/ 4594 h 6277"/>
                <a:gd name="T12" fmla="*/ 1260 w 6050"/>
                <a:gd name="T13" fmla="*/ 4637 h 6277"/>
                <a:gd name="T14" fmla="*/ 1146 w 6050"/>
                <a:gd name="T15" fmla="*/ 4676 h 6277"/>
                <a:gd name="T16" fmla="*/ 1031 w 6050"/>
                <a:gd name="T17" fmla="*/ 4714 h 6277"/>
                <a:gd name="T18" fmla="*/ 916 w 6050"/>
                <a:gd name="T19" fmla="*/ 4750 h 6277"/>
                <a:gd name="T20" fmla="*/ 799 w 6050"/>
                <a:gd name="T21" fmla="*/ 4781 h 6277"/>
                <a:gd name="T22" fmla="*/ 681 w 6050"/>
                <a:gd name="T23" fmla="*/ 4811 h 6277"/>
                <a:gd name="T24" fmla="*/ 561 w 6050"/>
                <a:gd name="T25" fmla="*/ 4838 h 6277"/>
                <a:gd name="T26" fmla="*/ 441 w 6050"/>
                <a:gd name="T27" fmla="*/ 4862 h 6277"/>
                <a:gd name="T28" fmla="*/ 320 w 6050"/>
                <a:gd name="T29" fmla="*/ 4884 h 6277"/>
                <a:gd name="T30" fmla="*/ 199 w 6050"/>
                <a:gd name="T31" fmla="*/ 4903 h 6277"/>
                <a:gd name="T32" fmla="*/ 76 w 6050"/>
                <a:gd name="T33" fmla="*/ 4918 h 6277"/>
                <a:gd name="T34" fmla="*/ 370 w 6050"/>
                <a:gd name="T35" fmla="*/ 6244 h 6277"/>
                <a:gd name="T36" fmla="*/ 947 w 6050"/>
                <a:gd name="T37" fmla="*/ 6137 h 6277"/>
                <a:gd name="T38" fmla="*/ 1505 w 6050"/>
                <a:gd name="T39" fmla="*/ 5983 h 6277"/>
                <a:gd name="T40" fmla="*/ 2042 w 6050"/>
                <a:gd name="T41" fmla="*/ 5782 h 6277"/>
                <a:gd name="T42" fmla="*/ 2556 w 6050"/>
                <a:gd name="T43" fmla="*/ 5536 h 6277"/>
                <a:gd name="T44" fmla="*/ 3044 w 6050"/>
                <a:gd name="T45" fmla="*/ 5250 h 6277"/>
                <a:gd name="T46" fmla="*/ 3504 w 6050"/>
                <a:gd name="T47" fmla="*/ 4924 h 6277"/>
                <a:gd name="T48" fmla="*/ 3935 w 6050"/>
                <a:gd name="T49" fmla="*/ 4561 h 6277"/>
                <a:gd name="T50" fmla="*/ 4333 w 6050"/>
                <a:gd name="T51" fmla="*/ 4164 h 6277"/>
                <a:gd name="T52" fmla="*/ 4696 w 6050"/>
                <a:gd name="T53" fmla="*/ 3734 h 6277"/>
                <a:gd name="T54" fmla="*/ 5022 w 6050"/>
                <a:gd name="T55" fmla="*/ 3273 h 6277"/>
                <a:gd name="T56" fmla="*/ 5309 w 6050"/>
                <a:gd name="T57" fmla="*/ 2785 h 6277"/>
                <a:gd name="T58" fmla="*/ 5553 w 6050"/>
                <a:gd name="T59" fmla="*/ 2271 h 6277"/>
                <a:gd name="T60" fmla="*/ 5754 w 6050"/>
                <a:gd name="T61" fmla="*/ 1734 h 6277"/>
                <a:gd name="T62" fmla="*/ 5910 w 6050"/>
                <a:gd name="T63" fmla="*/ 1177 h 6277"/>
                <a:gd name="T64" fmla="*/ 6015 w 6050"/>
                <a:gd name="T65" fmla="*/ 600 h 6277"/>
                <a:gd name="T66" fmla="*/ 4690 w 6050"/>
                <a:gd name="T67" fmla="*/ 306 h 6277"/>
                <a:gd name="T68" fmla="*/ 4664 w 6050"/>
                <a:gd name="T69" fmla="*/ 496 h 6277"/>
                <a:gd name="T70" fmla="*/ 4631 w 6050"/>
                <a:gd name="T71" fmla="*/ 682 h 6277"/>
                <a:gd name="T72" fmla="*/ 4593 w 6050"/>
                <a:gd name="T73" fmla="*/ 868 h 6277"/>
                <a:gd name="T74" fmla="*/ 4547 w 6050"/>
                <a:gd name="T75" fmla="*/ 1050 h 6277"/>
                <a:gd name="T76" fmla="*/ 4495 w 6050"/>
                <a:gd name="T77" fmla="*/ 1231 h 6277"/>
                <a:gd name="T78" fmla="*/ 4437 w 6050"/>
                <a:gd name="T79" fmla="*/ 1407 h 6277"/>
                <a:gd name="T80" fmla="*/ 4374 w 6050"/>
                <a:gd name="T81" fmla="*/ 1582 h 6277"/>
                <a:gd name="T82" fmla="*/ 4304 w 6050"/>
                <a:gd name="T83" fmla="*/ 1753 h 6277"/>
                <a:gd name="T84" fmla="*/ 1690 w 6050"/>
                <a:gd name="T85" fmla="*/ 0 h 6277"/>
                <a:gd name="T86" fmla="*/ 618 w 6050"/>
                <a:gd name="T87" fmla="*/ 3998 h 6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050" h="6277">
                  <a:moveTo>
                    <a:pt x="618" y="3998"/>
                  </a:moveTo>
                  <a:lnTo>
                    <a:pt x="1915" y="4346"/>
                  </a:lnTo>
                  <a:lnTo>
                    <a:pt x="1862" y="4374"/>
                  </a:lnTo>
                  <a:lnTo>
                    <a:pt x="1809" y="4400"/>
                  </a:lnTo>
                  <a:lnTo>
                    <a:pt x="1755" y="4427"/>
                  </a:lnTo>
                  <a:lnTo>
                    <a:pt x="1702" y="4452"/>
                  </a:lnTo>
                  <a:lnTo>
                    <a:pt x="1648" y="4478"/>
                  </a:lnTo>
                  <a:lnTo>
                    <a:pt x="1593" y="4502"/>
                  </a:lnTo>
                  <a:lnTo>
                    <a:pt x="1538" y="4526"/>
                  </a:lnTo>
                  <a:lnTo>
                    <a:pt x="1483" y="4550"/>
                  </a:lnTo>
                  <a:lnTo>
                    <a:pt x="1427" y="4572"/>
                  </a:lnTo>
                  <a:lnTo>
                    <a:pt x="1373" y="4594"/>
                  </a:lnTo>
                  <a:lnTo>
                    <a:pt x="1316" y="4616"/>
                  </a:lnTo>
                  <a:lnTo>
                    <a:pt x="1260" y="4637"/>
                  </a:lnTo>
                  <a:lnTo>
                    <a:pt x="1203" y="4657"/>
                  </a:lnTo>
                  <a:lnTo>
                    <a:pt x="1146" y="4676"/>
                  </a:lnTo>
                  <a:lnTo>
                    <a:pt x="1089" y="4696"/>
                  </a:lnTo>
                  <a:lnTo>
                    <a:pt x="1031" y="4714"/>
                  </a:lnTo>
                  <a:lnTo>
                    <a:pt x="973" y="4732"/>
                  </a:lnTo>
                  <a:lnTo>
                    <a:pt x="916" y="4750"/>
                  </a:lnTo>
                  <a:lnTo>
                    <a:pt x="858" y="4766"/>
                  </a:lnTo>
                  <a:lnTo>
                    <a:pt x="799" y="4781"/>
                  </a:lnTo>
                  <a:lnTo>
                    <a:pt x="740" y="4796"/>
                  </a:lnTo>
                  <a:lnTo>
                    <a:pt x="681" y="4811"/>
                  </a:lnTo>
                  <a:lnTo>
                    <a:pt x="621" y="4825"/>
                  </a:lnTo>
                  <a:lnTo>
                    <a:pt x="561" y="4838"/>
                  </a:lnTo>
                  <a:lnTo>
                    <a:pt x="501" y="4850"/>
                  </a:lnTo>
                  <a:lnTo>
                    <a:pt x="441" y="4862"/>
                  </a:lnTo>
                  <a:lnTo>
                    <a:pt x="381" y="4873"/>
                  </a:lnTo>
                  <a:lnTo>
                    <a:pt x="320" y="4884"/>
                  </a:lnTo>
                  <a:lnTo>
                    <a:pt x="260" y="4894"/>
                  </a:lnTo>
                  <a:lnTo>
                    <a:pt x="199" y="4903"/>
                  </a:lnTo>
                  <a:lnTo>
                    <a:pt x="138" y="4911"/>
                  </a:lnTo>
                  <a:lnTo>
                    <a:pt x="76" y="4918"/>
                  </a:lnTo>
                  <a:lnTo>
                    <a:pt x="76" y="6277"/>
                  </a:lnTo>
                  <a:lnTo>
                    <a:pt x="370" y="6244"/>
                  </a:lnTo>
                  <a:lnTo>
                    <a:pt x="661" y="6196"/>
                  </a:lnTo>
                  <a:lnTo>
                    <a:pt x="947" y="6137"/>
                  </a:lnTo>
                  <a:lnTo>
                    <a:pt x="1228" y="6066"/>
                  </a:lnTo>
                  <a:lnTo>
                    <a:pt x="1505" y="5983"/>
                  </a:lnTo>
                  <a:lnTo>
                    <a:pt x="1776" y="5887"/>
                  </a:lnTo>
                  <a:lnTo>
                    <a:pt x="2042" y="5782"/>
                  </a:lnTo>
                  <a:lnTo>
                    <a:pt x="2302" y="5664"/>
                  </a:lnTo>
                  <a:lnTo>
                    <a:pt x="2556" y="5536"/>
                  </a:lnTo>
                  <a:lnTo>
                    <a:pt x="2803" y="5398"/>
                  </a:lnTo>
                  <a:lnTo>
                    <a:pt x="3044" y="5250"/>
                  </a:lnTo>
                  <a:lnTo>
                    <a:pt x="3278" y="5092"/>
                  </a:lnTo>
                  <a:lnTo>
                    <a:pt x="3504" y="4924"/>
                  </a:lnTo>
                  <a:lnTo>
                    <a:pt x="3723" y="4748"/>
                  </a:lnTo>
                  <a:lnTo>
                    <a:pt x="3935" y="4561"/>
                  </a:lnTo>
                  <a:lnTo>
                    <a:pt x="4138" y="4367"/>
                  </a:lnTo>
                  <a:lnTo>
                    <a:pt x="4333" y="4164"/>
                  </a:lnTo>
                  <a:lnTo>
                    <a:pt x="4519" y="3953"/>
                  </a:lnTo>
                  <a:lnTo>
                    <a:pt x="4696" y="3734"/>
                  </a:lnTo>
                  <a:lnTo>
                    <a:pt x="4864" y="3507"/>
                  </a:lnTo>
                  <a:lnTo>
                    <a:pt x="5022" y="3273"/>
                  </a:lnTo>
                  <a:lnTo>
                    <a:pt x="5171" y="3032"/>
                  </a:lnTo>
                  <a:lnTo>
                    <a:pt x="5309" y="2785"/>
                  </a:lnTo>
                  <a:lnTo>
                    <a:pt x="5437" y="2531"/>
                  </a:lnTo>
                  <a:lnTo>
                    <a:pt x="5553" y="2271"/>
                  </a:lnTo>
                  <a:lnTo>
                    <a:pt x="5660" y="2006"/>
                  </a:lnTo>
                  <a:lnTo>
                    <a:pt x="5754" y="1734"/>
                  </a:lnTo>
                  <a:lnTo>
                    <a:pt x="5838" y="1458"/>
                  </a:lnTo>
                  <a:lnTo>
                    <a:pt x="5910" y="1177"/>
                  </a:lnTo>
                  <a:lnTo>
                    <a:pt x="5969" y="891"/>
                  </a:lnTo>
                  <a:lnTo>
                    <a:pt x="6015" y="600"/>
                  </a:lnTo>
                  <a:lnTo>
                    <a:pt x="6050" y="306"/>
                  </a:lnTo>
                  <a:lnTo>
                    <a:pt x="4690" y="306"/>
                  </a:lnTo>
                  <a:lnTo>
                    <a:pt x="4678" y="401"/>
                  </a:lnTo>
                  <a:lnTo>
                    <a:pt x="4664" y="496"/>
                  </a:lnTo>
                  <a:lnTo>
                    <a:pt x="4649" y="589"/>
                  </a:lnTo>
                  <a:lnTo>
                    <a:pt x="4631" y="682"/>
                  </a:lnTo>
                  <a:lnTo>
                    <a:pt x="4613" y="776"/>
                  </a:lnTo>
                  <a:lnTo>
                    <a:pt x="4593" y="868"/>
                  </a:lnTo>
                  <a:lnTo>
                    <a:pt x="4570" y="960"/>
                  </a:lnTo>
                  <a:lnTo>
                    <a:pt x="4547" y="1050"/>
                  </a:lnTo>
                  <a:lnTo>
                    <a:pt x="4523" y="1140"/>
                  </a:lnTo>
                  <a:lnTo>
                    <a:pt x="4495" y="1231"/>
                  </a:lnTo>
                  <a:lnTo>
                    <a:pt x="4468" y="1319"/>
                  </a:lnTo>
                  <a:lnTo>
                    <a:pt x="4437" y="1407"/>
                  </a:lnTo>
                  <a:lnTo>
                    <a:pt x="4407" y="1494"/>
                  </a:lnTo>
                  <a:lnTo>
                    <a:pt x="4374" y="1582"/>
                  </a:lnTo>
                  <a:lnTo>
                    <a:pt x="4340" y="1668"/>
                  </a:lnTo>
                  <a:lnTo>
                    <a:pt x="4304" y="1753"/>
                  </a:lnTo>
                  <a:lnTo>
                    <a:pt x="4000" y="619"/>
                  </a:lnTo>
                  <a:lnTo>
                    <a:pt x="1690" y="0"/>
                  </a:lnTo>
                  <a:lnTo>
                    <a:pt x="0" y="1690"/>
                  </a:lnTo>
                  <a:lnTo>
                    <a:pt x="618" y="3998"/>
                  </a:lnTo>
                  <a:close/>
                </a:path>
              </a:pathLst>
            </a:custGeom>
            <a:grpFill/>
            <a:ln/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" name="淘宝店chenying0907 72">
            <a:extLst>
              <a:ext uri="{FF2B5EF4-FFF2-40B4-BE49-F238E27FC236}">
                <a16:creationId xmlns:a16="http://schemas.microsoft.com/office/drawing/2014/main" id="{12D3B185-FC98-3429-40D1-2ECD34E9A0D6}"/>
              </a:ext>
            </a:extLst>
          </p:cNvPr>
          <p:cNvGrpSpPr/>
          <p:nvPr/>
        </p:nvGrpSpPr>
        <p:grpSpPr>
          <a:xfrm>
            <a:off x="4760690" y="1571205"/>
            <a:ext cx="1179463" cy="1178602"/>
            <a:chOff x="4638021" y="1593533"/>
            <a:chExt cx="1187134" cy="1185900"/>
          </a:xfrm>
          <a:solidFill>
            <a:schemeClr val="accent1"/>
          </a:solidFill>
          <a:effectLst/>
        </p:grpSpPr>
        <p:sp>
          <p:nvSpPr>
            <p:cNvPr id="14" name="淘宝店chenying0907 9">
              <a:extLst>
                <a:ext uri="{FF2B5EF4-FFF2-40B4-BE49-F238E27FC236}">
                  <a16:creationId xmlns:a16="http://schemas.microsoft.com/office/drawing/2014/main" id="{EE528038-BB41-4858-A3C1-F48FE6606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21" y="1846509"/>
              <a:ext cx="934158" cy="932924"/>
            </a:xfrm>
            <a:custGeom>
              <a:avLst/>
              <a:gdLst>
                <a:gd name="T0" fmla="*/ 76 w 6050"/>
                <a:gd name="T1" fmla="*/ 1359 h 6048"/>
                <a:gd name="T2" fmla="*/ 277 w 6050"/>
                <a:gd name="T3" fmla="*/ 1387 h 6048"/>
                <a:gd name="T4" fmla="*/ 477 w 6050"/>
                <a:gd name="T5" fmla="*/ 1422 h 6048"/>
                <a:gd name="T6" fmla="*/ 673 w 6050"/>
                <a:gd name="T7" fmla="*/ 1465 h 6048"/>
                <a:gd name="T8" fmla="*/ 867 w 6050"/>
                <a:gd name="T9" fmla="*/ 1515 h 6048"/>
                <a:gd name="T10" fmla="*/ 1058 w 6050"/>
                <a:gd name="T11" fmla="*/ 1571 h 6048"/>
                <a:gd name="T12" fmla="*/ 1246 w 6050"/>
                <a:gd name="T13" fmla="*/ 1635 h 6048"/>
                <a:gd name="T14" fmla="*/ 1429 w 6050"/>
                <a:gd name="T15" fmla="*/ 1706 h 6048"/>
                <a:gd name="T16" fmla="*/ 1610 w 6050"/>
                <a:gd name="T17" fmla="*/ 1784 h 6048"/>
                <a:gd name="T18" fmla="*/ 0 w 6050"/>
                <a:gd name="T19" fmla="*/ 4358 h 6048"/>
                <a:gd name="T20" fmla="*/ 4000 w 6050"/>
                <a:gd name="T21" fmla="*/ 5429 h 6048"/>
                <a:gd name="T22" fmla="*/ 4305 w 6050"/>
                <a:gd name="T23" fmla="*/ 4527 h 6048"/>
                <a:gd name="T24" fmla="*/ 4379 w 6050"/>
                <a:gd name="T25" fmla="*/ 4710 h 6048"/>
                <a:gd name="T26" fmla="*/ 4446 w 6050"/>
                <a:gd name="T27" fmla="*/ 4896 h 6048"/>
                <a:gd name="T28" fmla="*/ 4507 w 6050"/>
                <a:gd name="T29" fmla="*/ 5085 h 6048"/>
                <a:gd name="T30" fmla="*/ 4560 w 6050"/>
                <a:gd name="T31" fmla="*/ 5277 h 6048"/>
                <a:gd name="T32" fmla="*/ 4607 w 6050"/>
                <a:gd name="T33" fmla="*/ 5472 h 6048"/>
                <a:gd name="T34" fmla="*/ 4646 w 6050"/>
                <a:gd name="T35" fmla="*/ 5670 h 6048"/>
                <a:gd name="T36" fmla="*/ 4677 w 6050"/>
                <a:gd name="T37" fmla="*/ 5871 h 6048"/>
                <a:gd name="T38" fmla="*/ 6050 w 6050"/>
                <a:gd name="T39" fmla="*/ 5972 h 6048"/>
                <a:gd name="T40" fmla="*/ 5969 w 6050"/>
                <a:gd name="T41" fmla="*/ 5387 h 6048"/>
                <a:gd name="T42" fmla="*/ 5838 w 6050"/>
                <a:gd name="T43" fmla="*/ 4819 h 6048"/>
                <a:gd name="T44" fmla="*/ 5660 w 6050"/>
                <a:gd name="T45" fmla="*/ 4272 h 6048"/>
                <a:gd name="T46" fmla="*/ 5437 w 6050"/>
                <a:gd name="T47" fmla="*/ 3747 h 6048"/>
                <a:gd name="T48" fmla="*/ 5171 w 6050"/>
                <a:gd name="T49" fmla="*/ 3245 h 6048"/>
                <a:gd name="T50" fmla="*/ 4864 w 6050"/>
                <a:gd name="T51" fmla="*/ 2771 h 6048"/>
                <a:gd name="T52" fmla="*/ 4519 w 6050"/>
                <a:gd name="T53" fmla="*/ 2326 h 6048"/>
                <a:gd name="T54" fmla="*/ 4138 w 6050"/>
                <a:gd name="T55" fmla="*/ 1912 h 6048"/>
                <a:gd name="T56" fmla="*/ 3723 w 6050"/>
                <a:gd name="T57" fmla="*/ 1531 h 6048"/>
                <a:gd name="T58" fmla="*/ 3278 w 6050"/>
                <a:gd name="T59" fmla="*/ 1186 h 6048"/>
                <a:gd name="T60" fmla="*/ 2803 w 6050"/>
                <a:gd name="T61" fmla="*/ 879 h 6048"/>
                <a:gd name="T62" fmla="*/ 2302 w 6050"/>
                <a:gd name="T63" fmla="*/ 613 h 6048"/>
                <a:gd name="T64" fmla="*/ 1776 w 6050"/>
                <a:gd name="T65" fmla="*/ 390 h 6048"/>
                <a:gd name="T66" fmla="*/ 1228 w 6050"/>
                <a:gd name="T67" fmla="*/ 212 h 6048"/>
                <a:gd name="T68" fmla="*/ 661 w 6050"/>
                <a:gd name="T69" fmla="*/ 81 h 6048"/>
                <a:gd name="T70" fmla="*/ 76 w 6050"/>
                <a:gd name="T71" fmla="*/ 0 h 6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50" h="6048">
                  <a:moveTo>
                    <a:pt x="76" y="0"/>
                  </a:moveTo>
                  <a:lnTo>
                    <a:pt x="76" y="1359"/>
                  </a:lnTo>
                  <a:lnTo>
                    <a:pt x="176" y="1373"/>
                  </a:lnTo>
                  <a:lnTo>
                    <a:pt x="277" y="1387"/>
                  </a:lnTo>
                  <a:lnTo>
                    <a:pt x="377" y="1404"/>
                  </a:lnTo>
                  <a:lnTo>
                    <a:pt x="477" y="1422"/>
                  </a:lnTo>
                  <a:lnTo>
                    <a:pt x="575" y="1443"/>
                  </a:lnTo>
                  <a:lnTo>
                    <a:pt x="673" y="1465"/>
                  </a:lnTo>
                  <a:lnTo>
                    <a:pt x="770" y="1489"/>
                  </a:lnTo>
                  <a:lnTo>
                    <a:pt x="867" y="1515"/>
                  </a:lnTo>
                  <a:lnTo>
                    <a:pt x="962" y="1542"/>
                  </a:lnTo>
                  <a:lnTo>
                    <a:pt x="1058" y="1571"/>
                  </a:lnTo>
                  <a:lnTo>
                    <a:pt x="1152" y="1603"/>
                  </a:lnTo>
                  <a:lnTo>
                    <a:pt x="1246" y="1635"/>
                  </a:lnTo>
                  <a:lnTo>
                    <a:pt x="1338" y="1670"/>
                  </a:lnTo>
                  <a:lnTo>
                    <a:pt x="1429" y="1706"/>
                  </a:lnTo>
                  <a:lnTo>
                    <a:pt x="1521" y="1744"/>
                  </a:lnTo>
                  <a:lnTo>
                    <a:pt x="1610" y="1784"/>
                  </a:lnTo>
                  <a:lnTo>
                    <a:pt x="618" y="2050"/>
                  </a:lnTo>
                  <a:lnTo>
                    <a:pt x="0" y="4358"/>
                  </a:lnTo>
                  <a:lnTo>
                    <a:pt x="1690" y="6048"/>
                  </a:lnTo>
                  <a:lnTo>
                    <a:pt x="4000" y="5429"/>
                  </a:lnTo>
                  <a:lnTo>
                    <a:pt x="4266" y="4437"/>
                  </a:lnTo>
                  <a:lnTo>
                    <a:pt x="4305" y="4527"/>
                  </a:lnTo>
                  <a:lnTo>
                    <a:pt x="4343" y="4619"/>
                  </a:lnTo>
                  <a:lnTo>
                    <a:pt x="4379" y="4710"/>
                  </a:lnTo>
                  <a:lnTo>
                    <a:pt x="4414" y="4802"/>
                  </a:lnTo>
                  <a:lnTo>
                    <a:pt x="4446" y="4896"/>
                  </a:lnTo>
                  <a:lnTo>
                    <a:pt x="4478" y="4990"/>
                  </a:lnTo>
                  <a:lnTo>
                    <a:pt x="4507" y="5085"/>
                  </a:lnTo>
                  <a:lnTo>
                    <a:pt x="4535" y="5181"/>
                  </a:lnTo>
                  <a:lnTo>
                    <a:pt x="4560" y="5277"/>
                  </a:lnTo>
                  <a:lnTo>
                    <a:pt x="4585" y="5375"/>
                  </a:lnTo>
                  <a:lnTo>
                    <a:pt x="4607" y="5472"/>
                  </a:lnTo>
                  <a:lnTo>
                    <a:pt x="4627" y="5571"/>
                  </a:lnTo>
                  <a:lnTo>
                    <a:pt x="4646" y="5670"/>
                  </a:lnTo>
                  <a:lnTo>
                    <a:pt x="4663" y="5771"/>
                  </a:lnTo>
                  <a:lnTo>
                    <a:pt x="4677" y="5871"/>
                  </a:lnTo>
                  <a:lnTo>
                    <a:pt x="4690" y="5972"/>
                  </a:lnTo>
                  <a:lnTo>
                    <a:pt x="6050" y="5972"/>
                  </a:lnTo>
                  <a:lnTo>
                    <a:pt x="6015" y="5677"/>
                  </a:lnTo>
                  <a:lnTo>
                    <a:pt x="5969" y="5387"/>
                  </a:lnTo>
                  <a:lnTo>
                    <a:pt x="5910" y="5101"/>
                  </a:lnTo>
                  <a:lnTo>
                    <a:pt x="5838" y="4819"/>
                  </a:lnTo>
                  <a:lnTo>
                    <a:pt x="5754" y="4543"/>
                  </a:lnTo>
                  <a:lnTo>
                    <a:pt x="5660" y="4272"/>
                  </a:lnTo>
                  <a:lnTo>
                    <a:pt x="5553" y="4006"/>
                  </a:lnTo>
                  <a:lnTo>
                    <a:pt x="5437" y="3747"/>
                  </a:lnTo>
                  <a:lnTo>
                    <a:pt x="5309" y="3493"/>
                  </a:lnTo>
                  <a:lnTo>
                    <a:pt x="5171" y="3245"/>
                  </a:lnTo>
                  <a:lnTo>
                    <a:pt x="5022" y="3005"/>
                  </a:lnTo>
                  <a:lnTo>
                    <a:pt x="4864" y="2771"/>
                  </a:lnTo>
                  <a:lnTo>
                    <a:pt x="4696" y="2545"/>
                  </a:lnTo>
                  <a:lnTo>
                    <a:pt x="4519" y="2326"/>
                  </a:lnTo>
                  <a:lnTo>
                    <a:pt x="4333" y="2115"/>
                  </a:lnTo>
                  <a:lnTo>
                    <a:pt x="4138" y="1912"/>
                  </a:lnTo>
                  <a:lnTo>
                    <a:pt x="3935" y="1717"/>
                  </a:lnTo>
                  <a:lnTo>
                    <a:pt x="3723" y="1531"/>
                  </a:lnTo>
                  <a:lnTo>
                    <a:pt x="3504" y="1353"/>
                  </a:lnTo>
                  <a:lnTo>
                    <a:pt x="3278" y="1186"/>
                  </a:lnTo>
                  <a:lnTo>
                    <a:pt x="3044" y="1027"/>
                  </a:lnTo>
                  <a:lnTo>
                    <a:pt x="2803" y="879"/>
                  </a:lnTo>
                  <a:lnTo>
                    <a:pt x="2556" y="741"/>
                  </a:lnTo>
                  <a:lnTo>
                    <a:pt x="2302" y="613"/>
                  </a:lnTo>
                  <a:lnTo>
                    <a:pt x="2042" y="497"/>
                  </a:lnTo>
                  <a:lnTo>
                    <a:pt x="1776" y="390"/>
                  </a:lnTo>
                  <a:lnTo>
                    <a:pt x="1505" y="296"/>
                  </a:lnTo>
                  <a:lnTo>
                    <a:pt x="1228" y="212"/>
                  </a:lnTo>
                  <a:lnTo>
                    <a:pt x="947" y="140"/>
                  </a:lnTo>
                  <a:lnTo>
                    <a:pt x="661" y="81"/>
                  </a:lnTo>
                  <a:lnTo>
                    <a:pt x="370" y="35"/>
                  </a:lnTo>
                  <a:lnTo>
                    <a:pt x="76" y="0"/>
                  </a:lnTo>
                  <a:close/>
                </a:path>
              </a:pathLst>
            </a:custGeom>
            <a:grpFill/>
            <a:ln/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淘宝店chenying0907 10">
              <a:extLst>
                <a:ext uri="{FF2B5EF4-FFF2-40B4-BE49-F238E27FC236}">
                  <a16:creationId xmlns:a16="http://schemas.microsoft.com/office/drawing/2014/main" id="{CB96D4F9-5D90-5770-295D-6EF2B371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7375" y="1593533"/>
              <a:ext cx="557780" cy="557780"/>
            </a:xfrm>
            <a:custGeom>
              <a:avLst/>
              <a:gdLst>
                <a:gd name="T0" fmla="*/ 667 w 3617"/>
                <a:gd name="T1" fmla="*/ 3209 h 3615"/>
                <a:gd name="T2" fmla="*/ 889 w 3617"/>
                <a:gd name="T3" fmla="*/ 3365 h 3615"/>
                <a:gd name="T4" fmla="*/ 1128 w 3617"/>
                <a:gd name="T5" fmla="*/ 3482 h 3615"/>
                <a:gd name="T6" fmla="*/ 1378 w 3617"/>
                <a:gd name="T7" fmla="*/ 3564 h 3615"/>
                <a:gd name="T8" fmla="*/ 1635 w 3617"/>
                <a:gd name="T9" fmla="*/ 3607 h 3615"/>
                <a:gd name="T10" fmla="*/ 1896 w 3617"/>
                <a:gd name="T11" fmla="*/ 3613 h 3615"/>
                <a:gd name="T12" fmla="*/ 2154 w 3617"/>
                <a:gd name="T13" fmla="*/ 3582 h 3615"/>
                <a:gd name="T14" fmla="*/ 2407 w 3617"/>
                <a:gd name="T15" fmla="*/ 3514 h 3615"/>
                <a:gd name="T16" fmla="*/ 2649 w 3617"/>
                <a:gd name="T17" fmla="*/ 3408 h 3615"/>
                <a:gd name="T18" fmla="*/ 2878 w 3617"/>
                <a:gd name="T19" fmla="*/ 3265 h 3615"/>
                <a:gd name="T20" fmla="*/ 3087 w 3617"/>
                <a:gd name="T21" fmla="*/ 3086 h 3615"/>
                <a:gd name="T22" fmla="*/ 3268 w 3617"/>
                <a:gd name="T23" fmla="*/ 2877 h 3615"/>
                <a:gd name="T24" fmla="*/ 3410 w 3617"/>
                <a:gd name="T25" fmla="*/ 2648 h 3615"/>
                <a:gd name="T26" fmla="*/ 3515 w 3617"/>
                <a:gd name="T27" fmla="*/ 2406 h 3615"/>
                <a:gd name="T28" fmla="*/ 3583 w 3617"/>
                <a:gd name="T29" fmla="*/ 2153 h 3615"/>
                <a:gd name="T30" fmla="*/ 3615 w 3617"/>
                <a:gd name="T31" fmla="*/ 1894 h 3615"/>
                <a:gd name="T32" fmla="*/ 3609 w 3617"/>
                <a:gd name="T33" fmla="*/ 1634 h 3615"/>
                <a:gd name="T34" fmla="*/ 3565 w 3617"/>
                <a:gd name="T35" fmla="*/ 1377 h 3615"/>
                <a:gd name="T36" fmla="*/ 3485 w 3617"/>
                <a:gd name="T37" fmla="*/ 1128 h 3615"/>
                <a:gd name="T38" fmla="*/ 3366 w 3617"/>
                <a:gd name="T39" fmla="*/ 889 h 3615"/>
                <a:gd name="T40" fmla="*/ 3212 w 3617"/>
                <a:gd name="T41" fmla="*/ 667 h 3615"/>
                <a:gd name="T42" fmla="*/ 3020 w 3617"/>
                <a:gd name="T43" fmla="*/ 466 h 3615"/>
                <a:gd name="T44" fmla="*/ 2804 w 3617"/>
                <a:gd name="T45" fmla="*/ 297 h 3615"/>
                <a:gd name="T46" fmla="*/ 2570 w 3617"/>
                <a:gd name="T47" fmla="*/ 167 h 3615"/>
                <a:gd name="T48" fmla="*/ 2323 w 3617"/>
                <a:gd name="T49" fmla="*/ 74 h 3615"/>
                <a:gd name="T50" fmla="*/ 2068 w 3617"/>
                <a:gd name="T51" fmla="*/ 18 h 3615"/>
                <a:gd name="T52" fmla="*/ 1808 w 3617"/>
                <a:gd name="T53" fmla="*/ 0 h 3615"/>
                <a:gd name="T54" fmla="*/ 1548 w 3617"/>
                <a:gd name="T55" fmla="*/ 18 h 3615"/>
                <a:gd name="T56" fmla="*/ 1294 w 3617"/>
                <a:gd name="T57" fmla="*/ 74 h 3615"/>
                <a:gd name="T58" fmla="*/ 1047 w 3617"/>
                <a:gd name="T59" fmla="*/ 167 h 3615"/>
                <a:gd name="T60" fmla="*/ 813 w 3617"/>
                <a:gd name="T61" fmla="*/ 297 h 3615"/>
                <a:gd name="T62" fmla="*/ 597 w 3617"/>
                <a:gd name="T63" fmla="*/ 465 h 3615"/>
                <a:gd name="T64" fmla="*/ 406 w 3617"/>
                <a:gd name="T65" fmla="*/ 667 h 3615"/>
                <a:gd name="T66" fmla="*/ 251 w 3617"/>
                <a:gd name="T67" fmla="*/ 889 h 3615"/>
                <a:gd name="T68" fmla="*/ 133 w 3617"/>
                <a:gd name="T69" fmla="*/ 1128 h 3615"/>
                <a:gd name="T70" fmla="*/ 52 w 3617"/>
                <a:gd name="T71" fmla="*/ 1377 h 3615"/>
                <a:gd name="T72" fmla="*/ 8 w 3617"/>
                <a:gd name="T73" fmla="*/ 1634 h 3615"/>
                <a:gd name="T74" fmla="*/ 2 w 3617"/>
                <a:gd name="T75" fmla="*/ 1894 h 3615"/>
                <a:gd name="T76" fmla="*/ 33 w 3617"/>
                <a:gd name="T77" fmla="*/ 2153 h 3615"/>
                <a:gd name="T78" fmla="*/ 101 w 3617"/>
                <a:gd name="T79" fmla="*/ 2406 h 3615"/>
                <a:gd name="T80" fmla="*/ 207 w 3617"/>
                <a:gd name="T81" fmla="*/ 2648 h 3615"/>
                <a:gd name="T82" fmla="*/ 350 w 3617"/>
                <a:gd name="T83" fmla="*/ 2877 h 3615"/>
                <a:gd name="T84" fmla="*/ 530 w 3617"/>
                <a:gd name="T85" fmla="*/ 3086 h 3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17" h="3615">
                  <a:moveTo>
                    <a:pt x="530" y="3086"/>
                  </a:moveTo>
                  <a:lnTo>
                    <a:pt x="597" y="3150"/>
                  </a:lnTo>
                  <a:lnTo>
                    <a:pt x="667" y="3209"/>
                  </a:lnTo>
                  <a:lnTo>
                    <a:pt x="739" y="3265"/>
                  </a:lnTo>
                  <a:lnTo>
                    <a:pt x="813" y="3317"/>
                  </a:lnTo>
                  <a:lnTo>
                    <a:pt x="889" y="3365"/>
                  </a:lnTo>
                  <a:lnTo>
                    <a:pt x="968" y="3408"/>
                  </a:lnTo>
                  <a:lnTo>
                    <a:pt x="1047" y="3448"/>
                  </a:lnTo>
                  <a:lnTo>
                    <a:pt x="1128" y="3482"/>
                  </a:lnTo>
                  <a:lnTo>
                    <a:pt x="1210" y="3514"/>
                  </a:lnTo>
                  <a:lnTo>
                    <a:pt x="1294" y="3540"/>
                  </a:lnTo>
                  <a:lnTo>
                    <a:pt x="1378" y="3564"/>
                  </a:lnTo>
                  <a:lnTo>
                    <a:pt x="1463" y="3582"/>
                  </a:lnTo>
                  <a:lnTo>
                    <a:pt x="1549" y="3596"/>
                  </a:lnTo>
                  <a:lnTo>
                    <a:pt x="1635" y="3607"/>
                  </a:lnTo>
                  <a:lnTo>
                    <a:pt x="1722" y="3613"/>
                  </a:lnTo>
                  <a:lnTo>
                    <a:pt x="1808" y="3615"/>
                  </a:lnTo>
                  <a:lnTo>
                    <a:pt x="1896" y="3613"/>
                  </a:lnTo>
                  <a:lnTo>
                    <a:pt x="1982" y="3607"/>
                  </a:lnTo>
                  <a:lnTo>
                    <a:pt x="2068" y="3596"/>
                  </a:lnTo>
                  <a:lnTo>
                    <a:pt x="2154" y="3582"/>
                  </a:lnTo>
                  <a:lnTo>
                    <a:pt x="2239" y="3564"/>
                  </a:lnTo>
                  <a:lnTo>
                    <a:pt x="2323" y="3540"/>
                  </a:lnTo>
                  <a:lnTo>
                    <a:pt x="2407" y="3514"/>
                  </a:lnTo>
                  <a:lnTo>
                    <a:pt x="2489" y="3482"/>
                  </a:lnTo>
                  <a:lnTo>
                    <a:pt x="2570" y="3448"/>
                  </a:lnTo>
                  <a:lnTo>
                    <a:pt x="2649" y="3408"/>
                  </a:lnTo>
                  <a:lnTo>
                    <a:pt x="2727" y="3365"/>
                  </a:lnTo>
                  <a:lnTo>
                    <a:pt x="2804" y="3317"/>
                  </a:lnTo>
                  <a:lnTo>
                    <a:pt x="2878" y="3265"/>
                  </a:lnTo>
                  <a:lnTo>
                    <a:pt x="2950" y="3209"/>
                  </a:lnTo>
                  <a:lnTo>
                    <a:pt x="3020" y="3150"/>
                  </a:lnTo>
                  <a:lnTo>
                    <a:pt x="3087" y="3086"/>
                  </a:lnTo>
                  <a:lnTo>
                    <a:pt x="3152" y="3019"/>
                  </a:lnTo>
                  <a:lnTo>
                    <a:pt x="3212" y="2949"/>
                  </a:lnTo>
                  <a:lnTo>
                    <a:pt x="3268" y="2877"/>
                  </a:lnTo>
                  <a:lnTo>
                    <a:pt x="3319" y="2802"/>
                  </a:lnTo>
                  <a:lnTo>
                    <a:pt x="3366" y="2726"/>
                  </a:lnTo>
                  <a:lnTo>
                    <a:pt x="3410" y="2648"/>
                  </a:lnTo>
                  <a:lnTo>
                    <a:pt x="3449" y="2569"/>
                  </a:lnTo>
                  <a:lnTo>
                    <a:pt x="3485" y="2488"/>
                  </a:lnTo>
                  <a:lnTo>
                    <a:pt x="3515" y="2406"/>
                  </a:lnTo>
                  <a:lnTo>
                    <a:pt x="3543" y="2322"/>
                  </a:lnTo>
                  <a:lnTo>
                    <a:pt x="3565" y="2238"/>
                  </a:lnTo>
                  <a:lnTo>
                    <a:pt x="3583" y="2153"/>
                  </a:lnTo>
                  <a:lnTo>
                    <a:pt x="3599" y="2068"/>
                  </a:lnTo>
                  <a:lnTo>
                    <a:pt x="3609" y="1981"/>
                  </a:lnTo>
                  <a:lnTo>
                    <a:pt x="3615" y="1894"/>
                  </a:lnTo>
                  <a:lnTo>
                    <a:pt x="3617" y="1808"/>
                  </a:lnTo>
                  <a:lnTo>
                    <a:pt x="3615" y="1721"/>
                  </a:lnTo>
                  <a:lnTo>
                    <a:pt x="3609" y="1634"/>
                  </a:lnTo>
                  <a:lnTo>
                    <a:pt x="3599" y="1548"/>
                  </a:lnTo>
                  <a:lnTo>
                    <a:pt x="3583" y="1463"/>
                  </a:lnTo>
                  <a:lnTo>
                    <a:pt x="3565" y="1377"/>
                  </a:lnTo>
                  <a:lnTo>
                    <a:pt x="3543" y="1293"/>
                  </a:lnTo>
                  <a:lnTo>
                    <a:pt x="3515" y="1210"/>
                  </a:lnTo>
                  <a:lnTo>
                    <a:pt x="3485" y="1128"/>
                  </a:lnTo>
                  <a:lnTo>
                    <a:pt x="3449" y="1046"/>
                  </a:lnTo>
                  <a:lnTo>
                    <a:pt x="3410" y="967"/>
                  </a:lnTo>
                  <a:lnTo>
                    <a:pt x="3366" y="889"/>
                  </a:lnTo>
                  <a:lnTo>
                    <a:pt x="3319" y="813"/>
                  </a:lnTo>
                  <a:lnTo>
                    <a:pt x="3268" y="739"/>
                  </a:lnTo>
                  <a:lnTo>
                    <a:pt x="3212" y="667"/>
                  </a:lnTo>
                  <a:lnTo>
                    <a:pt x="3152" y="597"/>
                  </a:lnTo>
                  <a:lnTo>
                    <a:pt x="3087" y="530"/>
                  </a:lnTo>
                  <a:lnTo>
                    <a:pt x="3020" y="466"/>
                  </a:lnTo>
                  <a:lnTo>
                    <a:pt x="2950" y="405"/>
                  </a:lnTo>
                  <a:lnTo>
                    <a:pt x="2878" y="349"/>
                  </a:lnTo>
                  <a:lnTo>
                    <a:pt x="2804" y="297"/>
                  </a:lnTo>
                  <a:lnTo>
                    <a:pt x="2727" y="251"/>
                  </a:lnTo>
                  <a:lnTo>
                    <a:pt x="2649" y="207"/>
                  </a:lnTo>
                  <a:lnTo>
                    <a:pt x="2570" y="167"/>
                  </a:lnTo>
                  <a:lnTo>
                    <a:pt x="2489" y="132"/>
                  </a:lnTo>
                  <a:lnTo>
                    <a:pt x="2407" y="102"/>
                  </a:lnTo>
                  <a:lnTo>
                    <a:pt x="2323" y="74"/>
                  </a:lnTo>
                  <a:lnTo>
                    <a:pt x="2239" y="52"/>
                  </a:lnTo>
                  <a:lnTo>
                    <a:pt x="2154" y="33"/>
                  </a:lnTo>
                  <a:lnTo>
                    <a:pt x="2068" y="18"/>
                  </a:lnTo>
                  <a:lnTo>
                    <a:pt x="1982" y="8"/>
                  </a:lnTo>
                  <a:lnTo>
                    <a:pt x="1896" y="2"/>
                  </a:lnTo>
                  <a:lnTo>
                    <a:pt x="1808" y="0"/>
                  </a:lnTo>
                  <a:lnTo>
                    <a:pt x="1722" y="2"/>
                  </a:lnTo>
                  <a:lnTo>
                    <a:pt x="1635" y="8"/>
                  </a:lnTo>
                  <a:lnTo>
                    <a:pt x="1548" y="18"/>
                  </a:lnTo>
                  <a:lnTo>
                    <a:pt x="1463" y="33"/>
                  </a:lnTo>
                  <a:lnTo>
                    <a:pt x="1378" y="52"/>
                  </a:lnTo>
                  <a:lnTo>
                    <a:pt x="1294" y="74"/>
                  </a:lnTo>
                  <a:lnTo>
                    <a:pt x="1210" y="102"/>
                  </a:lnTo>
                  <a:lnTo>
                    <a:pt x="1128" y="132"/>
                  </a:lnTo>
                  <a:lnTo>
                    <a:pt x="1047" y="167"/>
                  </a:lnTo>
                  <a:lnTo>
                    <a:pt x="968" y="207"/>
                  </a:lnTo>
                  <a:lnTo>
                    <a:pt x="889" y="250"/>
                  </a:lnTo>
                  <a:lnTo>
                    <a:pt x="813" y="297"/>
                  </a:lnTo>
                  <a:lnTo>
                    <a:pt x="739" y="349"/>
                  </a:lnTo>
                  <a:lnTo>
                    <a:pt x="667" y="405"/>
                  </a:lnTo>
                  <a:lnTo>
                    <a:pt x="597" y="465"/>
                  </a:lnTo>
                  <a:lnTo>
                    <a:pt x="530" y="530"/>
                  </a:lnTo>
                  <a:lnTo>
                    <a:pt x="466" y="597"/>
                  </a:lnTo>
                  <a:lnTo>
                    <a:pt x="406" y="667"/>
                  </a:lnTo>
                  <a:lnTo>
                    <a:pt x="350" y="739"/>
                  </a:lnTo>
                  <a:lnTo>
                    <a:pt x="298" y="813"/>
                  </a:lnTo>
                  <a:lnTo>
                    <a:pt x="251" y="889"/>
                  </a:lnTo>
                  <a:lnTo>
                    <a:pt x="207" y="967"/>
                  </a:lnTo>
                  <a:lnTo>
                    <a:pt x="167" y="1046"/>
                  </a:lnTo>
                  <a:lnTo>
                    <a:pt x="133" y="1128"/>
                  </a:lnTo>
                  <a:lnTo>
                    <a:pt x="101" y="1210"/>
                  </a:lnTo>
                  <a:lnTo>
                    <a:pt x="75" y="1293"/>
                  </a:lnTo>
                  <a:lnTo>
                    <a:pt x="52" y="1377"/>
                  </a:lnTo>
                  <a:lnTo>
                    <a:pt x="33" y="1463"/>
                  </a:lnTo>
                  <a:lnTo>
                    <a:pt x="19" y="1548"/>
                  </a:lnTo>
                  <a:lnTo>
                    <a:pt x="8" y="1634"/>
                  </a:lnTo>
                  <a:lnTo>
                    <a:pt x="2" y="1720"/>
                  </a:lnTo>
                  <a:lnTo>
                    <a:pt x="0" y="1808"/>
                  </a:lnTo>
                  <a:lnTo>
                    <a:pt x="2" y="1894"/>
                  </a:lnTo>
                  <a:lnTo>
                    <a:pt x="8" y="1981"/>
                  </a:lnTo>
                  <a:lnTo>
                    <a:pt x="19" y="2068"/>
                  </a:lnTo>
                  <a:lnTo>
                    <a:pt x="33" y="2153"/>
                  </a:lnTo>
                  <a:lnTo>
                    <a:pt x="52" y="2238"/>
                  </a:lnTo>
                  <a:lnTo>
                    <a:pt x="75" y="2322"/>
                  </a:lnTo>
                  <a:lnTo>
                    <a:pt x="101" y="2406"/>
                  </a:lnTo>
                  <a:lnTo>
                    <a:pt x="133" y="2488"/>
                  </a:lnTo>
                  <a:lnTo>
                    <a:pt x="167" y="2569"/>
                  </a:lnTo>
                  <a:lnTo>
                    <a:pt x="207" y="2648"/>
                  </a:lnTo>
                  <a:lnTo>
                    <a:pt x="251" y="2726"/>
                  </a:lnTo>
                  <a:lnTo>
                    <a:pt x="298" y="2802"/>
                  </a:lnTo>
                  <a:lnTo>
                    <a:pt x="350" y="2877"/>
                  </a:lnTo>
                  <a:lnTo>
                    <a:pt x="406" y="2949"/>
                  </a:lnTo>
                  <a:lnTo>
                    <a:pt x="466" y="3019"/>
                  </a:lnTo>
                  <a:lnTo>
                    <a:pt x="530" y="3086"/>
                  </a:lnTo>
                  <a:close/>
                </a:path>
              </a:pathLst>
            </a:custGeom>
            <a:grpFill/>
            <a:ln/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0" name="淘宝店chenying0907 76">
            <a:extLst>
              <a:ext uri="{FF2B5EF4-FFF2-40B4-BE49-F238E27FC236}">
                <a16:creationId xmlns:a16="http://schemas.microsoft.com/office/drawing/2014/main" id="{BF649943-ACEF-599A-640E-AE718C0E9C0E}"/>
              </a:ext>
            </a:extLst>
          </p:cNvPr>
          <p:cNvGrpSpPr/>
          <p:nvPr/>
        </p:nvGrpSpPr>
        <p:grpSpPr>
          <a:xfrm>
            <a:off x="3419872" y="1571205"/>
            <a:ext cx="1179462" cy="1178602"/>
            <a:chOff x="3318846" y="1593533"/>
            <a:chExt cx="1187133" cy="1185900"/>
          </a:xfrm>
          <a:solidFill>
            <a:schemeClr val="accent4"/>
          </a:solidFill>
          <a:effectLst/>
        </p:grpSpPr>
        <p:sp>
          <p:nvSpPr>
            <p:cNvPr id="22" name="淘宝店chenying0907 11">
              <a:extLst>
                <a:ext uri="{FF2B5EF4-FFF2-40B4-BE49-F238E27FC236}">
                  <a16:creationId xmlns:a16="http://schemas.microsoft.com/office/drawing/2014/main" id="{AF532139-42D4-B62F-D69F-9BBBD246F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7268" y="1846509"/>
              <a:ext cx="968711" cy="932924"/>
            </a:xfrm>
            <a:custGeom>
              <a:avLst/>
              <a:gdLst>
                <a:gd name="T0" fmla="*/ 1366 w 6279"/>
                <a:gd name="T1" fmla="*/ 5910 h 6048"/>
                <a:gd name="T2" fmla="*/ 1384 w 6279"/>
                <a:gd name="T3" fmla="*/ 5788 h 6048"/>
                <a:gd name="T4" fmla="*/ 1404 w 6279"/>
                <a:gd name="T5" fmla="*/ 5666 h 6048"/>
                <a:gd name="T6" fmla="*/ 1427 w 6279"/>
                <a:gd name="T7" fmla="*/ 5546 h 6048"/>
                <a:gd name="T8" fmla="*/ 1453 w 6279"/>
                <a:gd name="T9" fmla="*/ 5426 h 6048"/>
                <a:gd name="T10" fmla="*/ 1481 w 6279"/>
                <a:gd name="T11" fmla="*/ 5308 h 6048"/>
                <a:gd name="T12" fmla="*/ 1512 w 6279"/>
                <a:gd name="T13" fmla="*/ 5190 h 6048"/>
                <a:gd name="T14" fmla="*/ 1545 w 6279"/>
                <a:gd name="T15" fmla="*/ 5074 h 6048"/>
                <a:gd name="T16" fmla="*/ 1582 w 6279"/>
                <a:gd name="T17" fmla="*/ 4959 h 6048"/>
                <a:gd name="T18" fmla="*/ 1620 w 6279"/>
                <a:gd name="T19" fmla="*/ 4845 h 6048"/>
                <a:gd name="T20" fmla="*/ 1662 w 6279"/>
                <a:gd name="T21" fmla="*/ 4732 h 6048"/>
                <a:gd name="T22" fmla="*/ 1706 w 6279"/>
                <a:gd name="T23" fmla="*/ 4621 h 6048"/>
                <a:gd name="T24" fmla="*/ 1751 w 6279"/>
                <a:gd name="T25" fmla="*/ 4510 h 6048"/>
                <a:gd name="T26" fmla="*/ 1800 w 6279"/>
                <a:gd name="T27" fmla="*/ 4400 h 6048"/>
                <a:gd name="T28" fmla="*/ 1851 w 6279"/>
                <a:gd name="T29" fmla="*/ 4293 h 6048"/>
                <a:gd name="T30" fmla="*/ 1904 w 6279"/>
                <a:gd name="T31" fmla="*/ 4186 h 6048"/>
                <a:gd name="T32" fmla="*/ 2279 w 6279"/>
                <a:gd name="T33" fmla="*/ 5429 h 6048"/>
                <a:gd name="T34" fmla="*/ 6279 w 6279"/>
                <a:gd name="T35" fmla="*/ 4358 h 6048"/>
                <a:gd name="T36" fmla="*/ 4526 w 6279"/>
                <a:gd name="T37" fmla="*/ 1745 h 6048"/>
                <a:gd name="T38" fmla="*/ 4697 w 6279"/>
                <a:gd name="T39" fmla="*/ 1675 h 6048"/>
                <a:gd name="T40" fmla="*/ 4872 w 6279"/>
                <a:gd name="T41" fmla="*/ 1612 h 6048"/>
                <a:gd name="T42" fmla="*/ 5049 w 6279"/>
                <a:gd name="T43" fmla="*/ 1554 h 6048"/>
                <a:gd name="T44" fmla="*/ 5229 w 6279"/>
                <a:gd name="T45" fmla="*/ 1502 h 6048"/>
                <a:gd name="T46" fmla="*/ 5411 w 6279"/>
                <a:gd name="T47" fmla="*/ 1457 h 6048"/>
                <a:gd name="T48" fmla="*/ 5597 w 6279"/>
                <a:gd name="T49" fmla="*/ 1418 h 6048"/>
                <a:gd name="T50" fmla="*/ 5784 w 6279"/>
                <a:gd name="T51" fmla="*/ 1386 h 6048"/>
                <a:gd name="T52" fmla="*/ 5974 w 6279"/>
                <a:gd name="T53" fmla="*/ 1359 h 6048"/>
                <a:gd name="T54" fmla="*/ 5679 w 6279"/>
                <a:gd name="T55" fmla="*/ 35 h 6048"/>
                <a:gd name="T56" fmla="*/ 5102 w 6279"/>
                <a:gd name="T57" fmla="*/ 140 h 6048"/>
                <a:gd name="T58" fmla="*/ 4544 w 6279"/>
                <a:gd name="T59" fmla="*/ 296 h 6048"/>
                <a:gd name="T60" fmla="*/ 4008 w 6279"/>
                <a:gd name="T61" fmla="*/ 497 h 6048"/>
                <a:gd name="T62" fmla="*/ 3494 w 6279"/>
                <a:gd name="T63" fmla="*/ 741 h 6048"/>
                <a:gd name="T64" fmla="*/ 3005 w 6279"/>
                <a:gd name="T65" fmla="*/ 1027 h 6048"/>
                <a:gd name="T66" fmla="*/ 2544 w 6279"/>
                <a:gd name="T67" fmla="*/ 1353 h 6048"/>
                <a:gd name="T68" fmla="*/ 2114 w 6279"/>
                <a:gd name="T69" fmla="*/ 1717 h 6048"/>
                <a:gd name="T70" fmla="*/ 1717 w 6279"/>
                <a:gd name="T71" fmla="*/ 2115 h 6048"/>
                <a:gd name="T72" fmla="*/ 1353 w 6279"/>
                <a:gd name="T73" fmla="*/ 2545 h 6048"/>
                <a:gd name="T74" fmla="*/ 1027 w 6279"/>
                <a:gd name="T75" fmla="*/ 3005 h 6048"/>
                <a:gd name="T76" fmla="*/ 741 w 6279"/>
                <a:gd name="T77" fmla="*/ 3493 h 6048"/>
                <a:gd name="T78" fmla="*/ 495 w 6279"/>
                <a:gd name="T79" fmla="*/ 4006 h 6048"/>
                <a:gd name="T80" fmla="*/ 294 w 6279"/>
                <a:gd name="T81" fmla="*/ 4543 h 6048"/>
                <a:gd name="T82" fmla="*/ 140 w 6279"/>
                <a:gd name="T83" fmla="*/ 5101 h 6048"/>
                <a:gd name="T84" fmla="*/ 33 w 6279"/>
                <a:gd name="T85" fmla="*/ 5677 h 6048"/>
                <a:gd name="T86" fmla="*/ 1359 w 6279"/>
                <a:gd name="T87" fmla="*/ 5972 h 6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279" h="6048">
                  <a:moveTo>
                    <a:pt x="1359" y="5972"/>
                  </a:moveTo>
                  <a:lnTo>
                    <a:pt x="1366" y="5910"/>
                  </a:lnTo>
                  <a:lnTo>
                    <a:pt x="1375" y="5849"/>
                  </a:lnTo>
                  <a:lnTo>
                    <a:pt x="1384" y="5788"/>
                  </a:lnTo>
                  <a:lnTo>
                    <a:pt x="1394" y="5727"/>
                  </a:lnTo>
                  <a:lnTo>
                    <a:pt x="1404" y="5666"/>
                  </a:lnTo>
                  <a:lnTo>
                    <a:pt x="1415" y="5606"/>
                  </a:lnTo>
                  <a:lnTo>
                    <a:pt x="1427" y="5546"/>
                  </a:lnTo>
                  <a:lnTo>
                    <a:pt x="1440" y="5486"/>
                  </a:lnTo>
                  <a:lnTo>
                    <a:pt x="1453" y="5426"/>
                  </a:lnTo>
                  <a:lnTo>
                    <a:pt x="1466" y="5367"/>
                  </a:lnTo>
                  <a:lnTo>
                    <a:pt x="1481" y="5308"/>
                  </a:lnTo>
                  <a:lnTo>
                    <a:pt x="1496" y="5249"/>
                  </a:lnTo>
                  <a:lnTo>
                    <a:pt x="1512" y="5190"/>
                  </a:lnTo>
                  <a:lnTo>
                    <a:pt x="1528" y="5132"/>
                  </a:lnTo>
                  <a:lnTo>
                    <a:pt x="1545" y="5074"/>
                  </a:lnTo>
                  <a:lnTo>
                    <a:pt x="1563" y="5016"/>
                  </a:lnTo>
                  <a:lnTo>
                    <a:pt x="1582" y="4959"/>
                  </a:lnTo>
                  <a:lnTo>
                    <a:pt x="1601" y="4902"/>
                  </a:lnTo>
                  <a:lnTo>
                    <a:pt x="1620" y="4845"/>
                  </a:lnTo>
                  <a:lnTo>
                    <a:pt x="1641" y="4788"/>
                  </a:lnTo>
                  <a:lnTo>
                    <a:pt x="1662" y="4732"/>
                  </a:lnTo>
                  <a:lnTo>
                    <a:pt x="1683" y="4675"/>
                  </a:lnTo>
                  <a:lnTo>
                    <a:pt x="1706" y="4621"/>
                  </a:lnTo>
                  <a:lnTo>
                    <a:pt x="1728" y="4565"/>
                  </a:lnTo>
                  <a:lnTo>
                    <a:pt x="1751" y="4510"/>
                  </a:lnTo>
                  <a:lnTo>
                    <a:pt x="1776" y="4455"/>
                  </a:lnTo>
                  <a:lnTo>
                    <a:pt x="1800" y="4400"/>
                  </a:lnTo>
                  <a:lnTo>
                    <a:pt x="1825" y="4346"/>
                  </a:lnTo>
                  <a:lnTo>
                    <a:pt x="1851" y="4293"/>
                  </a:lnTo>
                  <a:lnTo>
                    <a:pt x="1877" y="4239"/>
                  </a:lnTo>
                  <a:lnTo>
                    <a:pt x="1904" y="4186"/>
                  </a:lnTo>
                  <a:lnTo>
                    <a:pt x="1932" y="4133"/>
                  </a:lnTo>
                  <a:lnTo>
                    <a:pt x="2279" y="5429"/>
                  </a:lnTo>
                  <a:lnTo>
                    <a:pt x="4589" y="6048"/>
                  </a:lnTo>
                  <a:lnTo>
                    <a:pt x="6279" y="4358"/>
                  </a:lnTo>
                  <a:lnTo>
                    <a:pt x="5661" y="2050"/>
                  </a:lnTo>
                  <a:lnTo>
                    <a:pt x="4526" y="1745"/>
                  </a:lnTo>
                  <a:lnTo>
                    <a:pt x="4611" y="1710"/>
                  </a:lnTo>
                  <a:lnTo>
                    <a:pt x="4697" y="1675"/>
                  </a:lnTo>
                  <a:lnTo>
                    <a:pt x="4785" y="1643"/>
                  </a:lnTo>
                  <a:lnTo>
                    <a:pt x="4872" y="1612"/>
                  </a:lnTo>
                  <a:lnTo>
                    <a:pt x="4960" y="1582"/>
                  </a:lnTo>
                  <a:lnTo>
                    <a:pt x="5049" y="1554"/>
                  </a:lnTo>
                  <a:lnTo>
                    <a:pt x="5139" y="1527"/>
                  </a:lnTo>
                  <a:lnTo>
                    <a:pt x="5229" y="1502"/>
                  </a:lnTo>
                  <a:lnTo>
                    <a:pt x="5320" y="1479"/>
                  </a:lnTo>
                  <a:lnTo>
                    <a:pt x="5411" y="1457"/>
                  </a:lnTo>
                  <a:lnTo>
                    <a:pt x="5504" y="1436"/>
                  </a:lnTo>
                  <a:lnTo>
                    <a:pt x="5597" y="1418"/>
                  </a:lnTo>
                  <a:lnTo>
                    <a:pt x="5690" y="1401"/>
                  </a:lnTo>
                  <a:lnTo>
                    <a:pt x="5784" y="1386"/>
                  </a:lnTo>
                  <a:lnTo>
                    <a:pt x="5878" y="1372"/>
                  </a:lnTo>
                  <a:lnTo>
                    <a:pt x="5974" y="1359"/>
                  </a:lnTo>
                  <a:lnTo>
                    <a:pt x="5974" y="0"/>
                  </a:lnTo>
                  <a:lnTo>
                    <a:pt x="5679" y="35"/>
                  </a:lnTo>
                  <a:lnTo>
                    <a:pt x="5389" y="81"/>
                  </a:lnTo>
                  <a:lnTo>
                    <a:pt x="5102" y="140"/>
                  </a:lnTo>
                  <a:lnTo>
                    <a:pt x="4821" y="212"/>
                  </a:lnTo>
                  <a:lnTo>
                    <a:pt x="4544" y="296"/>
                  </a:lnTo>
                  <a:lnTo>
                    <a:pt x="4273" y="390"/>
                  </a:lnTo>
                  <a:lnTo>
                    <a:pt x="4008" y="497"/>
                  </a:lnTo>
                  <a:lnTo>
                    <a:pt x="3748" y="613"/>
                  </a:lnTo>
                  <a:lnTo>
                    <a:pt x="3494" y="741"/>
                  </a:lnTo>
                  <a:lnTo>
                    <a:pt x="3246" y="879"/>
                  </a:lnTo>
                  <a:lnTo>
                    <a:pt x="3005" y="1027"/>
                  </a:lnTo>
                  <a:lnTo>
                    <a:pt x="2771" y="1186"/>
                  </a:lnTo>
                  <a:lnTo>
                    <a:pt x="2544" y="1353"/>
                  </a:lnTo>
                  <a:lnTo>
                    <a:pt x="2325" y="1531"/>
                  </a:lnTo>
                  <a:lnTo>
                    <a:pt x="2114" y="1717"/>
                  </a:lnTo>
                  <a:lnTo>
                    <a:pt x="1911" y="1912"/>
                  </a:lnTo>
                  <a:lnTo>
                    <a:pt x="1717" y="2115"/>
                  </a:lnTo>
                  <a:lnTo>
                    <a:pt x="1530" y="2326"/>
                  </a:lnTo>
                  <a:lnTo>
                    <a:pt x="1353" y="2545"/>
                  </a:lnTo>
                  <a:lnTo>
                    <a:pt x="1186" y="2771"/>
                  </a:lnTo>
                  <a:lnTo>
                    <a:pt x="1027" y="3005"/>
                  </a:lnTo>
                  <a:lnTo>
                    <a:pt x="879" y="3245"/>
                  </a:lnTo>
                  <a:lnTo>
                    <a:pt x="741" y="3493"/>
                  </a:lnTo>
                  <a:lnTo>
                    <a:pt x="613" y="3747"/>
                  </a:lnTo>
                  <a:lnTo>
                    <a:pt x="495" y="4006"/>
                  </a:lnTo>
                  <a:lnTo>
                    <a:pt x="390" y="4272"/>
                  </a:lnTo>
                  <a:lnTo>
                    <a:pt x="294" y="4543"/>
                  </a:lnTo>
                  <a:lnTo>
                    <a:pt x="211" y="4819"/>
                  </a:lnTo>
                  <a:lnTo>
                    <a:pt x="140" y="5101"/>
                  </a:lnTo>
                  <a:lnTo>
                    <a:pt x="81" y="5387"/>
                  </a:lnTo>
                  <a:lnTo>
                    <a:pt x="33" y="5677"/>
                  </a:lnTo>
                  <a:lnTo>
                    <a:pt x="0" y="5972"/>
                  </a:lnTo>
                  <a:lnTo>
                    <a:pt x="1359" y="5972"/>
                  </a:lnTo>
                  <a:close/>
                </a:path>
              </a:pathLst>
            </a:custGeom>
            <a:grpFill/>
            <a:ln/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淘宝店chenying0907 12">
              <a:extLst>
                <a:ext uri="{FF2B5EF4-FFF2-40B4-BE49-F238E27FC236}">
                  <a16:creationId xmlns:a16="http://schemas.microsoft.com/office/drawing/2014/main" id="{A0BE0296-EB49-E568-F76D-7ACD96B9C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8846" y="1593533"/>
              <a:ext cx="557780" cy="557780"/>
            </a:xfrm>
            <a:custGeom>
              <a:avLst/>
              <a:gdLst>
                <a:gd name="T0" fmla="*/ 667 w 3617"/>
                <a:gd name="T1" fmla="*/ 3209 h 3615"/>
                <a:gd name="T2" fmla="*/ 890 w 3617"/>
                <a:gd name="T3" fmla="*/ 3365 h 3615"/>
                <a:gd name="T4" fmla="*/ 1128 w 3617"/>
                <a:gd name="T5" fmla="*/ 3482 h 3615"/>
                <a:gd name="T6" fmla="*/ 1378 w 3617"/>
                <a:gd name="T7" fmla="*/ 3564 h 3615"/>
                <a:gd name="T8" fmla="*/ 1635 w 3617"/>
                <a:gd name="T9" fmla="*/ 3607 h 3615"/>
                <a:gd name="T10" fmla="*/ 1895 w 3617"/>
                <a:gd name="T11" fmla="*/ 3613 h 3615"/>
                <a:gd name="T12" fmla="*/ 2154 w 3617"/>
                <a:gd name="T13" fmla="*/ 3582 h 3615"/>
                <a:gd name="T14" fmla="*/ 2407 w 3617"/>
                <a:gd name="T15" fmla="*/ 3514 h 3615"/>
                <a:gd name="T16" fmla="*/ 2649 w 3617"/>
                <a:gd name="T17" fmla="*/ 3408 h 3615"/>
                <a:gd name="T18" fmla="*/ 2878 w 3617"/>
                <a:gd name="T19" fmla="*/ 3265 h 3615"/>
                <a:gd name="T20" fmla="*/ 3087 w 3617"/>
                <a:gd name="T21" fmla="*/ 3086 h 3615"/>
                <a:gd name="T22" fmla="*/ 3267 w 3617"/>
                <a:gd name="T23" fmla="*/ 2877 h 3615"/>
                <a:gd name="T24" fmla="*/ 3410 w 3617"/>
                <a:gd name="T25" fmla="*/ 2648 h 3615"/>
                <a:gd name="T26" fmla="*/ 3516 w 3617"/>
                <a:gd name="T27" fmla="*/ 2406 h 3615"/>
                <a:gd name="T28" fmla="*/ 3584 w 3617"/>
                <a:gd name="T29" fmla="*/ 2153 h 3615"/>
                <a:gd name="T30" fmla="*/ 3615 w 3617"/>
                <a:gd name="T31" fmla="*/ 1894 h 3615"/>
                <a:gd name="T32" fmla="*/ 3609 w 3617"/>
                <a:gd name="T33" fmla="*/ 1634 h 3615"/>
                <a:gd name="T34" fmla="*/ 3565 w 3617"/>
                <a:gd name="T35" fmla="*/ 1377 h 3615"/>
                <a:gd name="T36" fmla="*/ 3484 w 3617"/>
                <a:gd name="T37" fmla="*/ 1128 h 3615"/>
                <a:gd name="T38" fmla="*/ 3366 w 3617"/>
                <a:gd name="T39" fmla="*/ 889 h 3615"/>
                <a:gd name="T40" fmla="*/ 3211 w 3617"/>
                <a:gd name="T41" fmla="*/ 667 h 3615"/>
                <a:gd name="T42" fmla="*/ 3020 w 3617"/>
                <a:gd name="T43" fmla="*/ 465 h 3615"/>
                <a:gd name="T44" fmla="*/ 2804 w 3617"/>
                <a:gd name="T45" fmla="*/ 297 h 3615"/>
                <a:gd name="T46" fmla="*/ 2570 w 3617"/>
                <a:gd name="T47" fmla="*/ 167 h 3615"/>
                <a:gd name="T48" fmla="*/ 2323 w 3617"/>
                <a:gd name="T49" fmla="*/ 74 h 3615"/>
                <a:gd name="T50" fmla="*/ 2069 w 3617"/>
                <a:gd name="T51" fmla="*/ 18 h 3615"/>
                <a:gd name="T52" fmla="*/ 1809 w 3617"/>
                <a:gd name="T53" fmla="*/ 0 h 3615"/>
                <a:gd name="T54" fmla="*/ 1549 w 3617"/>
                <a:gd name="T55" fmla="*/ 18 h 3615"/>
                <a:gd name="T56" fmla="*/ 1294 w 3617"/>
                <a:gd name="T57" fmla="*/ 74 h 3615"/>
                <a:gd name="T58" fmla="*/ 1047 w 3617"/>
                <a:gd name="T59" fmla="*/ 167 h 3615"/>
                <a:gd name="T60" fmla="*/ 813 w 3617"/>
                <a:gd name="T61" fmla="*/ 297 h 3615"/>
                <a:gd name="T62" fmla="*/ 597 w 3617"/>
                <a:gd name="T63" fmla="*/ 465 h 3615"/>
                <a:gd name="T64" fmla="*/ 405 w 3617"/>
                <a:gd name="T65" fmla="*/ 667 h 3615"/>
                <a:gd name="T66" fmla="*/ 251 w 3617"/>
                <a:gd name="T67" fmla="*/ 889 h 3615"/>
                <a:gd name="T68" fmla="*/ 132 w 3617"/>
                <a:gd name="T69" fmla="*/ 1128 h 3615"/>
                <a:gd name="T70" fmla="*/ 52 w 3617"/>
                <a:gd name="T71" fmla="*/ 1377 h 3615"/>
                <a:gd name="T72" fmla="*/ 8 w 3617"/>
                <a:gd name="T73" fmla="*/ 1634 h 3615"/>
                <a:gd name="T74" fmla="*/ 2 w 3617"/>
                <a:gd name="T75" fmla="*/ 1894 h 3615"/>
                <a:gd name="T76" fmla="*/ 34 w 3617"/>
                <a:gd name="T77" fmla="*/ 2153 h 3615"/>
                <a:gd name="T78" fmla="*/ 102 w 3617"/>
                <a:gd name="T79" fmla="*/ 2406 h 3615"/>
                <a:gd name="T80" fmla="*/ 207 w 3617"/>
                <a:gd name="T81" fmla="*/ 2648 h 3615"/>
                <a:gd name="T82" fmla="*/ 349 w 3617"/>
                <a:gd name="T83" fmla="*/ 2877 h 3615"/>
                <a:gd name="T84" fmla="*/ 530 w 3617"/>
                <a:gd name="T85" fmla="*/ 3086 h 3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17" h="3615">
                  <a:moveTo>
                    <a:pt x="530" y="3086"/>
                  </a:moveTo>
                  <a:lnTo>
                    <a:pt x="597" y="3150"/>
                  </a:lnTo>
                  <a:lnTo>
                    <a:pt x="667" y="3209"/>
                  </a:lnTo>
                  <a:lnTo>
                    <a:pt x="739" y="3265"/>
                  </a:lnTo>
                  <a:lnTo>
                    <a:pt x="813" y="3317"/>
                  </a:lnTo>
                  <a:lnTo>
                    <a:pt x="890" y="3365"/>
                  </a:lnTo>
                  <a:lnTo>
                    <a:pt x="968" y="3408"/>
                  </a:lnTo>
                  <a:lnTo>
                    <a:pt x="1047" y="3448"/>
                  </a:lnTo>
                  <a:lnTo>
                    <a:pt x="1128" y="3482"/>
                  </a:lnTo>
                  <a:lnTo>
                    <a:pt x="1210" y="3514"/>
                  </a:lnTo>
                  <a:lnTo>
                    <a:pt x="1294" y="3540"/>
                  </a:lnTo>
                  <a:lnTo>
                    <a:pt x="1378" y="3564"/>
                  </a:lnTo>
                  <a:lnTo>
                    <a:pt x="1463" y="3582"/>
                  </a:lnTo>
                  <a:lnTo>
                    <a:pt x="1549" y="3596"/>
                  </a:lnTo>
                  <a:lnTo>
                    <a:pt x="1635" y="3607"/>
                  </a:lnTo>
                  <a:lnTo>
                    <a:pt x="1721" y="3613"/>
                  </a:lnTo>
                  <a:lnTo>
                    <a:pt x="1809" y="3615"/>
                  </a:lnTo>
                  <a:lnTo>
                    <a:pt x="1895" y="3613"/>
                  </a:lnTo>
                  <a:lnTo>
                    <a:pt x="1982" y="3607"/>
                  </a:lnTo>
                  <a:lnTo>
                    <a:pt x="2069" y="3596"/>
                  </a:lnTo>
                  <a:lnTo>
                    <a:pt x="2154" y="3582"/>
                  </a:lnTo>
                  <a:lnTo>
                    <a:pt x="2239" y="3564"/>
                  </a:lnTo>
                  <a:lnTo>
                    <a:pt x="2323" y="3540"/>
                  </a:lnTo>
                  <a:lnTo>
                    <a:pt x="2407" y="3514"/>
                  </a:lnTo>
                  <a:lnTo>
                    <a:pt x="2489" y="3482"/>
                  </a:lnTo>
                  <a:lnTo>
                    <a:pt x="2570" y="3448"/>
                  </a:lnTo>
                  <a:lnTo>
                    <a:pt x="2649" y="3408"/>
                  </a:lnTo>
                  <a:lnTo>
                    <a:pt x="2728" y="3365"/>
                  </a:lnTo>
                  <a:lnTo>
                    <a:pt x="2804" y="3317"/>
                  </a:lnTo>
                  <a:lnTo>
                    <a:pt x="2878" y="3265"/>
                  </a:lnTo>
                  <a:lnTo>
                    <a:pt x="2950" y="3209"/>
                  </a:lnTo>
                  <a:lnTo>
                    <a:pt x="3020" y="3150"/>
                  </a:lnTo>
                  <a:lnTo>
                    <a:pt x="3087" y="3086"/>
                  </a:lnTo>
                  <a:lnTo>
                    <a:pt x="3151" y="3019"/>
                  </a:lnTo>
                  <a:lnTo>
                    <a:pt x="3211" y="2949"/>
                  </a:lnTo>
                  <a:lnTo>
                    <a:pt x="3267" y="2877"/>
                  </a:lnTo>
                  <a:lnTo>
                    <a:pt x="3319" y="2802"/>
                  </a:lnTo>
                  <a:lnTo>
                    <a:pt x="3366" y="2726"/>
                  </a:lnTo>
                  <a:lnTo>
                    <a:pt x="3410" y="2648"/>
                  </a:lnTo>
                  <a:lnTo>
                    <a:pt x="3450" y="2569"/>
                  </a:lnTo>
                  <a:lnTo>
                    <a:pt x="3484" y="2488"/>
                  </a:lnTo>
                  <a:lnTo>
                    <a:pt x="3516" y="2406"/>
                  </a:lnTo>
                  <a:lnTo>
                    <a:pt x="3542" y="2322"/>
                  </a:lnTo>
                  <a:lnTo>
                    <a:pt x="3565" y="2238"/>
                  </a:lnTo>
                  <a:lnTo>
                    <a:pt x="3584" y="2153"/>
                  </a:lnTo>
                  <a:lnTo>
                    <a:pt x="3598" y="2068"/>
                  </a:lnTo>
                  <a:lnTo>
                    <a:pt x="3609" y="1981"/>
                  </a:lnTo>
                  <a:lnTo>
                    <a:pt x="3615" y="1894"/>
                  </a:lnTo>
                  <a:lnTo>
                    <a:pt x="3617" y="1808"/>
                  </a:lnTo>
                  <a:lnTo>
                    <a:pt x="3615" y="1720"/>
                  </a:lnTo>
                  <a:lnTo>
                    <a:pt x="3609" y="1634"/>
                  </a:lnTo>
                  <a:lnTo>
                    <a:pt x="3598" y="1548"/>
                  </a:lnTo>
                  <a:lnTo>
                    <a:pt x="3584" y="1463"/>
                  </a:lnTo>
                  <a:lnTo>
                    <a:pt x="3565" y="1377"/>
                  </a:lnTo>
                  <a:lnTo>
                    <a:pt x="3542" y="1293"/>
                  </a:lnTo>
                  <a:lnTo>
                    <a:pt x="3516" y="1210"/>
                  </a:lnTo>
                  <a:lnTo>
                    <a:pt x="3484" y="1128"/>
                  </a:lnTo>
                  <a:lnTo>
                    <a:pt x="3450" y="1046"/>
                  </a:lnTo>
                  <a:lnTo>
                    <a:pt x="3410" y="967"/>
                  </a:lnTo>
                  <a:lnTo>
                    <a:pt x="3366" y="889"/>
                  </a:lnTo>
                  <a:lnTo>
                    <a:pt x="3319" y="813"/>
                  </a:lnTo>
                  <a:lnTo>
                    <a:pt x="3267" y="739"/>
                  </a:lnTo>
                  <a:lnTo>
                    <a:pt x="3211" y="667"/>
                  </a:lnTo>
                  <a:lnTo>
                    <a:pt x="3151" y="597"/>
                  </a:lnTo>
                  <a:lnTo>
                    <a:pt x="3087" y="530"/>
                  </a:lnTo>
                  <a:lnTo>
                    <a:pt x="3020" y="465"/>
                  </a:lnTo>
                  <a:lnTo>
                    <a:pt x="2950" y="405"/>
                  </a:lnTo>
                  <a:lnTo>
                    <a:pt x="2878" y="349"/>
                  </a:lnTo>
                  <a:lnTo>
                    <a:pt x="2804" y="297"/>
                  </a:lnTo>
                  <a:lnTo>
                    <a:pt x="2728" y="251"/>
                  </a:lnTo>
                  <a:lnTo>
                    <a:pt x="2649" y="207"/>
                  </a:lnTo>
                  <a:lnTo>
                    <a:pt x="2570" y="167"/>
                  </a:lnTo>
                  <a:lnTo>
                    <a:pt x="2489" y="132"/>
                  </a:lnTo>
                  <a:lnTo>
                    <a:pt x="2407" y="102"/>
                  </a:lnTo>
                  <a:lnTo>
                    <a:pt x="2323" y="74"/>
                  </a:lnTo>
                  <a:lnTo>
                    <a:pt x="2239" y="52"/>
                  </a:lnTo>
                  <a:lnTo>
                    <a:pt x="2154" y="33"/>
                  </a:lnTo>
                  <a:lnTo>
                    <a:pt x="2069" y="18"/>
                  </a:lnTo>
                  <a:lnTo>
                    <a:pt x="1982" y="8"/>
                  </a:lnTo>
                  <a:lnTo>
                    <a:pt x="1895" y="2"/>
                  </a:lnTo>
                  <a:lnTo>
                    <a:pt x="1809" y="0"/>
                  </a:lnTo>
                  <a:lnTo>
                    <a:pt x="1721" y="2"/>
                  </a:lnTo>
                  <a:lnTo>
                    <a:pt x="1635" y="8"/>
                  </a:lnTo>
                  <a:lnTo>
                    <a:pt x="1549" y="18"/>
                  </a:lnTo>
                  <a:lnTo>
                    <a:pt x="1463" y="33"/>
                  </a:lnTo>
                  <a:lnTo>
                    <a:pt x="1378" y="52"/>
                  </a:lnTo>
                  <a:lnTo>
                    <a:pt x="1294" y="74"/>
                  </a:lnTo>
                  <a:lnTo>
                    <a:pt x="1210" y="102"/>
                  </a:lnTo>
                  <a:lnTo>
                    <a:pt x="1128" y="132"/>
                  </a:lnTo>
                  <a:lnTo>
                    <a:pt x="1047" y="167"/>
                  </a:lnTo>
                  <a:lnTo>
                    <a:pt x="968" y="207"/>
                  </a:lnTo>
                  <a:lnTo>
                    <a:pt x="890" y="251"/>
                  </a:lnTo>
                  <a:lnTo>
                    <a:pt x="813" y="297"/>
                  </a:lnTo>
                  <a:lnTo>
                    <a:pt x="739" y="349"/>
                  </a:lnTo>
                  <a:lnTo>
                    <a:pt x="667" y="405"/>
                  </a:lnTo>
                  <a:lnTo>
                    <a:pt x="597" y="465"/>
                  </a:lnTo>
                  <a:lnTo>
                    <a:pt x="530" y="530"/>
                  </a:lnTo>
                  <a:lnTo>
                    <a:pt x="466" y="597"/>
                  </a:lnTo>
                  <a:lnTo>
                    <a:pt x="405" y="667"/>
                  </a:lnTo>
                  <a:lnTo>
                    <a:pt x="349" y="739"/>
                  </a:lnTo>
                  <a:lnTo>
                    <a:pt x="298" y="813"/>
                  </a:lnTo>
                  <a:lnTo>
                    <a:pt x="251" y="889"/>
                  </a:lnTo>
                  <a:lnTo>
                    <a:pt x="207" y="967"/>
                  </a:lnTo>
                  <a:lnTo>
                    <a:pt x="168" y="1046"/>
                  </a:lnTo>
                  <a:lnTo>
                    <a:pt x="132" y="1128"/>
                  </a:lnTo>
                  <a:lnTo>
                    <a:pt x="102" y="1210"/>
                  </a:lnTo>
                  <a:lnTo>
                    <a:pt x="74" y="1293"/>
                  </a:lnTo>
                  <a:lnTo>
                    <a:pt x="52" y="1377"/>
                  </a:lnTo>
                  <a:lnTo>
                    <a:pt x="34" y="1463"/>
                  </a:lnTo>
                  <a:lnTo>
                    <a:pt x="18" y="1548"/>
                  </a:lnTo>
                  <a:lnTo>
                    <a:pt x="8" y="1634"/>
                  </a:lnTo>
                  <a:lnTo>
                    <a:pt x="2" y="1720"/>
                  </a:lnTo>
                  <a:lnTo>
                    <a:pt x="0" y="1808"/>
                  </a:lnTo>
                  <a:lnTo>
                    <a:pt x="2" y="1894"/>
                  </a:lnTo>
                  <a:lnTo>
                    <a:pt x="8" y="1981"/>
                  </a:lnTo>
                  <a:lnTo>
                    <a:pt x="18" y="2068"/>
                  </a:lnTo>
                  <a:lnTo>
                    <a:pt x="34" y="2153"/>
                  </a:lnTo>
                  <a:lnTo>
                    <a:pt x="52" y="2238"/>
                  </a:lnTo>
                  <a:lnTo>
                    <a:pt x="74" y="2322"/>
                  </a:lnTo>
                  <a:lnTo>
                    <a:pt x="102" y="2406"/>
                  </a:lnTo>
                  <a:lnTo>
                    <a:pt x="132" y="2488"/>
                  </a:lnTo>
                  <a:lnTo>
                    <a:pt x="168" y="2569"/>
                  </a:lnTo>
                  <a:lnTo>
                    <a:pt x="207" y="2648"/>
                  </a:lnTo>
                  <a:lnTo>
                    <a:pt x="251" y="2726"/>
                  </a:lnTo>
                  <a:lnTo>
                    <a:pt x="298" y="2802"/>
                  </a:lnTo>
                  <a:lnTo>
                    <a:pt x="349" y="2877"/>
                  </a:lnTo>
                  <a:lnTo>
                    <a:pt x="405" y="2949"/>
                  </a:lnTo>
                  <a:lnTo>
                    <a:pt x="465" y="3019"/>
                  </a:lnTo>
                  <a:lnTo>
                    <a:pt x="530" y="3086"/>
                  </a:lnTo>
                  <a:close/>
                </a:path>
              </a:pathLst>
            </a:custGeom>
            <a:grpFill/>
            <a:ln/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5" name="TextBox 80">
            <a:extLst>
              <a:ext uri="{FF2B5EF4-FFF2-40B4-BE49-F238E27FC236}">
                <a16:creationId xmlns:a16="http://schemas.microsoft.com/office/drawing/2014/main" id="{3D136BCE-A750-59C9-682F-7F98A9D12941}"/>
              </a:ext>
            </a:extLst>
          </p:cNvPr>
          <p:cNvSpPr txBox="1"/>
          <p:nvPr/>
        </p:nvSpPr>
        <p:spPr>
          <a:xfrm>
            <a:off x="498563" y="1709529"/>
            <a:ext cx="2632989" cy="830997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智能温控器市场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发展前景广阔</a:t>
            </a:r>
          </a:p>
        </p:txBody>
      </p:sp>
      <p:sp>
        <p:nvSpPr>
          <p:cNvPr id="33" name="TextBox 80">
            <a:extLst>
              <a:ext uri="{FF2B5EF4-FFF2-40B4-BE49-F238E27FC236}">
                <a16:creationId xmlns:a16="http://schemas.microsoft.com/office/drawing/2014/main" id="{EE024654-2807-1BC2-BF8D-230ABAF53A38}"/>
              </a:ext>
            </a:extLst>
          </p:cNvPr>
          <p:cNvSpPr txBox="1"/>
          <p:nvPr/>
        </p:nvSpPr>
        <p:spPr>
          <a:xfrm>
            <a:off x="368911" y="3530832"/>
            <a:ext cx="2885017" cy="830997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市场上缺少前沿的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智能温控技术</a:t>
            </a:r>
          </a:p>
        </p:txBody>
      </p:sp>
      <p:sp>
        <p:nvSpPr>
          <p:cNvPr id="34" name="TextBox 80">
            <a:extLst>
              <a:ext uri="{FF2B5EF4-FFF2-40B4-BE49-F238E27FC236}">
                <a16:creationId xmlns:a16="http://schemas.microsoft.com/office/drawing/2014/main" id="{CC763BD4-8DE4-0098-40CB-078292DAE532}"/>
              </a:ext>
            </a:extLst>
          </p:cNvPr>
          <p:cNvSpPr txBox="1"/>
          <p:nvPr/>
        </p:nvSpPr>
        <p:spPr>
          <a:xfrm>
            <a:off x="5463389" y="892428"/>
            <a:ext cx="3354796" cy="830997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智能温控大棚对现农业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发展起关键性作用</a:t>
            </a:r>
          </a:p>
        </p:txBody>
      </p:sp>
      <p:sp>
        <p:nvSpPr>
          <p:cNvPr id="35" name="TextBox 80">
            <a:extLst>
              <a:ext uri="{FF2B5EF4-FFF2-40B4-BE49-F238E27FC236}">
                <a16:creationId xmlns:a16="http://schemas.microsoft.com/office/drawing/2014/main" id="{70061D0D-9696-841A-56B0-9619B944CA90}"/>
              </a:ext>
            </a:extLst>
          </p:cNvPr>
          <p:cNvSpPr txBox="1"/>
          <p:nvPr/>
        </p:nvSpPr>
        <p:spPr>
          <a:xfrm>
            <a:off x="5883017" y="2907041"/>
            <a:ext cx="2938130" cy="830997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当前智能温控统三农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人群适配度有限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935FE66-A2DB-3864-DE6E-A7D8EA8B28B3}"/>
              </a:ext>
            </a:extLst>
          </p:cNvPr>
          <p:cNvSpPr txBox="1"/>
          <p:nvPr/>
        </p:nvSpPr>
        <p:spPr>
          <a:xfrm>
            <a:off x="3513480" y="1606773"/>
            <a:ext cx="324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1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883587D-CE49-9B6F-2652-C3C823380377}"/>
              </a:ext>
            </a:extLst>
          </p:cNvPr>
          <p:cNvSpPr txBox="1"/>
          <p:nvPr/>
        </p:nvSpPr>
        <p:spPr>
          <a:xfrm>
            <a:off x="5490447" y="1606965"/>
            <a:ext cx="324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2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95AECDD-BBDE-06A4-718A-B43119EBA0E6}"/>
              </a:ext>
            </a:extLst>
          </p:cNvPr>
          <p:cNvSpPr txBox="1"/>
          <p:nvPr/>
        </p:nvSpPr>
        <p:spPr>
          <a:xfrm>
            <a:off x="3534942" y="3563789"/>
            <a:ext cx="324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3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2371BF5-6924-B46B-4483-AB020E052425}"/>
              </a:ext>
            </a:extLst>
          </p:cNvPr>
          <p:cNvSpPr txBox="1"/>
          <p:nvPr/>
        </p:nvSpPr>
        <p:spPr>
          <a:xfrm>
            <a:off x="5490447" y="3563789"/>
            <a:ext cx="324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4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161769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3" grpId="0"/>
      <p:bldP spid="3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3A8007D-2609-268F-E1D0-E8022FAF5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34" y="88268"/>
            <a:ext cx="609600" cy="4191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8D31BA5-C596-B9B4-44A2-AEB6E95438C1}"/>
              </a:ext>
            </a:extLst>
          </p:cNvPr>
          <p:cNvSpPr txBox="1"/>
          <p:nvPr/>
        </p:nvSpPr>
        <p:spPr>
          <a:xfrm>
            <a:off x="612996" y="107258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政策支持</a:t>
            </a:r>
          </a:p>
        </p:txBody>
      </p:sp>
      <p:grpSp>
        <p:nvGrpSpPr>
          <p:cNvPr id="39" name="组合 61">
            <a:extLst>
              <a:ext uri="{FF2B5EF4-FFF2-40B4-BE49-F238E27FC236}">
                <a16:creationId xmlns:a16="http://schemas.microsoft.com/office/drawing/2014/main" id="{9D61F20C-104D-CEB9-D097-71A11A589D97}"/>
              </a:ext>
            </a:extLst>
          </p:cNvPr>
          <p:cNvGrpSpPr/>
          <p:nvPr/>
        </p:nvGrpSpPr>
        <p:grpSpPr>
          <a:xfrm>
            <a:off x="3119513" y="1435681"/>
            <a:ext cx="3135342" cy="2838002"/>
            <a:chOff x="2933988" y="1509740"/>
            <a:chExt cx="3135342" cy="2837126"/>
          </a:xfrm>
        </p:grpSpPr>
        <p:sp>
          <p:nvSpPr>
            <p:cNvPr id="40" name="等腰三角形 39">
              <a:extLst>
                <a:ext uri="{FF2B5EF4-FFF2-40B4-BE49-F238E27FC236}">
                  <a16:creationId xmlns:a16="http://schemas.microsoft.com/office/drawing/2014/main" id="{A50236F5-0D13-ACE5-4E76-B9397994F977}"/>
                </a:ext>
              </a:extLst>
            </p:cNvPr>
            <p:cNvSpPr/>
            <p:nvPr/>
          </p:nvSpPr>
          <p:spPr>
            <a:xfrm rot="10800000">
              <a:off x="2996500" y="1712528"/>
              <a:ext cx="2948688" cy="2541972"/>
            </a:xfrm>
            <a:prstGeom prst="triangl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FC17FB0D-E9B6-1B56-C7E3-C1D720F04F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5010" y="1509740"/>
              <a:ext cx="274320" cy="448256"/>
            </a:xfrm>
            <a:custGeom>
              <a:avLst/>
              <a:gdLst>
                <a:gd name="T0" fmla="*/ 58 w 117"/>
                <a:gd name="T1" fmla="*/ 0 h 191"/>
                <a:gd name="T2" fmla="*/ 77 w 117"/>
                <a:gd name="T3" fmla="*/ 19 h 191"/>
                <a:gd name="T4" fmla="*/ 58 w 117"/>
                <a:gd name="T5" fmla="*/ 38 h 191"/>
                <a:gd name="T6" fmla="*/ 39 w 117"/>
                <a:gd name="T7" fmla="*/ 19 h 191"/>
                <a:gd name="T8" fmla="*/ 58 w 117"/>
                <a:gd name="T9" fmla="*/ 0 h 191"/>
                <a:gd name="T10" fmla="*/ 31 w 117"/>
                <a:gd name="T11" fmla="*/ 77 h 191"/>
                <a:gd name="T12" fmla="*/ 17 w 117"/>
                <a:gd name="T13" fmla="*/ 101 h 191"/>
                <a:gd name="T14" fmla="*/ 5 w 117"/>
                <a:gd name="T15" fmla="*/ 104 h 191"/>
                <a:gd name="T16" fmla="*/ 5 w 117"/>
                <a:gd name="T17" fmla="*/ 104 h 191"/>
                <a:gd name="T18" fmla="*/ 2 w 117"/>
                <a:gd name="T19" fmla="*/ 92 h 191"/>
                <a:gd name="T20" fmla="*/ 27 w 117"/>
                <a:gd name="T21" fmla="*/ 49 h 191"/>
                <a:gd name="T22" fmla="*/ 41 w 117"/>
                <a:gd name="T23" fmla="*/ 43 h 191"/>
                <a:gd name="T24" fmla="*/ 46 w 117"/>
                <a:gd name="T25" fmla="*/ 43 h 191"/>
                <a:gd name="T26" fmla="*/ 50 w 117"/>
                <a:gd name="T27" fmla="*/ 49 h 191"/>
                <a:gd name="T28" fmla="*/ 54 w 117"/>
                <a:gd name="T29" fmla="*/ 56 h 191"/>
                <a:gd name="T30" fmla="*/ 58 w 117"/>
                <a:gd name="T31" fmla="*/ 59 h 191"/>
                <a:gd name="T32" fmla="*/ 62 w 117"/>
                <a:gd name="T33" fmla="*/ 56 h 191"/>
                <a:gd name="T34" fmla="*/ 66 w 117"/>
                <a:gd name="T35" fmla="*/ 49 h 191"/>
                <a:gd name="T36" fmla="*/ 70 w 117"/>
                <a:gd name="T37" fmla="*/ 43 h 191"/>
                <a:gd name="T38" fmla="*/ 75 w 117"/>
                <a:gd name="T39" fmla="*/ 43 h 191"/>
                <a:gd name="T40" fmla="*/ 89 w 117"/>
                <a:gd name="T41" fmla="*/ 49 h 191"/>
                <a:gd name="T42" fmla="*/ 114 w 117"/>
                <a:gd name="T43" fmla="*/ 92 h 191"/>
                <a:gd name="T44" fmla="*/ 111 w 117"/>
                <a:gd name="T45" fmla="*/ 104 h 191"/>
                <a:gd name="T46" fmla="*/ 111 w 117"/>
                <a:gd name="T47" fmla="*/ 104 h 191"/>
                <a:gd name="T48" fmla="*/ 99 w 117"/>
                <a:gd name="T49" fmla="*/ 101 h 191"/>
                <a:gd name="T50" fmla="*/ 85 w 117"/>
                <a:gd name="T51" fmla="*/ 77 h 191"/>
                <a:gd name="T52" fmla="*/ 85 w 117"/>
                <a:gd name="T53" fmla="*/ 180 h 191"/>
                <a:gd name="T54" fmla="*/ 75 w 117"/>
                <a:gd name="T55" fmla="*/ 191 h 191"/>
                <a:gd name="T56" fmla="*/ 75 w 117"/>
                <a:gd name="T57" fmla="*/ 191 h 191"/>
                <a:gd name="T58" fmla="*/ 64 w 117"/>
                <a:gd name="T59" fmla="*/ 180 h 191"/>
                <a:gd name="T60" fmla="*/ 64 w 117"/>
                <a:gd name="T61" fmla="*/ 120 h 191"/>
                <a:gd name="T62" fmla="*/ 52 w 117"/>
                <a:gd name="T63" fmla="*/ 120 h 191"/>
                <a:gd name="T64" fmla="*/ 52 w 117"/>
                <a:gd name="T65" fmla="*/ 180 h 191"/>
                <a:gd name="T66" fmla="*/ 42 w 117"/>
                <a:gd name="T67" fmla="*/ 191 h 191"/>
                <a:gd name="T68" fmla="*/ 42 w 117"/>
                <a:gd name="T69" fmla="*/ 191 h 191"/>
                <a:gd name="T70" fmla="*/ 31 w 117"/>
                <a:gd name="T71" fmla="*/ 180 h 191"/>
                <a:gd name="T72" fmla="*/ 31 w 117"/>
                <a:gd name="T73" fmla="*/ 7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7" h="191">
                  <a:moveTo>
                    <a:pt x="58" y="0"/>
                  </a:moveTo>
                  <a:cubicBezTo>
                    <a:pt x="69" y="0"/>
                    <a:pt x="77" y="9"/>
                    <a:pt x="77" y="19"/>
                  </a:cubicBezTo>
                  <a:cubicBezTo>
                    <a:pt x="77" y="30"/>
                    <a:pt x="69" y="38"/>
                    <a:pt x="58" y="38"/>
                  </a:cubicBezTo>
                  <a:cubicBezTo>
                    <a:pt x="48" y="38"/>
                    <a:pt x="39" y="30"/>
                    <a:pt x="39" y="19"/>
                  </a:cubicBezTo>
                  <a:cubicBezTo>
                    <a:pt x="39" y="9"/>
                    <a:pt x="48" y="0"/>
                    <a:pt x="58" y="0"/>
                  </a:cubicBezTo>
                  <a:close/>
                  <a:moveTo>
                    <a:pt x="31" y="77"/>
                  </a:moveTo>
                  <a:cubicBezTo>
                    <a:pt x="17" y="101"/>
                    <a:pt x="17" y="101"/>
                    <a:pt x="17" y="101"/>
                  </a:cubicBezTo>
                  <a:cubicBezTo>
                    <a:pt x="15" y="105"/>
                    <a:pt x="10" y="107"/>
                    <a:pt x="5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1" y="102"/>
                    <a:pt x="0" y="96"/>
                    <a:pt x="2" y="92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31" y="43"/>
                    <a:pt x="34" y="43"/>
                    <a:pt x="41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5" y="57"/>
                    <a:pt x="56" y="59"/>
                    <a:pt x="58" y="59"/>
                  </a:cubicBezTo>
                  <a:cubicBezTo>
                    <a:pt x="60" y="59"/>
                    <a:pt x="61" y="58"/>
                    <a:pt x="62" y="56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70" y="43"/>
                    <a:pt x="70" y="43"/>
                    <a:pt x="70" y="43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83" y="43"/>
                    <a:pt x="86" y="43"/>
                    <a:pt x="89" y="49"/>
                  </a:cubicBezTo>
                  <a:cubicBezTo>
                    <a:pt x="114" y="92"/>
                    <a:pt x="114" y="92"/>
                    <a:pt x="114" y="92"/>
                  </a:cubicBezTo>
                  <a:cubicBezTo>
                    <a:pt x="117" y="96"/>
                    <a:pt x="115" y="102"/>
                    <a:pt x="111" y="104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07" y="107"/>
                    <a:pt x="102" y="105"/>
                    <a:pt x="99" y="101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180"/>
                    <a:pt x="85" y="180"/>
                    <a:pt x="85" y="180"/>
                  </a:cubicBezTo>
                  <a:cubicBezTo>
                    <a:pt x="85" y="186"/>
                    <a:pt x="80" y="191"/>
                    <a:pt x="75" y="191"/>
                  </a:cubicBezTo>
                  <a:cubicBezTo>
                    <a:pt x="75" y="191"/>
                    <a:pt x="75" y="191"/>
                    <a:pt x="75" y="191"/>
                  </a:cubicBezTo>
                  <a:cubicBezTo>
                    <a:pt x="69" y="191"/>
                    <a:pt x="64" y="186"/>
                    <a:pt x="64" y="180"/>
                  </a:cubicBezTo>
                  <a:cubicBezTo>
                    <a:pt x="64" y="120"/>
                    <a:pt x="64" y="120"/>
                    <a:pt x="64" y="120"/>
                  </a:cubicBezTo>
                  <a:cubicBezTo>
                    <a:pt x="52" y="120"/>
                    <a:pt x="52" y="120"/>
                    <a:pt x="52" y="120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52" y="186"/>
                    <a:pt x="48" y="191"/>
                    <a:pt x="42" y="191"/>
                  </a:cubicBezTo>
                  <a:cubicBezTo>
                    <a:pt x="42" y="191"/>
                    <a:pt x="42" y="191"/>
                    <a:pt x="42" y="191"/>
                  </a:cubicBezTo>
                  <a:cubicBezTo>
                    <a:pt x="36" y="191"/>
                    <a:pt x="31" y="186"/>
                    <a:pt x="31" y="180"/>
                  </a:cubicBezTo>
                  <a:cubicBezTo>
                    <a:pt x="31" y="77"/>
                    <a:pt x="31" y="77"/>
                    <a:pt x="31" y="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D9864BE0-2119-00A2-6197-35513B442D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33988" y="1532566"/>
              <a:ext cx="243552" cy="399104"/>
            </a:xfrm>
            <a:custGeom>
              <a:avLst/>
              <a:gdLst>
                <a:gd name="T0" fmla="*/ 58 w 116"/>
                <a:gd name="T1" fmla="*/ 0 h 190"/>
                <a:gd name="T2" fmla="*/ 77 w 116"/>
                <a:gd name="T3" fmla="*/ 19 h 190"/>
                <a:gd name="T4" fmla="*/ 58 w 116"/>
                <a:gd name="T5" fmla="*/ 38 h 190"/>
                <a:gd name="T6" fmla="*/ 39 w 116"/>
                <a:gd name="T7" fmla="*/ 19 h 190"/>
                <a:gd name="T8" fmla="*/ 58 w 116"/>
                <a:gd name="T9" fmla="*/ 0 h 190"/>
                <a:gd name="T10" fmla="*/ 80 w 116"/>
                <a:gd name="T11" fmla="*/ 89 h 190"/>
                <a:gd name="T12" fmla="*/ 96 w 116"/>
                <a:gd name="T13" fmla="*/ 133 h 190"/>
                <a:gd name="T14" fmla="*/ 80 w 116"/>
                <a:gd name="T15" fmla="*/ 133 h 190"/>
                <a:gd name="T16" fmla="*/ 80 w 116"/>
                <a:gd name="T17" fmla="*/ 181 h 190"/>
                <a:gd name="T18" fmla="*/ 71 w 116"/>
                <a:gd name="T19" fmla="*/ 190 h 190"/>
                <a:gd name="T20" fmla="*/ 71 w 116"/>
                <a:gd name="T21" fmla="*/ 190 h 190"/>
                <a:gd name="T22" fmla="*/ 61 w 116"/>
                <a:gd name="T23" fmla="*/ 181 h 190"/>
                <a:gd name="T24" fmla="*/ 61 w 116"/>
                <a:gd name="T25" fmla="*/ 133 h 190"/>
                <a:gd name="T26" fmla="*/ 58 w 116"/>
                <a:gd name="T27" fmla="*/ 133 h 190"/>
                <a:gd name="T28" fmla="*/ 55 w 116"/>
                <a:gd name="T29" fmla="*/ 133 h 190"/>
                <a:gd name="T30" fmla="*/ 55 w 116"/>
                <a:gd name="T31" fmla="*/ 181 h 190"/>
                <a:gd name="T32" fmla="*/ 45 w 116"/>
                <a:gd name="T33" fmla="*/ 190 h 190"/>
                <a:gd name="T34" fmla="*/ 45 w 116"/>
                <a:gd name="T35" fmla="*/ 190 h 190"/>
                <a:gd name="T36" fmla="*/ 36 w 116"/>
                <a:gd name="T37" fmla="*/ 181 h 190"/>
                <a:gd name="T38" fmla="*/ 36 w 116"/>
                <a:gd name="T39" fmla="*/ 133 h 190"/>
                <a:gd name="T40" fmla="*/ 20 w 116"/>
                <a:gd name="T41" fmla="*/ 133 h 190"/>
                <a:gd name="T42" fmla="*/ 36 w 116"/>
                <a:gd name="T43" fmla="*/ 89 h 190"/>
                <a:gd name="T44" fmla="*/ 35 w 116"/>
                <a:gd name="T45" fmla="*/ 71 h 190"/>
                <a:gd name="T46" fmla="*/ 17 w 116"/>
                <a:gd name="T47" fmla="*/ 100 h 190"/>
                <a:gd name="T48" fmla="*/ 5 w 116"/>
                <a:gd name="T49" fmla="*/ 104 h 190"/>
                <a:gd name="T50" fmla="*/ 5 w 116"/>
                <a:gd name="T51" fmla="*/ 104 h 190"/>
                <a:gd name="T52" fmla="*/ 2 w 116"/>
                <a:gd name="T53" fmla="*/ 92 h 190"/>
                <a:gd name="T54" fmla="*/ 27 w 116"/>
                <a:gd name="T55" fmla="*/ 48 h 190"/>
                <a:gd name="T56" fmla="*/ 41 w 116"/>
                <a:gd name="T57" fmla="*/ 42 h 190"/>
                <a:gd name="T58" fmla="*/ 46 w 116"/>
                <a:gd name="T59" fmla="*/ 42 h 190"/>
                <a:gd name="T60" fmla="*/ 50 w 116"/>
                <a:gd name="T61" fmla="*/ 49 h 190"/>
                <a:gd name="T62" fmla="*/ 54 w 116"/>
                <a:gd name="T63" fmla="*/ 55 h 190"/>
                <a:gd name="T64" fmla="*/ 58 w 116"/>
                <a:gd name="T65" fmla="*/ 58 h 190"/>
                <a:gd name="T66" fmla="*/ 62 w 116"/>
                <a:gd name="T67" fmla="*/ 55 h 190"/>
                <a:gd name="T68" fmla="*/ 66 w 116"/>
                <a:gd name="T69" fmla="*/ 49 h 190"/>
                <a:gd name="T70" fmla="*/ 70 w 116"/>
                <a:gd name="T71" fmla="*/ 42 h 190"/>
                <a:gd name="T72" fmla="*/ 75 w 116"/>
                <a:gd name="T73" fmla="*/ 42 h 190"/>
                <a:gd name="T74" fmla="*/ 89 w 116"/>
                <a:gd name="T75" fmla="*/ 48 h 190"/>
                <a:gd name="T76" fmla="*/ 114 w 116"/>
                <a:gd name="T77" fmla="*/ 92 h 190"/>
                <a:gd name="T78" fmla="*/ 111 w 116"/>
                <a:gd name="T79" fmla="*/ 104 h 190"/>
                <a:gd name="T80" fmla="*/ 111 w 116"/>
                <a:gd name="T81" fmla="*/ 104 h 190"/>
                <a:gd name="T82" fmla="*/ 99 w 116"/>
                <a:gd name="T83" fmla="*/ 100 h 190"/>
                <a:gd name="T84" fmla="*/ 81 w 116"/>
                <a:gd name="T85" fmla="*/ 71 h 190"/>
                <a:gd name="T86" fmla="*/ 80 w 116"/>
                <a:gd name="T87" fmla="*/ 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6" h="190">
                  <a:moveTo>
                    <a:pt x="58" y="0"/>
                  </a:moveTo>
                  <a:cubicBezTo>
                    <a:pt x="68" y="0"/>
                    <a:pt x="77" y="8"/>
                    <a:pt x="77" y="19"/>
                  </a:cubicBezTo>
                  <a:cubicBezTo>
                    <a:pt x="77" y="29"/>
                    <a:pt x="68" y="38"/>
                    <a:pt x="58" y="38"/>
                  </a:cubicBezTo>
                  <a:cubicBezTo>
                    <a:pt x="48" y="38"/>
                    <a:pt x="39" y="29"/>
                    <a:pt x="39" y="19"/>
                  </a:cubicBezTo>
                  <a:cubicBezTo>
                    <a:pt x="39" y="8"/>
                    <a:pt x="48" y="0"/>
                    <a:pt x="58" y="0"/>
                  </a:cubicBezTo>
                  <a:close/>
                  <a:moveTo>
                    <a:pt x="80" y="89"/>
                  </a:moveTo>
                  <a:cubicBezTo>
                    <a:pt x="96" y="133"/>
                    <a:pt x="96" y="133"/>
                    <a:pt x="96" y="133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0" y="181"/>
                    <a:pt x="80" y="181"/>
                    <a:pt x="80" y="181"/>
                  </a:cubicBezTo>
                  <a:cubicBezTo>
                    <a:pt x="80" y="186"/>
                    <a:pt x="76" y="190"/>
                    <a:pt x="71" y="190"/>
                  </a:cubicBezTo>
                  <a:cubicBezTo>
                    <a:pt x="71" y="190"/>
                    <a:pt x="71" y="190"/>
                    <a:pt x="71" y="190"/>
                  </a:cubicBezTo>
                  <a:cubicBezTo>
                    <a:pt x="65" y="190"/>
                    <a:pt x="61" y="186"/>
                    <a:pt x="61" y="181"/>
                  </a:cubicBezTo>
                  <a:cubicBezTo>
                    <a:pt x="61" y="133"/>
                    <a:pt x="61" y="133"/>
                    <a:pt x="61" y="133"/>
                  </a:cubicBezTo>
                  <a:cubicBezTo>
                    <a:pt x="58" y="133"/>
                    <a:pt x="58" y="133"/>
                    <a:pt x="58" y="133"/>
                  </a:cubicBezTo>
                  <a:cubicBezTo>
                    <a:pt x="55" y="133"/>
                    <a:pt x="55" y="133"/>
                    <a:pt x="55" y="133"/>
                  </a:cubicBezTo>
                  <a:cubicBezTo>
                    <a:pt x="55" y="181"/>
                    <a:pt x="55" y="181"/>
                    <a:pt x="55" y="181"/>
                  </a:cubicBezTo>
                  <a:cubicBezTo>
                    <a:pt x="55" y="186"/>
                    <a:pt x="51" y="190"/>
                    <a:pt x="45" y="190"/>
                  </a:cubicBezTo>
                  <a:cubicBezTo>
                    <a:pt x="45" y="190"/>
                    <a:pt x="45" y="190"/>
                    <a:pt x="45" y="190"/>
                  </a:cubicBezTo>
                  <a:cubicBezTo>
                    <a:pt x="40" y="190"/>
                    <a:pt x="36" y="186"/>
                    <a:pt x="36" y="181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20" y="133"/>
                    <a:pt x="20" y="133"/>
                    <a:pt x="20" y="133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5" y="105"/>
                    <a:pt x="9" y="106"/>
                    <a:pt x="5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1" y="101"/>
                    <a:pt x="0" y="96"/>
                    <a:pt x="2" y="92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1" y="42"/>
                    <a:pt x="34" y="42"/>
                    <a:pt x="41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5" y="57"/>
                    <a:pt x="56" y="58"/>
                    <a:pt x="58" y="58"/>
                  </a:cubicBezTo>
                  <a:cubicBezTo>
                    <a:pt x="60" y="58"/>
                    <a:pt x="61" y="57"/>
                    <a:pt x="62" y="55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82" y="42"/>
                    <a:pt x="85" y="42"/>
                    <a:pt x="89" y="48"/>
                  </a:cubicBezTo>
                  <a:cubicBezTo>
                    <a:pt x="114" y="92"/>
                    <a:pt x="114" y="92"/>
                    <a:pt x="114" y="92"/>
                  </a:cubicBezTo>
                  <a:cubicBezTo>
                    <a:pt x="116" y="96"/>
                    <a:pt x="115" y="101"/>
                    <a:pt x="111" y="104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07" y="106"/>
                    <a:pt x="101" y="105"/>
                    <a:pt x="99" y="100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0" y="89"/>
                    <a:pt x="80" y="89"/>
                    <a:pt x="80" y="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A70AF42D-5B06-35C9-8988-9E54355F8E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1970" y="3898610"/>
              <a:ext cx="274320" cy="448256"/>
            </a:xfrm>
            <a:custGeom>
              <a:avLst/>
              <a:gdLst>
                <a:gd name="T0" fmla="*/ 58 w 117"/>
                <a:gd name="T1" fmla="*/ 0 h 191"/>
                <a:gd name="T2" fmla="*/ 77 w 117"/>
                <a:gd name="T3" fmla="*/ 19 h 191"/>
                <a:gd name="T4" fmla="*/ 58 w 117"/>
                <a:gd name="T5" fmla="*/ 38 h 191"/>
                <a:gd name="T6" fmla="*/ 39 w 117"/>
                <a:gd name="T7" fmla="*/ 19 h 191"/>
                <a:gd name="T8" fmla="*/ 58 w 117"/>
                <a:gd name="T9" fmla="*/ 0 h 191"/>
                <a:gd name="T10" fmla="*/ 31 w 117"/>
                <a:gd name="T11" fmla="*/ 77 h 191"/>
                <a:gd name="T12" fmla="*/ 17 w 117"/>
                <a:gd name="T13" fmla="*/ 101 h 191"/>
                <a:gd name="T14" fmla="*/ 5 w 117"/>
                <a:gd name="T15" fmla="*/ 104 h 191"/>
                <a:gd name="T16" fmla="*/ 5 w 117"/>
                <a:gd name="T17" fmla="*/ 104 h 191"/>
                <a:gd name="T18" fmla="*/ 2 w 117"/>
                <a:gd name="T19" fmla="*/ 92 h 191"/>
                <a:gd name="T20" fmla="*/ 27 w 117"/>
                <a:gd name="T21" fmla="*/ 49 h 191"/>
                <a:gd name="T22" fmla="*/ 41 w 117"/>
                <a:gd name="T23" fmla="*/ 43 h 191"/>
                <a:gd name="T24" fmla="*/ 46 w 117"/>
                <a:gd name="T25" fmla="*/ 43 h 191"/>
                <a:gd name="T26" fmla="*/ 50 w 117"/>
                <a:gd name="T27" fmla="*/ 49 h 191"/>
                <a:gd name="T28" fmla="*/ 54 w 117"/>
                <a:gd name="T29" fmla="*/ 56 h 191"/>
                <a:gd name="T30" fmla="*/ 58 w 117"/>
                <a:gd name="T31" fmla="*/ 59 h 191"/>
                <a:gd name="T32" fmla="*/ 62 w 117"/>
                <a:gd name="T33" fmla="*/ 56 h 191"/>
                <a:gd name="T34" fmla="*/ 66 w 117"/>
                <a:gd name="T35" fmla="*/ 49 h 191"/>
                <a:gd name="T36" fmla="*/ 70 w 117"/>
                <a:gd name="T37" fmla="*/ 43 h 191"/>
                <a:gd name="T38" fmla="*/ 75 w 117"/>
                <a:gd name="T39" fmla="*/ 43 h 191"/>
                <a:gd name="T40" fmla="*/ 89 w 117"/>
                <a:gd name="T41" fmla="*/ 49 h 191"/>
                <a:gd name="T42" fmla="*/ 114 w 117"/>
                <a:gd name="T43" fmla="*/ 92 h 191"/>
                <a:gd name="T44" fmla="*/ 111 w 117"/>
                <a:gd name="T45" fmla="*/ 104 h 191"/>
                <a:gd name="T46" fmla="*/ 111 w 117"/>
                <a:gd name="T47" fmla="*/ 104 h 191"/>
                <a:gd name="T48" fmla="*/ 99 w 117"/>
                <a:gd name="T49" fmla="*/ 101 h 191"/>
                <a:gd name="T50" fmla="*/ 85 w 117"/>
                <a:gd name="T51" fmla="*/ 77 h 191"/>
                <a:gd name="T52" fmla="*/ 85 w 117"/>
                <a:gd name="T53" fmla="*/ 180 h 191"/>
                <a:gd name="T54" fmla="*/ 75 w 117"/>
                <a:gd name="T55" fmla="*/ 191 h 191"/>
                <a:gd name="T56" fmla="*/ 75 w 117"/>
                <a:gd name="T57" fmla="*/ 191 h 191"/>
                <a:gd name="T58" fmla="*/ 64 w 117"/>
                <a:gd name="T59" fmla="*/ 180 h 191"/>
                <a:gd name="T60" fmla="*/ 64 w 117"/>
                <a:gd name="T61" fmla="*/ 120 h 191"/>
                <a:gd name="T62" fmla="*/ 52 w 117"/>
                <a:gd name="T63" fmla="*/ 120 h 191"/>
                <a:gd name="T64" fmla="*/ 52 w 117"/>
                <a:gd name="T65" fmla="*/ 180 h 191"/>
                <a:gd name="T66" fmla="*/ 42 w 117"/>
                <a:gd name="T67" fmla="*/ 191 h 191"/>
                <a:gd name="T68" fmla="*/ 42 w 117"/>
                <a:gd name="T69" fmla="*/ 191 h 191"/>
                <a:gd name="T70" fmla="*/ 31 w 117"/>
                <a:gd name="T71" fmla="*/ 180 h 191"/>
                <a:gd name="T72" fmla="*/ 31 w 117"/>
                <a:gd name="T73" fmla="*/ 7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7" h="191">
                  <a:moveTo>
                    <a:pt x="58" y="0"/>
                  </a:moveTo>
                  <a:cubicBezTo>
                    <a:pt x="69" y="0"/>
                    <a:pt x="77" y="9"/>
                    <a:pt x="77" y="19"/>
                  </a:cubicBezTo>
                  <a:cubicBezTo>
                    <a:pt x="77" y="30"/>
                    <a:pt x="69" y="38"/>
                    <a:pt x="58" y="38"/>
                  </a:cubicBezTo>
                  <a:cubicBezTo>
                    <a:pt x="48" y="38"/>
                    <a:pt x="39" y="30"/>
                    <a:pt x="39" y="19"/>
                  </a:cubicBezTo>
                  <a:cubicBezTo>
                    <a:pt x="39" y="9"/>
                    <a:pt x="48" y="0"/>
                    <a:pt x="58" y="0"/>
                  </a:cubicBezTo>
                  <a:close/>
                  <a:moveTo>
                    <a:pt x="31" y="77"/>
                  </a:moveTo>
                  <a:cubicBezTo>
                    <a:pt x="17" y="101"/>
                    <a:pt x="17" y="101"/>
                    <a:pt x="17" y="101"/>
                  </a:cubicBezTo>
                  <a:cubicBezTo>
                    <a:pt x="15" y="105"/>
                    <a:pt x="10" y="107"/>
                    <a:pt x="5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1" y="102"/>
                    <a:pt x="0" y="96"/>
                    <a:pt x="2" y="92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31" y="43"/>
                    <a:pt x="34" y="43"/>
                    <a:pt x="41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5" y="57"/>
                    <a:pt x="56" y="59"/>
                    <a:pt x="58" y="59"/>
                  </a:cubicBezTo>
                  <a:cubicBezTo>
                    <a:pt x="60" y="59"/>
                    <a:pt x="61" y="58"/>
                    <a:pt x="62" y="56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70" y="43"/>
                    <a:pt x="70" y="43"/>
                    <a:pt x="70" y="43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83" y="43"/>
                    <a:pt x="86" y="43"/>
                    <a:pt x="89" y="49"/>
                  </a:cubicBezTo>
                  <a:cubicBezTo>
                    <a:pt x="114" y="92"/>
                    <a:pt x="114" y="92"/>
                    <a:pt x="114" y="92"/>
                  </a:cubicBezTo>
                  <a:cubicBezTo>
                    <a:pt x="117" y="96"/>
                    <a:pt x="115" y="102"/>
                    <a:pt x="111" y="104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07" y="107"/>
                    <a:pt x="102" y="105"/>
                    <a:pt x="99" y="101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180"/>
                    <a:pt x="85" y="180"/>
                    <a:pt x="85" y="180"/>
                  </a:cubicBezTo>
                  <a:cubicBezTo>
                    <a:pt x="85" y="186"/>
                    <a:pt x="80" y="191"/>
                    <a:pt x="75" y="191"/>
                  </a:cubicBezTo>
                  <a:cubicBezTo>
                    <a:pt x="75" y="191"/>
                    <a:pt x="75" y="191"/>
                    <a:pt x="75" y="191"/>
                  </a:cubicBezTo>
                  <a:cubicBezTo>
                    <a:pt x="69" y="191"/>
                    <a:pt x="64" y="186"/>
                    <a:pt x="64" y="180"/>
                  </a:cubicBezTo>
                  <a:cubicBezTo>
                    <a:pt x="64" y="120"/>
                    <a:pt x="64" y="120"/>
                    <a:pt x="64" y="120"/>
                  </a:cubicBezTo>
                  <a:cubicBezTo>
                    <a:pt x="52" y="120"/>
                    <a:pt x="52" y="120"/>
                    <a:pt x="52" y="120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52" y="186"/>
                    <a:pt x="48" y="191"/>
                    <a:pt x="42" y="191"/>
                  </a:cubicBezTo>
                  <a:cubicBezTo>
                    <a:pt x="42" y="191"/>
                    <a:pt x="42" y="191"/>
                    <a:pt x="42" y="191"/>
                  </a:cubicBezTo>
                  <a:cubicBezTo>
                    <a:pt x="36" y="191"/>
                    <a:pt x="31" y="186"/>
                    <a:pt x="31" y="180"/>
                  </a:cubicBezTo>
                  <a:cubicBezTo>
                    <a:pt x="31" y="77"/>
                    <a:pt x="31" y="77"/>
                    <a:pt x="31" y="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4" name="组合 66">
            <a:extLst>
              <a:ext uri="{FF2B5EF4-FFF2-40B4-BE49-F238E27FC236}">
                <a16:creationId xmlns:a16="http://schemas.microsoft.com/office/drawing/2014/main" id="{758DE0A2-0F5C-B687-3322-E9DE808C877A}"/>
              </a:ext>
            </a:extLst>
          </p:cNvPr>
          <p:cNvGrpSpPr/>
          <p:nvPr/>
        </p:nvGrpSpPr>
        <p:grpSpPr>
          <a:xfrm>
            <a:off x="3481176" y="1615097"/>
            <a:ext cx="2309813" cy="1977047"/>
            <a:chOff x="3409950" y="1700530"/>
            <a:chExt cx="2309813" cy="1976437"/>
          </a:xfrm>
        </p:grpSpPr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464D6E75-778B-3012-F3DA-E9F89EBABAB7}"/>
                </a:ext>
              </a:extLst>
            </p:cNvPr>
            <p:cNvSpPr/>
            <p:nvPr/>
          </p:nvSpPr>
          <p:spPr bwMode="auto">
            <a:xfrm>
              <a:off x="4546600" y="1700530"/>
              <a:ext cx="33338" cy="704850"/>
            </a:xfrm>
            <a:custGeom>
              <a:avLst/>
              <a:gdLst>
                <a:gd name="T0" fmla="*/ 0 w 21"/>
                <a:gd name="T1" fmla="*/ 444 h 444"/>
                <a:gd name="T2" fmla="*/ 0 w 21"/>
                <a:gd name="T3" fmla="*/ 0 h 444"/>
                <a:gd name="T4" fmla="*/ 21 w 21"/>
                <a:gd name="T5" fmla="*/ 0 h 444"/>
                <a:gd name="T6" fmla="*/ 21 w 21"/>
                <a:gd name="T7" fmla="*/ 444 h 444"/>
                <a:gd name="T8" fmla="*/ 0 w 21"/>
                <a:gd name="T9" fmla="*/ 444 h 444"/>
                <a:gd name="T10" fmla="*/ 0 w 21"/>
                <a:gd name="T11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444">
                  <a:moveTo>
                    <a:pt x="0" y="444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444"/>
                  </a:lnTo>
                  <a:lnTo>
                    <a:pt x="0" y="444"/>
                  </a:lnTo>
                  <a:lnTo>
                    <a:pt x="0" y="444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10DD7EFC-F218-E62F-B30B-F59DB63737BD}"/>
                </a:ext>
              </a:extLst>
            </p:cNvPr>
            <p:cNvSpPr/>
            <p:nvPr/>
          </p:nvSpPr>
          <p:spPr bwMode="auto">
            <a:xfrm>
              <a:off x="3409950" y="3289618"/>
              <a:ext cx="625475" cy="382587"/>
            </a:xfrm>
            <a:custGeom>
              <a:avLst/>
              <a:gdLst>
                <a:gd name="T0" fmla="*/ 0 w 394"/>
                <a:gd name="T1" fmla="*/ 222 h 241"/>
                <a:gd name="T2" fmla="*/ 382 w 394"/>
                <a:gd name="T3" fmla="*/ 0 h 241"/>
                <a:gd name="T4" fmla="*/ 394 w 394"/>
                <a:gd name="T5" fmla="*/ 22 h 241"/>
                <a:gd name="T6" fmla="*/ 9 w 394"/>
                <a:gd name="T7" fmla="*/ 241 h 241"/>
                <a:gd name="T8" fmla="*/ 0 w 394"/>
                <a:gd name="T9" fmla="*/ 222 h 241"/>
                <a:gd name="T10" fmla="*/ 0 w 394"/>
                <a:gd name="T11" fmla="*/ 222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241">
                  <a:moveTo>
                    <a:pt x="0" y="222"/>
                  </a:moveTo>
                  <a:lnTo>
                    <a:pt x="382" y="0"/>
                  </a:lnTo>
                  <a:lnTo>
                    <a:pt x="394" y="22"/>
                  </a:lnTo>
                  <a:lnTo>
                    <a:pt x="9" y="241"/>
                  </a:lnTo>
                  <a:lnTo>
                    <a:pt x="0" y="222"/>
                  </a:lnTo>
                  <a:lnTo>
                    <a:pt x="0" y="222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403BDA29-2EFA-108E-003C-9DDE81867609}"/>
                </a:ext>
              </a:extLst>
            </p:cNvPr>
            <p:cNvSpPr/>
            <p:nvPr/>
          </p:nvSpPr>
          <p:spPr bwMode="auto">
            <a:xfrm>
              <a:off x="5089525" y="3294380"/>
              <a:ext cx="630238" cy="382587"/>
            </a:xfrm>
            <a:custGeom>
              <a:avLst/>
              <a:gdLst>
                <a:gd name="T0" fmla="*/ 397 w 397"/>
                <a:gd name="T1" fmla="*/ 222 h 241"/>
                <a:gd name="T2" fmla="*/ 12 w 397"/>
                <a:gd name="T3" fmla="*/ 0 h 241"/>
                <a:gd name="T4" fmla="*/ 0 w 397"/>
                <a:gd name="T5" fmla="*/ 19 h 241"/>
                <a:gd name="T6" fmla="*/ 385 w 397"/>
                <a:gd name="T7" fmla="*/ 241 h 241"/>
                <a:gd name="T8" fmla="*/ 397 w 397"/>
                <a:gd name="T9" fmla="*/ 222 h 241"/>
                <a:gd name="T10" fmla="*/ 397 w 397"/>
                <a:gd name="T11" fmla="*/ 222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7" h="241">
                  <a:moveTo>
                    <a:pt x="397" y="222"/>
                  </a:moveTo>
                  <a:lnTo>
                    <a:pt x="12" y="0"/>
                  </a:lnTo>
                  <a:lnTo>
                    <a:pt x="0" y="19"/>
                  </a:lnTo>
                  <a:lnTo>
                    <a:pt x="385" y="241"/>
                  </a:lnTo>
                  <a:lnTo>
                    <a:pt x="397" y="222"/>
                  </a:lnTo>
                  <a:lnTo>
                    <a:pt x="397" y="222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8" name="组合 70">
              <a:extLst>
                <a:ext uri="{FF2B5EF4-FFF2-40B4-BE49-F238E27FC236}">
                  <a16:creationId xmlns:a16="http://schemas.microsoft.com/office/drawing/2014/main" id="{B454318B-F682-3A26-235F-2791DDB17800}"/>
                </a:ext>
              </a:extLst>
            </p:cNvPr>
            <p:cNvGrpSpPr/>
            <p:nvPr/>
          </p:nvGrpSpPr>
          <p:grpSpPr>
            <a:xfrm>
              <a:off x="3814763" y="2165668"/>
              <a:ext cx="1500187" cy="1352550"/>
              <a:chOff x="3814763" y="2165668"/>
              <a:chExt cx="1500187" cy="1352550"/>
            </a:xfrm>
          </p:grpSpPr>
          <p:sp>
            <p:nvSpPr>
              <p:cNvPr id="49" name="Freeform 7">
                <a:extLst>
                  <a:ext uri="{FF2B5EF4-FFF2-40B4-BE49-F238E27FC236}">
                    <a16:creationId xmlns:a16="http://schemas.microsoft.com/office/drawing/2014/main" id="{A95D32A3-A198-1918-6EA1-3C3D1C25B0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05263" y="2364105"/>
                <a:ext cx="1114425" cy="963612"/>
              </a:xfrm>
              <a:custGeom>
                <a:avLst/>
                <a:gdLst>
                  <a:gd name="T0" fmla="*/ 693 w 702"/>
                  <a:gd name="T1" fmla="*/ 607 h 607"/>
                  <a:gd name="T2" fmla="*/ 10 w 702"/>
                  <a:gd name="T3" fmla="*/ 607 h 607"/>
                  <a:gd name="T4" fmla="*/ 10 w 702"/>
                  <a:gd name="T5" fmla="*/ 598 h 607"/>
                  <a:gd name="T6" fmla="*/ 0 w 702"/>
                  <a:gd name="T7" fmla="*/ 591 h 607"/>
                  <a:gd name="T8" fmla="*/ 343 w 702"/>
                  <a:gd name="T9" fmla="*/ 0 h 607"/>
                  <a:gd name="T10" fmla="*/ 352 w 702"/>
                  <a:gd name="T11" fmla="*/ 5 h 607"/>
                  <a:gd name="T12" fmla="*/ 362 w 702"/>
                  <a:gd name="T13" fmla="*/ 0 h 607"/>
                  <a:gd name="T14" fmla="*/ 702 w 702"/>
                  <a:gd name="T15" fmla="*/ 591 h 607"/>
                  <a:gd name="T16" fmla="*/ 693 w 702"/>
                  <a:gd name="T17" fmla="*/ 598 h 607"/>
                  <a:gd name="T18" fmla="*/ 693 w 702"/>
                  <a:gd name="T19" fmla="*/ 607 h 607"/>
                  <a:gd name="T20" fmla="*/ 693 w 702"/>
                  <a:gd name="T21" fmla="*/ 607 h 607"/>
                  <a:gd name="T22" fmla="*/ 29 w 702"/>
                  <a:gd name="T23" fmla="*/ 586 h 607"/>
                  <a:gd name="T24" fmla="*/ 674 w 702"/>
                  <a:gd name="T25" fmla="*/ 586 h 607"/>
                  <a:gd name="T26" fmla="*/ 352 w 702"/>
                  <a:gd name="T27" fmla="*/ 26 h 607"/>
                  <a:gd name="T28" fmla="*/ 29 w 702"/>
                  <a:gd name="T29" fmla="*/ 586 h 607"/>
                  <a:gd name="T30" fmla="*/ 29 w 702"/>
                  <a:gd name="T31" fmla="*/ 586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02" h="607">
                    <a:moveTo>
                      <a:pt x="693" y="607"/>
                    </a:moveTo>
                    <a:lnTo>
                      <a:pt x="10" y="607"/>
                    </a:lnTo>
                    <a:lnTo>
                      <a:pt x="10" y="598"/>
                    </a:lnTo>
                    <a:lnTo>
                      <a:pt x="0" y="591"/>
                    </a:lnTo>
                    <a:lnTo>
                      <a:pt x="343" y="0"/>
                    </a:lnTo>
                    <a:lnTo>
                      <a:pt x="352" y="5"/>
                    </a:lnTo>
                    <a:lnTo>
                      <a:pt x="362" y="0"/>
                    </a:lnTo>
                    <a:lnTo>
                      <a:pt x="702" y="591"/>
                    </a:lnTo>
                    <a:lnTo>
                      <a:pt x="693" y="598"/>
                    </a:lnTo>
                    <a:lnTo>
                      <a:pt x="693" y="607"/>
                    </a:lnTo>
                    <a:lnTo>
                      <a:pt x="693" y="607"/>
                    </a:lnTo>
                    <a:close/>
                    <a:moveTo>
                      <a:pt x="29" y="586"/>
                    </a:moveTo>
                    <a:lnTo>
                      <a:pt x="674" y="586"/>
                    </a:lnTo>
                    <a:lnTo>
                      <a:pt x="352" y="26"/>
                    </a:lnTo>
                    <a:lnTo>
                      <a:pt x="29" y="586"/>
                    </a:lnTo>
                    <a:lnTo>
                      <a:pt x="29" y="586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0" name="组合 72">
                <a:extLst>
                  <a:ext uri="{FF2B5EF4-FFF2-40B4-BE49-F238E27FC236}">
                    <a16:creationId xmlns:a16="http://schemas.microsoft.com/office/drawing/2014/main" id="{F6993307-282E-FF9C-6980-5CE93AB85DF6}"/>
                  </a:ext>
                </a:extLst>
              </p:cNvPr>
              <p:cNvGrpSpPr/>
              <p:nvPr/>
            </p:nvGrpSpPr>
            <p:grpSpPr>
              <a:xfrm>
                <a:off x="4359275" y="2165668"/>
                <a:ext cx="411163" cy="412750"/>
                <a:chOff x="4244975" y="2154238"/>
                <a:chExt cx="411163" cy="412750"/>
              </a:xfrm>
            </p:grpSpPr>
            <p:sp>
              <p:nvSpPr>
                <p:cNvPr id="59" name="Freeform 11">
                  <a:extLst>
                    <a:ext uri="{FF2B5EF4-FFF2-40B4-BE49-F238E27FC236}">
                      <a16:creationId xmlns:a16="http://schemas.microsoft.com/office/drawing/2014/main" id="{47EA7D32-FD5E-E175-2E74-6396376D77DF}"/>
                    </a:ext>
                  </a:extLst>
                </p:cNvPr>
                <p:cNvSpPr/>
                <p:nvPr/>
              </p:nvSpPr>
              <p:spPr bwMode="auto">
                <a:xfrm>
                  <a:off x="4244975" y="2154238"/>
                  <a:ext cx="411163" cy="412750"/>
                </a:xfrm>
                <a:custGeom>
                  <a:avLst/>
                  <a:gdLst>
                    <a:gd name="T0" fmla="*/ 102 w 110"/>
                    <a:gd name="T1" fmla="*/ 28 h 110"/>
                    <a:gd name="T2" fmla="*/ 105 w 110"/>
                    <a:gd name="T3" fmla="*/ 33 h 110"/>
                    <a:gd name="T4" fmla="*/ 109 w 110"/>
                    <a:gd name="T5" fmla="*/ 59 h 110"/>
                    <a:gd name="T6" fmla="*/ 105 w 110"/>
                    <a:gd name="T7" fmla="*/ 77 h 110"/>
                    <a:gd name="T8" fmla="*/ 103 w 110"/>
                    <a:gd name="T9" fmla="*/ 82 h 110"/>
                    <a:gd name="T10" fmla="*/ 84 w 110"/>
                    <a:gd name="T11" fmla="*/ 101 h 110"/>
                    <a:gd name="T12" fmla="*/ 80 w 110"/>
                    <a:gd name="T13" fmla="*/ 104 h 110"/>
                    <a:gd name="T14" fmla="*/ 53 w 110"/>
                    <a:gd name="T15" fmla="*/ 110 h 110"/>
                    <a:gd name="T16" fmla="*/ 35 w 110"/>
                    <a:gd name="T17" fmla="*/ 107 h 110"/>
                    <a:gd name="T18" fmla="*/ 31 w 110"/>
                    <a:gd name="T19" fmla="*/ 104 h 110"/>
                    <a:gd name="T20" fmla="*/ 10 w 110"/>
                    <a:gd name="T21" fmla="*/ 87 h 110"/>
                    <a:gd name="T22" fmla="*/ 7 w 110"/>
                    <a:gd name="T23" fmla="*/ 83 h 110"/>
                    <a:gd name="T24" fmla="*/ 0 w 110"/>
                    <a:gd name="T25" fmla="*/ 57 h 110"/>
                    <a:gd name="T26" fmla="*/ 0 w 110"/>
                    <a:gd name="T27" fmla="*/ 51 h 110"/>
                    <a:gd name="T28" fmla="*/ 8 w 110"/>
                    <a:gd name="T29" fmla="*/ 26 h 110"/>
                    <a:gd name="T30" fmla="*/ 11 w 110"/>
                    <a:gd name="T31" fmla="*/ 22 h 110"/>
                    <a:gd name="T32" fmla="*/ 32 w 110"/>
                    <a:gd name="T33" fmla="*/ 5 h 110"/>
                    <a:gd name="T34" fmla="*/ 37 w 110"/>
                    <a:gd name="T35" fmla="*/ 3 h 110"/>
                    <a:gd name="T36" fmla="*/ 64 w 110"/>
                    <a:gd name="T37" fmla="*/ 1 h 110"/>
                    <a:gd name="T38" fmla="*/ 81 w 110"/>
                    <a:gd name="T39" fmla="*/ 7 h 110"/>
                    <a:gd name="T40" fmla="*/ 94 w 110"/>
                    <a:gd name="T41" fmla="*/ 17 h 110"/>
                    <a:gd name="T42" fmla="*/ 102 w 110"/>
                    <a:gd name="T43" fmla="*/ 2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" h="110">
                      <a:moveTo>
                        <a:pt x="102" y="28"/>
                      </a:moveTo>
                      <a:cubicBezTo>
                        <a:pt x="105" y="33"/>
                        <a:pt x="105" y="33"/>
                        <a:pt x="105" y="33"/>
                      </a:cubicBezTo>
                      <a:cubicBezTo>
                        <a:pt x="108" y="41"/>
                        <a:pt x="110" y="49"/>
                        <a:pt x="109" y="59"/>
                      </a:cubicBezTo>
                      <a:cubicBezTo>
                        <a:pt x="109" y="65"/>
                        <a:pt x="107" y="71"/>
                        <a:pt x="105" y="77"/>
                      </a:cubicBezTo>
                      <a:cubicBezTo>
                        <a:pt x="103" y="82"/>
                        <a:pt x="103" y="82"/>
                        <a:pt x="103" y="82"/>
                      </a:cubicBezTo>
                      <a:cubicBezTo>
                        <a:pt x="98" y="90"/>
                        <a:pt x="92" y="96"/>
                        <a:pt x="84" y="101"/>
                      </a:cubicBezTo>
                      <a:cubicBezTo>
                        <a:pt x="80" y="104"/>
                        <a:pt x="80" y="104"/>
                        <a:pt x="80" y="104"/>
                      </a:cubicBezTo>
                      <a:cubicBezTo>
                        <a:pt x="71" y="108"/>
                        <a:pt x="63" y="110"/>
                        <a:pt x="53" y="110"/>
                      </a:cubicBezTo>
                      <a:cubicBezTo>
                        <a:pt x="47" y="110"/>
                        <a:pt x="41" y="109"/>
                        <a:pt x="35" y="107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22" y="100"/>
                        <a:pt x="16" y="95"/>
                        <a:pt x="10" y="87"/>
                      </a:cubicBezTo>
                      <a:cubicBezTo>
                        <a:pt x="7" y="83"/>
                        <a:pt x="7" y="83"/>
                        <a:pt x="7" y="83"/>
                      </a:cubicBezTo>
                      <a:cubicBezTo>
                        <a:pt x="2" y="74"/>
                        <a:pt x="0" y="66"/>
                        <a:pt x="0" y="57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1" y="42"/>
                        <a:pt x="3" y="34"/>
                        <a:pt x="8" y="26"/>
                      </a:cubicBezTo>
                      <a:cubicBezTo>
                        <a:pt x="11" y="22"/>
                        <a:pt x="11" y="22"/>
                        <a:pt x="11" y="22"/>
                      </a:cubicBezTo>
                      <a:cubicBezTo>
                        <a:pt x="17" y="14"/>
                        <a:pt x="23" y="9"/>
                        <a:pt x="32" y="5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46" y="0"/>
                        <a:pt x="54" y="0"/>
                        <a:pt x="64" y="1"/>
                      </a:cubicBezTo>
                      <a:cubicBezTo>
                        <a:pt x="70" y="2"/>
                        <a:pt x="75" y="4"/>
                        <a:pt x="81" y="7"/>
                      </a:cubicBezTo>
                      <a:cubicBezTo>
                        <a:pt x="86" y="10"/>
                        <a:pt x="90" y="13"/>
                        <a:pt x="94" y="17"/>
                      </a:cubicBezTo>
                      <a:cubicBezTo>
                        <a:pt x="97" y="20"/>
                        <a:pt x="100" y="24"/>
                        <a:pt x="102" y="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12">
                  <a:extLst>
                    <a:ext uri="{FF2B5EF4-FFF2-40B4-BE49-F238E27FC236}">
                      <a16:creationId xmlns:a16="http://schemas.microsoft.com/office/drawing/2014/main" id="{E3C89A9A-EE50-436D-A5C2-A1120DD6BDF2}"/>
                    </a:ext>
                  </a:extLst>
                </p:cNvPr>
                <p:cNvSpPr/>
                <p:nvPr/>
              </p:nvSpPr>
              <p:spPr bwMode="auto">
                <a:xfrm>
                  <a:off x="4267200" y="2179638"/>
                  <a:ext cx="363538" cy="360362"/>
                </a:xfrm>
                <a:custGeom>
                  <a:avLst/>
                  <a:gdLst>
                    <a:gd name="T0" fmla="*/ 85 w 97"/>
                    <a:gd name="T1" fmla="*/ 27 h 96"/>
                    <a:gd name="T2" fmla="*/ 70 w 97"/>
                    <a:gd name="T3" fmla="*/ 85 h 96"/>
                    <a:gd name="T4" fmla="*/ 12 w 97"/>
                    <a:gd name="T5" fmla="*/ 69 h 96"/>
                    <a:gd name="T6" fmla="*/ 27 w 97"/>
                    <a:gd name="T7" fmla="*/ 11 h 96"/>
                    <a:gd name="T8" fmla="*/ 85 w 97"/>
                    <a:gd name="T9" fmla="*/ 27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7" h="96">
                      <a:moveTo>
                        <a:pt x="85" y="27"/>
                      </a:moveTo>
                      <a:cubicBezTo>
                        <a:pt x="97" y="47"/>
                        <a:pt x="90" y="73"/>
                        <a:pt x="70" y="85"/>
                      </a:cubicBezTo>
                      <a:cubicBezTo>
                        <a:pt x="50" y="96"/>
                        <a:pt x="24" y="89"/>
                        <a:pt x="12" y="69"/>
                      </a:cubicBezTo>
                      <a:cubicBezTo>
                        <a:pt x="0" y="49"/>
                        <a:pt x="7" y="23"/>
                        <a:pt x="27" y="11"/>
                      </a:cubicBezTo>
                      <a:cubicBezTo>
                        <a:pt x="48" y="0"/>
                        <a:pt x="74" y="7"/>
                        <a:pt x="85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26">
                  <a:extLst>
                    <a:ext uri="{FF2B5EF4-FFF2-40B4-BE49-F238E27FC236}">
                      <a16:creationId xmlns:a16="http://schemas.microsoft.com/office/drawing/2014/main" id="{D696E13B-3E0D-B53F-1557-30E9C69FFB2E}"/>
                    </a:ext>
                  </a:extLst>
                </p:cNvPr>
                <p:cNvSpPr/>
                <p:nvPr/>
              </p:nvSpPr>
              <p:spPr bwMode="auto">
                <a:xfrm>
                  <a:off x="4397375" y="2286000"/>
                  <a:ext cx="68263" cy="146050"/>
                </a:xfrm>
                <a:custGeom>
                  <a:avLst/>
                  <a:gdLst>
                    <a:gd name="T0" fmla="*/ 26 w 43"/>
                    <a:gd name="T1" fmla="*/ 92 h 92"/>
                    <a:gd name="T2" fmla="*/ 43 w 43"/>
                    <a:gd name="T3" fmla="*/ 92 h 92"/>
                    <a:gd name="T4" fmla="*/ 43 w 43"/>
                    <a:gd name="T5" fmla="*/ 0 h 92"/>
                    <a:gd name="T6" fmla="*/ 29 w 43"/>
                    <a:gd name="T7" fmla="*/ 0 h 92"/>
                    <a:gd name="T8" fmla="*/ 0 w 43"/>
                    <a:gd name="T9" fmla="*/ 21 h 92"/>
                    <a:gd name="T10" fmla="*/ 10 w 43"/>
                    <a:gd name="T11" fmla="*/ 33 h 92"/>
                    <a:gd name="T12" fmla="*/ 26 w 43"/>
                    <a:gd name="T13" fmla="*/ 21 h 92"/>
                    <a:gd name="T14" fmla="*/ 26 w 43"/>
                    <a:gd name="T15" fmla="*/ 92 h 92"/>
                    <a:gd name="T16" fmla="*/ 26 w 43"/>
                    <a:gd name="T17" fmla="*/ 9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3" h="92">
                      <a:moveTo>
                        <a:pt x="26" y="92"/>
                      </a:moveTo>
                      <a:lnTo>
                        <a:pt x="43" y="92"/>
                      </a:lnTo>
                      <a:lnTo>
                        <a:pt x="43" y="0"/>
                      </a:lnTo>
                      <a:lnTo>
                        <a:pt x="29" y="0"/>
                      </a:lnTo>
                      <a:lnTo>
                        <a:pt x="0" y="21"/>
                      </a:lnTo>
                      <a:lnTo>
                        <a:pt x="10" y="33"/>
                      </a:lnTo>
                      <a:lnTo>
                        <a:pt x="26" y="21"/>
                      </a:lnTo>
                      <a:lnTo>
                        <a:pt x="26" y="92"/>
                      </a:lnTo>
                      <a:lnTo>
                        <a:pt x="26" y="9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1" name="组合 73">
                <a:extLst>
                  <a:ext uri="{FF2B5EF4-FFF2-40B4-BE49-F238E27FC236}">
                    <a16:creationId xmlns:a16="http://schemas.microsoft.com/office/drawing/2014/main" id="{05E9C6EE-8031-9E8D-E3F3-F4B2ABA76DE1}"/>
                  </a:ext>
                </a:extLst>
              </p:cNvPr>
              <p:cNvGrpSpPr/>
              <p:nvPr/>
            </p:nvGrpSpPr>
            <p:grpSpPr>
              <a:xfrm>
                <a:off x="4899025" y="3102293"/>
                <a:ext cx="415925" cy="415925"/>
                <a:chOff x="4784725" y="3090863"/>
                <a:chExt cx="415925" cy="415925"/>
              </a:xfrm>
            </p:grpSpPr>
            <p:sp>
              <p:nvSpPr>
                <p:cNvPr id="56" name="Freeform 13">
                  <a:extLst>
                    <a:ext uri="{FF2B5EF4-FFF2-40B4-BE49-F238E27FC236}">
                      <a16:creationId xmlns:a16="http://schemas.microsoft.com/office/drawing/2014/main" id="{E004EA32-D8C9-F3EF-BFD6-E56C08403F20}"/>
                    </a:ext>
                  </a:extLst>
                </p:cNvPr>
                <p:cNvSpPr/>
                <p:nvPr/>
              </p:nvSpPr>
              <p:spPr bwMode="auto">
                <a:xfrm>
                  <a:off x="4784725" y="3090863"/>
                  <a:ext cx="415925" cy="415925"/>
                </a:xfrm>
                <a:custGeom>
                  <a:avLst/>
                  <a:gdLst>
                    <a:gd name="T0" fmla="*/ 103 w 111"/>
                    <a:gd name="T1" fmla="*/ 83 h 111"/>
                    <a:gd name="T2" fmla="*/ 100 w 111"/>
                    <a:gd name="T3" fmla="*/ 88 h 111"/>
                    <a:gd name="T4" fmla="*/ 79 w 111"/>
                    <a:gd name="T5" fmla="*/ 105 h 111"/>
                    <a:gd name="T6" fmla="*/ 75 w 111"/>
                    <a:gd name="T7" fmla="*/ 107 h 111"/>
                    <a:gd name="T8" fmla="*/ 46 w 111"/>
                    <a:gd name="T9" fmla="*/ 110 h 111"/>
                    <a:gd name="T10" fmla="*/ 41 w 111"/>
                    <a:gd name="T11" fmla="*/ 109 h 111"/>
                    <a:gd name="T12" fmla="*/ 17 w 111"/>
                    <a:gd name="T13" fmla="*/ 95 h 111"/>
                    <a:gd name="T14" fmla="*/ 13 w 111"/>
                    <a:gd name="T15" fmla="*/ 91 h 111"/>
                    <a:gd name="T16" fmla="*/ 1 w 111"/>
                    <a:gd name="T17" fmla="*/ 65 h 111"/>
                    <a:gd name="T18" fmla="*/ 1 w 111"/>
                    <a:gd name="T19" fmla="*/ 60 h 111"/>
                    <a:gd name="T20" fmla="*/ 5 w 111"/>
                    <a:gd name="T21" fmla="*/ 33 h 111"/>
                    <a:gd name="T22" fmla="*/ 8 w 111"/>
                    <a:gd name="T23" fmla="*/ 28 h 111"/>
                    <a:gd name="T24" fmla="*/ 27 w 111"/>
                    <a:gd name="T25" fmla="*/ 9 h 111"/>
                    <a:gd name="T26" fmla="*/ 44 w 111"/>
                    <a:gd name="T27" fmla="*/ 2 h 111"/>
                    <a:gd name="T28" fmla="*/ 49 w 111"/>
                    <a:gd name="T29" fmla="*/ 1 h 111"/>
                    <a:gd name="T30" fmla="*/ 75 w 111"/>
                    <a:gd name="T31" fmla="*/ 5 h 111"/>
                    <a:gd name="T32" fmla="*/ 90 w 111"/>
                    <a:gd name="T33" fmla="*/ 13 h 111"/>
                    <a:gd name="T34" fmla="*/ 94 w 111"/>
                    <a:gd name="T35" fmla="*/ 16 h 111"/>
                    <a:gd name="T36" fmla="*/ 108 w 111"/>
                    <a:gd name="T37" fmla="*/ 39 h 111"/>
                    <a:gd name="T38" fmla="*/ 109 w 111"/>
                    <a:gd name="T39" fmla="*/ 44 h 111"/>
                    <a:gd name="T40" fmla="*/ 108 w 111"/>
                    <a:gd name="T41" fmla="*/ 70 h 111"/>
                    <a:gd name="T42" fmla="*/ 103 w 111"/>
                    <a:gd name="T43" fmla="*/ 83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1" h="111">
                      <a:moveTo>
                        <a:pt x="103" y="83"/>
                      </a:moveTo>
                      <a:cubicBezTo>
                        <a:pt x="100" y="88"/>
                        <a:pt x="100" y="88"/>
                        <a:pt x="100" y="88"/>
                      </a:cubicBezTo>
                      <a:cubicBezTo>
                        <a:pt x="94" y="95"/>
                        <a:pt x="88" y="101"/>
                        <a:pt x="79" y="105"/>
                      </a:cubicBezTo>
                      <a:cubicBezTo>
                        <a:pt x="75" y="107"/>
                        <a:pt x="75" y="107"/>
                        <a:pt x="75" y="107"/>
                      </a:cubicBezTo>
                      <a:cubicBezTo>
                        <a:pt x="65" y="110"/>
                        <a:pt x="56" y="111"/>
                        <a:pt x="46" y="110"/>
                      </a:cubicBezTo>
                      <a:cubicBezTo>
                        <a:pt x="41" y="109"/>
                        <a:pt x="41" y="109"/>
                        <a:pt x="41" y="109"/>
                      </a:cubicBezTo>
                      <a:cubicBezTo>
                        <a:pt x="31" y="106"/>
                        <a:pt x="24" y="102"/>
                        <a:pt x="17" y="95"/>
                      </a:cubicBezTo>
                      <a:cubicBezTo>
                        <a:pt x="13" y="91"/>
                        <a:pt x="13" y="91"/>
                        <a:pt x="13" y="91"/>
                      </a:cubicBezTo>
                      <a:cubicBezTo>
                        <a:pt x="7" y="83"/>
                        <a:pt x="3" y="75"/>
                        <a:pt x="1" y="65"/>
                      </a:cubicBezTo>
                      <a:cubicBezTo>
                        <a:pt x="1" y="60"/>
                        <a:pt x="1" y="60"/>
                        <a:pt x="1" y="60"/>
                      </a:cubicBezTo>
                      <a:cubicBezTo>
                        <a:pt x="0" y="50"/>
                        <a:pt x="1" y="42"/>
                        <a:pt x="5" y="33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13" y="20"/>
                        <a:pt x="18" y="14"/>
                        <a:pt x="27" y="9"/>
                      </a:cubicBezTo>
                      <a:cubicBezTo>
                        <a:pt x="32" y="6"/>
                        <a:pt x="37" y="4"/>
                        <a:pt x="44" y="2"/>
                      </a:cubicBezTo>
                      <a:cubicBezTo>
                        <a:pt x="49" y="1"/>
                        <a:pt x="49" y="1"/>
                        <a:pt x="49" y="1"/>
                      </a:cubicBezTo>
                      <a:cubicBezTo>
                        <a:pt x="58" y="0"/>
                        <a:pt x="66" y="1"/>
                        <a:pt x="75" y="5"/>
                      </a:cubicBezTo>
                      <a:cubicBezTo>
                        <a:pt x="81" y="7"/>
                        <a:pt x="85" y="9"/>
                        <a:pt x="90" y="13"/>
                      </a:cubicBezTo>
                      <a:cubicBezTo>
                        <a:pt x="94" y="16"/>
                        <a:pt x="94" y="16"/>
                        <a:pt x="94" y="16"/>
                      </a:cubicBezTo>
                      <a:cubicBezTo>
                        <a:pt x="100" y="23"/>
                        <a:pt x="105" y="30"/>
                        <a:pt x="108" y="39"/>
                      </a:cubicBezTo>
                      <a:cubicBezTo>
                        <a:pt x="109" y="44"/>
                        <a:pt x="109" y="44"/>
                        <a:pt x="109" y="44"/>
                      </a:cubicBezTo>
                      <a:cubicBezTo>
                        <a:pt x="111" y="53"/>
                        <a:pt x="110" y="61"/>
                        <a:pt x="108" y="70"/>
                      </a:cubicBezTo>
                      <a:cubicBezTo>
                        <a:pt x="107" y="75"/>
                        <a:pt x="105" y="79"/>
                        <a:pt x="103" y="8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14">
                  <a:extLst>
                    <a:ext uri="{FF2B5EF4-FFF2-40B4-BE49-F238E27FC236}">
                      <a16:creationId xmlns:a16="http://schemas.microsoft.com/office/drawing/2014/main" id="{E09CF305-64B6-BBC9-96A1-A5A216A44391}"/>
                    </a:ext>
                  </a:extLst>
                </p:cNvPr>
                <p:cNvSpPr/>
                <p:nvPr/>
              </p:nvSpPr>
              <p:spPr bwMode="auto">
                <a:xfrm>
                  <a:off x="4810125" y="3117850"/>
                  <a:ext cx="363538" cy="363537"/>
                </a:xfrm>
                <a:custGeom>
                  <a:avLst/>
                  <a:gdLst>
                    <a:gd name="T0" fmla="*/ 85 w 97"/>
                    <a:gd name="T1" fmla="*/ 70 h 97"/>
                    <a:gd name="T2" fmla="*/ 27 w 97"/>
                    <a:gd name="T3" fmla="*/ 85 h 97"/>
                    <a:gd name="T4" fmla="*/ 12 w 97"/>
                    <a:gd name="T5" fmla="*/ 28 h 97"/>
                    <a:gd name="T6" fmla="*/ 69 w 97"/>
                    <a:gd name="T7" fmla="*/ 12 h 97"/>
                    <a:gd name="T8" fmla="*/ 85 w 97"/>
                    <a:gd name="T9" fmla="*/ 7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7" h="97">
                      <a:moveTo>
                        <a:pt x="85" y="70"/>
                      </a:moveTo>
                      <a:cubicBezTo>
                        <a:pt x="73" y="90"/>
                        <a:pt x="47" y="97"/>
                        <a:pt x="27" y="85"/>
                      </a:cubicBezTo>
                      <a:cubicBezTo>
                        <a:pt x="7" y="74"/>
                        <a:pt x="0" y="48"/>
                        <a:pt x="12" y="28"/>
                      </a:cubicBezTo>
                      <a:cubicBezTo>
                        <a:pt x="23" y="7"/>
                        <a:pt x="49" y="0"/>
                        <a:pt x="69" y="12"/>
                      </a:cubicBezTo>
                      <a:cubicBezTo>
                        <a:pt x="90" y="24"/>
                        <a:pt x="97" y="50"/>
                        <a:pt x="85" y="7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" name="Freeform 27">
                  <a:extLst>
                    <a:ext uri="{FF2B5EF4-FFF2-40B4-BE49-F238E27FC236}">
                      <a16:creationId xmlns:a16="http://schemas.microsoft.com/office/drawing/2014/main" id="{017581C0-46A0-4F47-2754-6741F2344F05}"/>
                    </a:ext>
                  </a:extLst>
                </p:cNvPr>
                <p:cNvSpPr/>
                <p:nvPr/>
              </p:nvSpPr>
              <p:spPr bwMode="auto">
                <a:xfrm>
                  <a:off x="4945063" y="3225800"/>
                  <a:ext cx="98425" cy="146050"/>
                </a:xfrm>
                <a:custGeom>
                  <a:avLst/>
                  <a:gdLst>
                    <a:gd name="T0" fmla="*/ 0 w 26"/>
                    <a:gd name="T1" fmla="*/ 39 h 39"/>
                    <a:gd name="T2" fmla="*/ 26 w 26"/>
                    <a:gd name="T3" fmla="*/ 39 h 39"/>
                    <a:gd name="T4" fmla="*/ 26 w 26"/>
                    <a:gd name="T5" fmla="*/ 33 h 39"/>
                    <a:gd name="T6" fmla="*/ 10 w 26"/>
                    <a:gd name="T7" fmla="*/ 33 h 39"/>
                    <a:gd name="T8" fmla="*/ 19 w 26"/>
                    <a:gd name="T9" fmla="*/ 24 h 39"/>
                    <a:gd name="T10" fmla="*/ 25 w 26"/>
                    <a:gd name="T11" fmla="*/ 11 h 39"/>
                    <a:gd name="T12" fmla="*/ 22 w 26"/>
                    <a:gd name="T13" fmla="*/ 3 h 39"/>
                    <a:gd name="T14" fmla="*/ 13 w 26"/>
                    <a:gd name="T15" fmla="*/ 0 h 39"/>
                    <a:gd name="T16" fmla="*/ 1 w 26"/>
                    <a:gd name="T17" fmla="*/ 3 h 39"/>
                    <a:gd name="T18" fmla="*/ 2 w 26"/>
                    <a:gd name="T19" fmla="*/ 10 h 39"/>
                    <a:gd name="T20" fmla="*/ 11 w 26"/>
                    <a:gd name="T21" fmla="*/ 6 h 39"/>
                    <a:gd name="T22" fmla="*/ 17 w 26"/>
                    <a:gd name="T23" fmla="*/ 12 h 39"/>
                    <a:gd name="T24" fmla="*/ 10 w 26"/>
                    <a:gd name="T25" fmla="*/ 23 h 39"/>
                    <a:gd name="T26" fmla="*/ 0 w 26"/>
                    <a:gd name="T27" fmla="*/ 33 h 39"/>
                    <a:gd name="T28" fmla="*/ 0 w 26"/>
                    <a:gd name="T29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6" h="39">
                      <a:moveTo>
                        <a:pt x="0" y="39"/>
                      </a:moveTo>
                      <a:cubicBezTo>
                        <a:pt x="26" y="39"/>
                        <a:pt x="26" y="39"/>
                        <a:pt x="26" y="39"/>
                      </a:cubicBezTo>
                      <a:cubicBezTo>
                        <a:pt x="26" y="33"/>
                        <a:pt x="26" y="33"/>
                        <a:pt x="26" y="33"/>
                      </a:cubicBezTo>
                      <a:cubicBezTo>
                        <a:pt x="10" y="33"/>
                        <a:pt x="10" y="33"/>
                        <a:pt x="10" y="33"/>
                      </a:cubicBezTo>
                      <a:cubicBezTo>
                        <a:pt x="14" y="30"/>
                        <a:pt x="16" y="28"/>
                        <a:pt x="19" y="24"/>
                      </a:cubicBezTo>
                      <a:cubicBezTo>
                        <a:pt x="24" y="18"/>
                        <a:pt x="25" y="15"/>
                        <a:pt x="25" y="11"/>
                      </a:cubicBezTo>
                      <a:cubicBezTo>
                        <a:pt x="25" y="8"/>
                        <a:pt x="24" y="5"/>
                        <a:pt x="22" y="3"/>
                      </a:cubicBezTo>
                      <a:cubicBezTo>
                        <a:pt x="19" y="1"/>
                        <a:pt x="17" y="0"/>
                        <a:pt x="13" y="0"/>
                      </a:cubicBezTo>
                      <a:cubicBezTo>
                        <a:pt x="9" y="0"/>
                        <a:pt x="6" y="1"/>
                        <a:pt x="1" y="3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5" y="7"/>
                        <a:pt x="8" y="6"/>
                        <a:pt x="11" y="6"/>
                      </a:cubicBezTo>
                      <a:cubicBezTo>
                        <a:pt x="15" y="6"/>
                        <a:pt x="17" y="9"/>
                        <a:pt x="17" y="12"/>
                      </a:cubicBezTo>
                      <a:cubicBezTo>
                        <a:pt x="17" y="15"/>
                        <a:pt x="15" y="18"/>
                        <a:pt x="10" y="23"/>
                      </a:cubicBezTo>
                      <a:cubicBezTo>
                        <a:pt x="8" y="26"/>
                        <a:pt x="4" y="30"/>
                        <a:pt x="0" y="33"/>
                      </a:cubicBezTo>
                      <a:cubicBezTo>
                        <a:pt x="0" y="39"/>
                        <a:pt x="0" y="39"/>
                        <a:pt x="0" y="3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" name="组合 74">
                <a:extLst>
                  <a:ext uri="{FF2B5EF4-FFF2-40B4-BE49-F238E27FC236}">
                    <a16:creationId xmlns:a16="http://schemas.microsoft.com/office/drawing/2014/main" id="{4AA00029-63B8-A73F-0EB4-8867E23FD49C}"/>
                  </a:ext>
                </a:extLst>
              </p:cNvPr>
              <p:cNvGrpSpPr/>
              <p:nvPr/>
            </p:nvGrpSpPr>
            <p:grpSpPr>
              <a:xfrm>
                <a:off x="3814763" y="3102293"/>
                <a:ext cx="412750" cy="415925"/>
                <a:chOff x="3700463" y="3090863"/>
                <a:chExt cx="412750" cy="415925"/>
              </a:xfrm>
            </p:grpSpPr>
            <p:sp>
              <p:nvSpPr>
                <p:cNvPr id="53" name="Freeform 15">
                  <a:extLst>
                    <a:ext uri="{FF2B5EF4-FFF2-40B4-BE49-F238E27FC236}">
                      <a16:creationId xmlns:a16="http://schemas.microsoft.com/office/drawing/2014/main" id="{8A7FC98F-B0C8-29C2-6803-A16F84819FEA}"/>
                    </a:ext>
                  </a:extLst>
                </p:cNvPr>
                <p:cNvSpPr/>
                <p:nvPr/>
              </p:nvSpPr>
              <p:spPr bwMode="auto">
                <a:xfrm>
                  <a:off x="3700463" y="3090863"/>
                  <a:ext cx="412750" cy="415925"/>
                </a:xfrm>
                <a:custGeom>
                  <a:avLst/>
                  <a:gdLst>
                    <a:gd name="T0" fmla="*/ 102 w 110"/>
                    <a:gd name="T1" fmla="*/ 83 h 111"/>
                    <a:gd name="T2" fmla="*/ 99 w 110"/>
                    <a:gd name="T3" fmla="*/ 88 h 111"/>
                    <a:gd name="T4" fmla="*/ 79 w 110"/>
                    <a:gd name="T5" fmla="*/ 105 h 111"/>
                    <a:gd name="T6" fmla="*/ 74 w 110"/>
                    <a:gd name="T7" fmla="*/ 107 h 111"/>
                    <a:gd name="T8" fmla="*/ 45 w 110"/>
                    <a:gd name="T9" fmla="*/ 110 h 111"/>
                    <a:gd name="T10" fmla="*/ 40 w 110"/>
                    <a:gd name="T11" fmla="*/ 109 h 111"/>
                    <a:gd name="T12" fmla="*/ 16 w 110"/>
                    <a:gd name="T13" fmla="*/ 95 h 111"/>
                    <a:gd name="T14" fmla="*/ 13 w 110"/>
                    <a:gd name="T15" fmla="*/ 91 h 111"/>
                    <a:gd name="T16" fmla="*/ 1 w 110"/>
                    <a:gd name="T17" fmla="*/ 65 h 111"/>
                    <a:gd name="T18" fmla="*/ 0 w 110"/>
                    <a:gd name="T19" fmla="*/ 60 h 111"/>
                    <a:gd name="T20" fmla="*/ 5 w 110"/>
                    <a:gd name="T21" fmla="*/ 33 h 111"/>
                    <a:gd name="T22" fmla="*/ 7 w 110"/>
                    <a:gd name="T23" fmla="*/ 28 h 111"/>
                    <a:gd name="T24" fmla="*/ 26 w 110"/>
                    <a:gd name="T25" fmla="*/ 9 h 111"/>
                    <a:gd name="T26" fmla="*/ 43 w 110"/>
                    <a:gd name="T27" fmla="*/ 2 h 111"/>
                    <a:gd name="T28" fmla="*/ 48 w 110"/>
                    <a:gd name="T29" fmla="*/ 1 h 111"/>
                    <a:gd name="T30" fmla="*/ 75 w 110"/>
                    <a:gd name="T31" fmla="*/ 5 h 111"/>
                    <a:gd name="T32" fmla="*/ 80 w 110"/>
                    <a:gd name="T33" fmla="*/ 7 h 111"/>
                    <a:gd name="T34" fmla="*/ 100 w 110"/>
                    <a:gd name="T35" fmla="*/ 25 h 111"/>
                    <a:gd name="T36" fmla="*/ 103 w 110"/>
                    <a:gd name="T37" fmla="*/ 29 h 111"/>
                    <a:gd name="T38" fmla="*/ 110 w 110"/>
                    <a:gd name="T39" fmla="*/ 55 h 111"/>
                    <a:gd name="T40" fmla="*/ 110 w 110"/>
                    <a:gd name="T41" fmla="*/ 60 h 111"/>
                    <a:gd name="T42" fmla="*/ 102 w 110"/>
                    <a:gd name="T43" fmla="*/ 83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" h="111">
                      <a:moveTo>
                        <a:pt x="102" y="83"/>
                      </a:moveTo>
                      <a:cubicBezTo>
                        <a:pt x="99" y="88"/>
                        <a:pt x="99" y="88"/>
                        <a:pt x="99" y="88"/>
                      </a:cubicBezTo>
                      <a:cubicBezTo>
                        <a:pt x="94" y="95"/>
                        <a:pt x="87" y="101"/>
                        <a:pt x="79" y="105"/>
                      </a:cubicBezTo>
                      <a:cubicBezTo>
                        <a:pt x="74" y="107"/>
                        <a:pt x="74" y="107"/>
                        <a:pt x="74" y="107"/>
                      </a:cubicBezTo>
                      <a:cubicBezTo>
                        <a:pt x="64" y="110"/>
                        <a:pt x="56" y="111"/>
                        <a:pt x="45" y="110"/>
                      </a:cubicBezTo>
                      <a:cubicBezTo>
                        <a:pt x="40" y="109"/>
                        <a:pt x="40" y="109"/>
                        <a:pt x="40" y="109"/>
                      </a:cubicBezTo>
                      <a:cubicBezTo>
                        <a:pt x="31" y="106"/>
                        <a:pt x="24" y="102"/>
                        <a:pt x="16" y="95"/>
                      </a:cubicBezTo>
                      <a:cubicBezTo>
                        <a:pt x="13" y="91"/>
                        <a:pt x="13" y="91"/>
                        <a:pt x="13" y="91"/>
                      </a:cubicBezTo>
                      <a:cubicBezTo>
                        <a:pt x="6" y="83"/>
                        <a:pt x="3" y="75"/>
                        <a:pt x="1" y="65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50"/>
                        <a:pt x="1" y="42"/>
                        <a:pt x="5" y="33"/>
                      </a:cubicBezTo>
                      <a:cubicBezTo>
                        <a:pt x="7" y="28"/>
                        <a:pt x="7" y="28"/>
                        <a:pt x="7" y="28"/>
                      </a:cubicBezTo>
                      <a:cubicBezTo>
                        <a:pt x="12" y="20"/>
                        <a:pt x="18" y="14"/>
                        <a:pt x="26" y="9"/>
                      </a:cubicBezTo>
                      <a:cubicBezTo>
                        <a:pt x="32" y="6"/>
                        <a:pt x="37" y="4"/>
                        <a:pt x="43" y="2"/>
                      </a:cubicBezTo>
                      <a:cubicBezTo>
                        <a:pt x="48" y="1"/>
                        <a:pt x="48" y="1"/>
                        <a:pt x="48" y="1"/>
                      </a:cubicBezTo>
                      <a:cubicBezTo>
                        <a:pt x="58" y="0"/>
                        <a:pt x="66" y="1"/>
                        <a:pt x="75" y="5"/>
                      </a:cubicBezTo>
                      <a:cubicBezTo>
                        <a:pt x="80" y="7"/>
                        <a:pt x="80" y="7"/>
                        <a:pt x="80" y="7"/>
                      </a:cubicBezTo>
                      <a:cubicBezTo>
                        <a:pt x="88" y="11"/>
                        <a:pt x="95" y="17"/>
                        <a:pt x="100" y="25"/>
                      </a:cubicBezTo>
                      <a:cubicBezTo>
                        <a:pt x="103" y="29"/>
                        <a:pt x="103" y="29"/>
                        <a:pt x="103" y="29"/>
                      </a:cubicBezTo>
                      <a:cubicBezTo>
                        <a:pt x="107" y="38"/>
                        <a:pt x="109" y="45"/>
                        <a:pt x="110" y="55"/>
                      </a:cubicBezTo>
                      <a:cubicBezTo>
                        <a:pt x="110" y="60"/>
                        <a:pt x="110" y="60"/>
                        <a:pt x="110" y="60"/>
                      </a:cubicBezTo>
                      <a:cubicBezTo>
                        <a:pt x="109" y="68"/>
                        <a:pt x="107" y="76"/>
                        <a:pt x="102" y="8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6">
                  <a:extLst>
                    <a:ext uri="{FF2B5EF4-FFF2-40B4-BE49-F238E27FC236}">
                      <a16:creationId xmlns:a16="http://schemas.microsoft.com/office/drawing/2014/main" id="{A5DFDB54-2967-701F-B78F-B61721737489}"/>
                    </a:ext>
                  </a:extLst>
                </p:cNvPr>
                <p:cNvSpPr/>
                <p:nvPr/>
              </p:nvSpPr>
              <p:spPr bwMode="auto">
                <a:xfrm>
                  <a:off x="3725863" y="3117850"/>
                  <a:ext cx="360363" cy="363537"/>
                </a:xfrm>
                <a:custGeom>
                  <a:avLst/>
                  <a:gdLst>
                    <a:gd name="T0" fmla="*/ 85 w 96"/>
                    <a:gd name="T1" fmla="*/ 70 h 97"/>
                    <a:gd name="T2" fmla="*/ 27 w 96"/>
                    <a:gd name="T3" fmla="*/ 85 h 97"/>
                    <a:gd name="T4" fmla="*/ 11 w 96"/>
                    <a:gd name="T5" fmla="*/ 28 h 97"/>
                    <a:gd name="T6" fmla="*/ 69 w 96"/>
                    <a:gd name="T7" fmla="*/ 12 h 97"/>
                    <a:gd name="T8" fmla="*/ 85 w 96"/>
                    <a:gd name="T9" fmla="*/ 7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97">
                      <a:moveTo>
                        <a:pt x="85" y="70"/>
                      </a:moveTo>
                      <a:cubicBezTo>
                        <a:pt x="73" y="90"/>
                        <a:pt x="47" y="97"/>
                        <a:pt x="27" y="85"/>
                      </a:cubicBezTo>
                      <a:cubicBezTo>
                        <a:pt x="7" y="74"/>
                        <a:pt x="0" y="48"/>
                        <a:pt x="11" y="28"/>
                      </a:cubicBezTo>
                      <a:cubicBezTo>
                        <a:pt x="23" y="7"/>
                        <a:pt x="49" y="0"/>
                        <a:pt x="69" y="12"/>
                      </a:cubicBezTo>
                      <a:cubicBezTo>
                        <a:pt x="89" y="24"/>
                        <a:pt x="96" y="50"/>
                        <a:pt x="85" y="7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28">
                  <a:extLst>
                    <a:ext uri="{FF2B5EF4-FFF2-40B4-BE49-F238E27FC236}">
                      <a16:creationId xmlns:a16="http://schemas.microsoft.com/office/drawing/2014/main" id="{87594BE2-0FFD-5F90-B512-35668A822C7C}"/>
                    </a:ext>
                  </a:extLst>
                </p:cNvPr>
                <p:cNvSpPr/>
                <p:nvPr/>
              </p:nvSpPr>
              <p:spPr bwMode="auto">
                <a:xfrm>
                  <a:off x="3860800" y="3225800"/>
                  <a:ext cx="98425" cy="150812"/>
                </a:xfrm>
                <a:custGeom>
                  <a:avLst/>
                  <a:gdLst>
                    <a:gd name="T0" fmla="*/ 0 w 26"/>
                    <a:gd name="T1" fmla="*/ 38 h 40"/>
                    <a:gd name="T2" fmla="*/ 10 w 26"/>
                    <a:gd name="T3" fmla="*/ 40 h 40"/>
                    <a:gd name="T4" fmla="*/ 26 w 26"/>
                    <a:gd name="T5" fmla="*/ 29 h 40"/>
                    <a:gd name="T6" fmla="*/ 22 w 26"/>
                    <a:gd name="T7" fmla="*/ 20 h 40"/>
                    <a:gd name="T8" fmla="*/ 18 w 26"/>
                    <a:gd name="T9" fmla="*/ 19 h 40"/>
                    <a:gd name="T10" fmla="*/ 25 w 26"/>
                    <a:gd name="T11" fmla="*/ 10 h 40"/>
                    <a:gd name="T12" fmla="*/ 12 w 26"/>
                    <a:gd name="T13" fmla="*/ 0 h 40"/>
                    <a:gd name="T14" fmla="*/ 1 w 26"/>
                    <a:gd name="T15" fmla="*/ 1 h 40"/>
                    <a:gd name="T16" fmla="*/ 2 w 26"/>
                    <a:gd name="T17" fmla="*/ 8 h 40"/>
                    <a:gd name="T18" fmla="*/ 11 w 26"/>
                    <a:gd name="T19" fmla="*/ 6 h 40"/>
                    <a:gd name="T20" fmla="*/ 17 w 26"/>
                    <a:gd name="T21" fmla="*/ 10 h 40"/>
                    <a:gd name="T22" fmla="*/ 15 w 26"/>
                    <a:gd name="T23" fmla="*/ 15 h 40"/>
                    <a:gd name="T24" fmla="*/ 8 w 26"/>
                    <a:gd name="T25" fmla="*/ 16 h 40"/>
                    <a:gd name="T26" fmla="*/ 5 w 26"/>
                    <a:gd name="T27" fmla="*/ 16 h 40"/>
                    <a:gd name="T28" fmla="*/ 5 w 26"/>
                    <a:gd name="T29" fmla="*/ 22 h 40"/>
                    <a:gd name="T30" fmla="*/ 8 w 26"/>
                    <a:gd name="T31" fmla="*/ 22 h 40"/>
                    <a:gd name="T32" fmla="*/ 18 w 26"/>
                    <a:gd name="T33" fmla="*/ 28 h 40"/>
                    <a:gd name="T34" fmla="*/ 10 w 26"/>
                    <a:gd name="T35" fmla="*/ 34 h 40"/>
                    <a:gd name="T36" fmla="*/ 1 w 26"/>
                    <a:gd name="T37" fmla="*/ 32 h 40"/>
                    <a:gd name="T38" fmla="*/ 0 w 26"/>
                    <a:gd name="T39" fmla="*/ 38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6" h="40">
                      <a:moveTo>
                        <a:pt x="0" y="38"/>
                      </a:moveTo>
                      <a:cubicBezTo>
                        <a:pt x="4" y="39"/>
                        <a:pt x="7" y="40"/>
                        <a:pt x="10" y="40"/>
                      </a:cubicBezTo>
                      <a:cubicBezTo>
                        <a:pt x="20" y="40"/>
                        <a:pt x="26" y="35"/>
                        <a:pt x="26" y="29"/>
                      </a:cubicBezTo>
                      <a:cubicBezTo>
                        <a:pt x="26" y="25"/>
                        <a:pt x="24" y="22"/>
                        <a:pt x="22" y="20"/>
                      </a:cubicBezTo>
                      <a:cubicBezTo>
                        <a:pt x="21" y="20"/>
                        <a:pt x="20" y="19"/>
                        <a:pt x="18" y="19"/>
                      </a:cubicBezTo>
                      <a:cubicBezTo>
                        <a:pt x="23" y="18"/>
                        <a:pt x="25" y="14"/>
                        <a:pt x="25" y="10"/>
                      </a:cubicBezTo>
                      <a:cubicBezTo>
                        <a:pt x="25" y="3"/>
                        <a:pt x="20" y="0"/>
                        <a:pt x="12" y="0"/>
                      </a:cubicBezTo>
                      <a:cubicBezTo>
                        <a:pt x="8" y="0"/>
                        <a:pt x="6" y="0"/>
                        <a:pt x="1" y="1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4" y="7"/>
                        <a:pt x="8" y="6"/>
                        <a:pt x="11" y="6"/>
                      </a:cubicBezTo>
                      <a:cubicBezTo>
                        <a:pt x="15" y="6"/>
                        <a:pt x="17" y="8"/>
                        <a:pt x="17" y="10"/>
                      </a:cubicBezTo>
                      <a:cubicBezTo>
                        <a:pt x="17" y="12"/>
                        <a:pt x="16" y="14"/>
                        <a:pt x="15" y="15"/>
                      </a:cubicBezTo>
                      <a:cubicBezTo>
                        <a:pt x="13" y="16"/>
                        <a:pt x="11" y="16"/>
                        <a:pt x="8" y="16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5" y="22"/>
                        <a:pt x="5" y="22"/>
                        <a:pt x="5" y="22"/>
                      </a:cubicBezTo>
                      <a:cubicBezTo>
                        <a:pt x="7" y="22"/>
                        <a:pt x="7" y="22"/>
                        <a:pt x="8" y="22"/>
                      </a:cubicBezTo>
                      <a:cubicBezTo>
                        <a:pt x="15" y="22"/>
                        <a:pt x="18" y="24"/>
                        <a:pt x="18" y="28"/>
                      </a:cubicBezTo>
                      <a:cubicBezTo>
                        <a:pt x="18" y="31"/>
                        <a:pt x="15" y="34"/>
                        <a:pt x="10" y="34"/>
                      </a:cubicBezTo>
                      <a:cubicBezTo>
                        <a:pt x="7" y="34"/>
                        <a:pt x="4" y="33"/>
                        <a:pt x="1" y="32"/>
                      </a:cubicBezTo>
                      <a:cubicBezTo>
                        <a:pt x="0" y="38"/>
                        <a:pt x="0" y="38"/>
                        <a:pt x="0" y="3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62" name="组合 84">
            <a:extLst>
              <a:ext uri="{FF2B5EF4-FFF2-40B4-BE49-F238E27FC236}">
                <a16:creationId xmlns:a16="http://schemas.microsoft.com/office/drawing/2014/main" id="{72A004EB-594F-B234-4827-4A426549D00C}"/>
              </a:ext>
            </a:extLst>
          </p:cNvPr>
          <p:cNvGrpSpPr/>
          <p:nvPr/>
        </p:nvGrpSpPr>
        <p:grpSpPr>
          <a:xfrm>
            <a:off x="3128751" y="1232392"/>
            <a:ext cx="3014663" cy="2712286"/>
            <a:chOff x="3057525" y="1317943"/>
            <a:chExt cx="3014663" cy="2711449"/>
          </a:xfrm>
        </p:grpSpPr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28BA61FC-3554-DAB4-2FB7-15C2AD97CE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2013" y="1675130"/>
              <a:ext cx="2322513" cy="2012950"/>
            </a:xfrm>
            <a:custGeom>
              <a:avLst/>
              <a:gdLst>
                <a:gd name="T0" fmla="*/ 1444 w 1463"/>
                <a:gd name="T1" fmla="*/ 1268 h 1268"/>
                <a:gd name="T2" fmla="*/ 19 w 1463"/>
                <a:gd name="T3" fmla="*/ 1268 h 1268"/>
                <a:gd name="T4" fmla="*/ 19 w 1463"/>
                <a:gd name="T5" fmla="*/ 1244 h 1268"/>
                <a:gd name="T6" fmla="*/ 0 w 1463"/>
                <a:gd name="T7" fmla="*/ 1232 h 1268"/>
                <a:gd name="T8" fmla="*/ 711 w 1463"/>
                <a:gd name="T9" fmla="*/ 0 h 1268"/>
                <a:gd name="T10" fmla="*/ 732 w 1463"/>
                <a:gd name="T11" fmla="*/ 11 h 1268"/>
                <a:gd name="T12" fmla="*/ 751 w 1463"/>
                <a:gd name="T13" fmla="*/ 0 h 1268"/>
                <a:gd name="T14" fmla="*/ 1463 w 1463"/>
                <a:gd name="T15" fmla="*/ 1232 h 1268"/>
                <a:gd name="T16" fmla="*/ 1444 w 1463"/>
                <a:gd name="T17" fmla="*/ 1244 h 1268"/>
                <a:gd name="T18" fmla="*/ 1444 w 1463"/>
                <a:gd name="T19" fmla="*/ 1268 h 1268"/>
                <a:gd name="T20" fmla="*/ 1444 w 1463"/>
                <a:gd name="T21" fmla="*/ 1268 h 1268"/>
                <a:gd name="T22" fmla="*/ 59 w 1463"/>
                <a:gd name="T23" fmla="*/ 1223 h 1268"/>
                <a:gd name="T24" fmla="*/ 1404 w 1463"/>
                <a:gd name="T25" fmla="*/ 1223 h 1268"/>
                <a:gd name="T26" fmla="*/ 732 w 1463"/>
                <a:gd name="T27" fmla="*/ 59 h 1268"/>
                <a:gd name="T28" fmla="*/ 59 w 1463"/>
                <a:gd name="T29" fmla="*/ 1223 h 1268"/>
                <a:gd name="T30" fmla="*/ 59 w 1463"/>
                <a:gd name="T31" fmla="*/ 1223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63" h="1268">
                  <a:moveTo>
                    <a:pt x="1444" y="1268"/>
                  </a:moveTo>
                  <a:lnTo>
                    <a:pt x="19" y="1268"/>
                  </a:lnTo>
                  <a:lnTo>
                    <a:pt x="19" y="1244"/>
                  </a:lnTo>
                  <a:lnTo>
                    <a:pt x="0" y="1232"/>
                  </a:lnTo>
                  <a:lnTo>
                    <a:pt x="711" y="0"/>
                  </a:lnTo>
                  <a:lnTo>
                    <a:pt x="732" y="11"/>
                  </a:lnTo>
                  <a:lnTo>
                    <a:pt x="751" y="0"/>
                  </a:lnTo>
                  <a:lnTo>
                    <a:pt x="1463" y="1232"/>
                  </a:lnTo>
                  <a:lnTo>
                    <a:pt x="1444" y="1244"/>
                  </a:lnTo>
                  <a:lnTo>
                    <a:pt x="1444" y="1268"/>
                  </a:lnTo>
                  <a:lnTo>
                    <a:pt x="1444" y="1268"/>
                  </a:lnTo>
                  <a:close/>
                  <a:moveTo>
                    <a:pt x="59" y="1223"/>
                  </a:moveTo>
                  <a:lnTo>
                    <a:pt x="1404" y="1223"/>
                  </a:lnTo>
                  <a:lnTo>
                    <a:pt x="732" y="59"/>
                  </a:lnTo>
                  <a:lnTo>
                    <a:pt x="59" y="1223"/>
                  </a:lnTo>
                  <a:lnTo>
                    <a:pt x="59" y="1223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64" name="组合 86">
              <a:extLst>
                <a:ext uri="{FF2B5EF4-FFF2-40B4-BE49-F238E27FC236}">
                  <a16:creationId xmlns:a16="http://schemas.microsoft.com/office/drawing/2014/main" id="{F6E8BF9E-4224-AAB1-5E71-2DE3E5CDF01D}"/>
                </a:ext>
              </a:extLst>
            </p:cNvPr>
            <p:cNvGrpSpPr/>
            <p:nvPr/>
          </p:nvGrpSpPr>
          <p:grpSpPr>
            <a:xfrm>
              <a:off x="4186238" y="1317943"/>
              <a:ext cx="754063" cy="754062"/>
              <a:chOff x="4186238" y="1317943"/>
              <a:chExt cx="754063" cy="754062"/>
            </a:xfrm>
          </p:grpSpPr>
          <p:sp>
            <p:nvSpPr>
              <p:cNvPr id="74" name="Freeform 19">
                <a:extLst>
                  <a:ext uri="{FF2B5EF4-FFF2-40B4-BE49-F238E27FC236}">
                    <a16:creationId xmlns:a16="http://schemas.microsoft.com/office/drawing/2014/main" id="{31967765-3747-F2FB-0E3E-583413331A11}"/>
                  </a:ext>
                </a:extLst>
              </p:cNvPr>
              <p:cNvSpPr/>
              <p:nvPr/>
            </p:nvSpPr>
            <p:spPr bwMode="auto">
              <a:xfrm>
                <a:off x="4186238" y="1317943"/>
                <a:ext cx="754063" cy="754062"/>
              </a:xfrm>
              <a:custGeom>
                <a:avLst/>
                <a:gdLst>
                  <a:gd name="T0" fmla="*/ 177 w 201"/>
                  <a:gd name="T1" fmla="*/ 56 h 201"/>
                  <a:gd name="T2" fmla="*/ 145 w 201"/>
                  <a:gd name="T3" fmla="*/ 177 h 201"/>
                  <a:gd name="T4" fmla="*/ 24 w 201"/>
                  <a:gd name="T5" fmla="*/ 144 h 201"/>
                  <a:gd name="T6" fmla="*/ 57 w 201"/>
                  <a:gd name="T7" fmla="*/ 24 h 201"/>
                  <a:gd name="T8" fmla="*/ 177 w 201"/>
                  <a:gd name="T9" fmla="*/ 56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" h="201">
                    <a:moveTo>
                      <a:pt x="177" y="56"/>
                    </a:moveTo>
                    <a:cubicBezTo>
                      <a:pt x="201" y="98"/>
                      <a:pt x="187" y="152"/>
                      <a:pt x="145" y="177"/>
                    </a:cubicBezTo>
                    <a:cubicBezTo>
                      <a:pt x="103" y="201"/>
                      <a:pt x="49" y="186"/>
                      <a:pt x="24" y="144"/>
                    </a:cubicBezTo>
                    <a:cubicBezTo>
                      <a:pt x="0" y="102"/>
                      <a:pt x="14" y="48"/>
                      <a:pt x="57" y="24"/>
                    </a:cubicBezTo>
                    <a:cubicBezTo>
                      <a:pt x="99" y="0"/>
                      <a:pt x="153" y="14"/>
                      <a:pt x="177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75" name="组合 97">
                <a:extLst>
                  <a:ext uri="{FF2B5EF4-FFF2-40B4-BE49-F238E27FC236}">
                    <a16:creationId xmlns:a16="http://schemas.microsoft.com/office/drawing/2014/main" id="{91C70B0C-14C8-F68E-E80B-30CEC38901A1}"/>
                  </a:ext>
                </a:extLst>
              </p:cNvPr>
              <p:cNvGrpSpPr/>
              <p:nvPr/>
            </p:nvGrpSpPr>
            <p:grpSpPr>
              <a:xfrm>
                <a:off x="4246563" y="1378268"/>
                <a:ext cx="633413" cy="630237"/>
                <a:chOff x="4132263" y="1366838"/>
                <a:chExt cx="633413" cy="630237"/>
              </a:xfrm>
            </p:grpSpPr>
            <p:sp>
              <p:nvSpPr>
                <p:cNvPr id="76" name="Freeform 20">
                  <a:extLst>
                    <a:ext uri="{FF2B5EF4-FFF2-40B4-BE49-F238E27FC236}">
                      <a16:creationId xmlns:a16="http://schemas.microsoft.com/office/drawing/2014/main" id="{4D70FF95-2E62-8F07-04DB-6100F1D4FC6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32263" y="1366838"/>
                  <a:ext cx="633413" cy="630237"/>
                </a:xfrm>
                <a:custGeom>
                  <a:avLst/>
                  <a:gdLst>
                    <a:gd name="T0" fmla="*/ 144 w 169"/>
                    <a:gd name="T1" fmla="*/ 50 h 168"/>
                    <a:gd name="T2" fmla="*/ 119 w 169"/>
                    <a:gd name="T3" fmla="*/ 144 h 168"/>
                    <a:gd name="T4" fmla="*/ 25 w 169"/>
                    <a:gd name="T5" fmla="*/ 119 h 168"/>
                    <a:gd name="T6" fmla="*/ 50 w 169"/>
                    <a:gd name="T7" fmla="*/ 24 h 168"/>
                    <a:gd name="T8" fmla="*/ 144 w 169"/>
                    <a:gd name="T9" fmla="*/ 50 h 168"/>
                    <a:gd name="T10" fmla="*/ 149 w 169"/>
                    <a:gd name="T11" fmla="*/ 47 h 168"/>
                    <a:gd name="T12" fmla="*/ 121 w 169"/>
                    <a:gd name="T13" fmla="*/ 148 h 168"/>
                    <a:gd name="T14" fmla="*/ 21 w 169"/>
                    <a:gd name="T15" fmla="*/ 121 h 168"/>
                    <a:gd name="T16" fmla="*/ 48 w 169"/>
                    <a:gd name="T17" fmla="*/ 20 h 168"/>
                    <a:gd name="T18" fmla="*/ 149 w 169"/>
                    <a:gd name="T19" fmla="*/ 47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9" h="168">
                      <a:moveTo>
                        <a:pt x="144" y="50"/>
                      </a:moveTo>
                      <a:cubicBezTo>
                        <a:pt x="163" y="83"/>
                        <a:pt x="152" y="125"/>
                        <a:pt x="119" y="144"/>
                      </a:cubicBezTo>
                      <a:cubicBezTo>
                        <a:pt x="86" y="163"/>
                        <a:pt x="44" y="152"/>
                        <a:pt x="25" y="119"/>
                      </a:cubicBezTo>
                      <a:cubicBezTo>
                        <a:pt x="6" y="86"/>
                        <a:pt x="17" y="43"/>
                        <a:pt x="50" y="24"/>
                      </a:cubicBezTo>
                      <a:cubicBezTo>
                        <a:pt x="83" y="5"/>
                        <a:pt x="125" y="17"/>
                        <a:pt x="144" y="50"/>
                      </a:cubicBezTo>
                      <a:close/>
                      <a:moveTo>
                        <a:pt x="149" y="47"/>
                      </a:moveTo>
                      <a:cubicBezTo>
                        <a:pt x="169" y="83"/>
                        <a:pt x="157" y="128"/>
                        <a:pt x="121" y="148"/>
                      </a:cubicBezTo>
                      <a:cubicBezTo>
                        <a:pt x="86" y="168"/>
                        <a:pt x="41" y="156"/>
                        <a:pt x="21" y="121"/>
                      </a:cubicBezTo>
                      <a:cubicBezTo>
                        <a:pt x="0" y="86"/>
                        <a:pt x="13" y="41"/>
                        <a:pt x="48" y="20"/>
                      </a:cubicBezTo>
                      <a:cubicBezTo>
                        <a:pt x="83" y="0"/>
                        <a:pt x="128" y="12"/>
                        <a:pt x="149" y="4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7" name="Freeform 23">
                  <a:extLst>
                    <a:ext uri="{FF2B5EF4-FFF2-40B4-BE49-F238E27FC236}">
                      <a16:creationId xmlns:a16="http://schemas.microsoft.com/office/drawing/2014/main" id="{6B0538FF-12A4-3827-8CB5-13AA6EECAB5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281488" y="1516063"/>
                  <a:ext cx="333375" cy="334962"/>
                </a:xfrm>
                <a:custGeom>
                  <a:avLst/>
                  <a:gdLst>
                    <a:gd name="T0" fmla="*/ 64 w 89"/>
                    <a:gd name="T1" fmla="*/ 23 h 89"/>
                    <a:gd name="T2" fmla="*/ 65 w 89"/>
                    <a:gd name="T3" fmla="*/ 24 h 89"/>
                    <a:gd name="T4" fmla="*/ 66 w 89"/>
                    <a:gd name="T5" fmla="*/ 25 h 89"/>
                    <a:gd name="T6" fmla="*/ 73 w 89"/>
                    <a:gd name="T7" fmla="*/ 44 h 89"/>
                    <a:gd name="T8" fmla="*/ 64 w 89"/>
                    <a:gd name="T9" fmla="*/ 65 h 89"/>
                    <a:gd name="T10" fmla="*/ 25 w 89"/>
                    <a:gd name="T11" fmla="*/ 65 h 89"/>
                    <a:gd name="T12" fmla="*/ 23 w 89"/>
                    <a:gd name="T13" fmla="*/ 63 h 89"/>
                    <a:gd name="T14" fmla="*/ 23 w 89"/>
                    <a:gd name="T15" fmla="*/ 25 h 89"/>
                    <a:gd name="T16" fmla="*/ 24 w 89"/>
                    <a:gd name="T17" fmla="*/ 24 h 89"/>
                    <a:gd name="T18" fmla="*/ 25 w 89"/>
                    <a:gd name="T19" fmla="*/ 24 h 89"/>
                    <a:gd name="T20" fmla="*/ 45 w 89"/>
                    <a:gd name="T21" fmla="*/ 16 h 89"/>
                    <a:gd name="T22" fmla="*/ 32 w 89"/>
                    <a:gd name="T23" fmla="*/ 60 h 89"/>
                    <a:gd name="T24" fmla="*/ 40 w 89"/>
                    <a:gd name="T25" fmla="*/ 69 h 89"/>
                    <a:gd name="T26" fmla="*/ 20 w 89"/>
                    <a:gd name="T27" fmla="*/ 46 h 89"/>
                    <a:gd name="T28" fmla="*/ 31 w 89"/>
                    <a:gd name="T29" fmla="*/ 56 h 89"/>
                    <a:gd name="T30" fmla="*/ 25 w 89"/>
                    <a:gd name="T31" fmla="*/ 28 h 89"/>
                    <a:gd name="T32" fmla="*/ 32 w 89"/>
                    <a:gd name="T33" fmla="*/ 29 h 89"/>
                    <a:gd name="T34" fmla="*/ 32 w 89"/>
                    <a:gd name="T35" fmla="*/ 29 h 89"/>
                    <a:gd name="T36" fmla="*/ 57 w 89"/>
                    <a:gd name="T37" fmla="*/ 29 h 89"/>
                    <a:gd name="T38" fmla="*/ 49 w 89"/>
                    <a:gd name="T39" fmla="*/ 19 h 89"/>
                    <a:gd name="T40" fmla="*/ 70 w 89"/>
                    <a:gd name="T41" fmla="*/ 43 h 89"/>
                    <a:gd name="T42" fmla="*/ 58 w 89"/>
                    <a:gd name="T43" fmla="*/ 32 h 89"/>
                    <a:gd name="T44" fmla="*/ 64 w 89"/>
                    <a:gd name="T45" fmla="*/ 60 h 89"/>
                    <a:gd name="T46" fmla="*/ 57 w 89"/>
                    <a:gd name="T47" fmla="*/ 60 h 89"/>
                    <a:gd name="T48" fmla="*/ 57 w 89"/>
                    <a:gd name="T49" fmla="*/ 60 h 89"/>
                    <a:gd name="T50" fmla="*/ 41 w 89"/>
                    <a:gd name="T51" fmla="*/ 22 h 89"/>
                    <a:gd name="T52" fmla="*/ 35 w 89"/>
                    <a:gd name="T53" fmla="*/ 30 h 89"/>
                    <a:gd name="T54" fmla="*/ 34 w 89"/>
                    <a:gd name="T55" fmla="*/ 33 h 89"/>
                    <a:gd name="T56" fmla="*/ 32 w 89"/>
                    <a:gd name="T57" fmla="*/ 43 h 89"/>
                    <a:gd name="T58" fmla="*/ 34 w 89"/>
                    <a:gd name="T59" fmla="*/ 33 h 89"/>
                    <a:gd name="T60" fmla="*/ 32 w 89"/>
                    <a:gd name="T61" fmla="*/ 48 h 89"/>
                    <a:gd name="T62" fmla="*/ 43 w 89"/>
                    <a:gd name="T63" fmla="*/ 53 h 89"/>
                    <a:gd name="T64" fmla="*/ 35 w 89"/>
                    <a:gd name="T65" fmla="*/ 58 h 89"/>
                    <a:gd name="T66" fmla="*/ 41 w 89"/>
                    <a:gd name="T67" fmla="*/ 66 h 89"/>
                    <a:gd name="T68" fmla="*/ 35 w 89"/>
                    <a:gd name="T69" fmla="*/ 58 h 89"/>
                    <a:gd name="T70" fmla="*/ 48 w 89"/>
                    <a:gd name="T71" fmla="*/ 66 h 89"/>
                    <a:gd name="T72" fmla="*/ 54 w 89"/>
                    <a:gd name="T73" fmla="*/ 58 h 89"/>
                    <a:gd name="T74" fmla="*/ 55 w 89"/>
                    <a:gd name="T75" fmla="*/ 55 h 89"/>
                    <a:gd name="T76" fmla="*/ 57 w 89"/>
                    <a:gd name="T77" fmla="*/ 46 h 89"/>
                    <a:gd name="T78" fmla="*/ 55 w 89"/>
                    <a:gd name="T79" fmla="*/ 55 h 89"/>
                    <a:gd name="T80" fmla="*/ 57 w 89"/>
                    <a:gd name="T81" fmla="*/ 40 h 89"/>
                    <a:gd name="T82" fmla="*/ 46 w 89"/>
                    <a:gd name="T83" fmla="*/ 35 h 89"/>
                    <a:gd name="T84" fmla="*/ 54 w 89"/>
                    <a:gd name="T85" fmla="*/ 30 h 89"/>
                    <a:gd name="T86" fmla="*/ 48 w 89"/>
                    <a:gd name="T87" fmla="*/ 22 h 89"/>
                    <a:gd name="T88" fmla="*/ 54 w 89"/>
                    <a:gd name="T89" fmla="*/ 30 h 89"/>
                    <a:gd name="T90" fmla="*/ 24 w 89"/>
                    <a:gd name="T91" fmla="*/ 0 h 89"/>
                    <a:gd name="T92" fmla="*/ 9 w 89"/>
                    <a:gd name="T93" fmla="*/ 41 h 89"/>
                    <a:gd name="T94" fmla="*/ 45 w 89"/>
                    <a:gd name="T95" fmla="*/ 0 h 89"/>
                    <a:gd name="T96" fmla="*/ 63 w 89"/>
                    <a:gd name="T97" fmla="*/ 84 h 89"/>
                    <a:gd name="T98" fmla="*/ 60 w 89"/>
                    <a:gd name="T99" fmla="*/ 77 h 89"/>
                    <a:gd name="T100" fmla="*/ 88 w 89"/>
                    <a:gd name="T101" fmla="*/ 44 h 89"/>
                    <a:gd name="T102" fmla="*/ 49 w 89"/>
                    <a:gd name="T103" fmla="*/ 1 h 89"/>
                    <a:gd name="T104" fmla="*/ 72 w 89"/>
                    <a:gd name="T105" fmla="*/ 31 h 89"/>
                    <a:gd name="T106" fmla="*/ 0 w 89"/>
                    <a:gd name="T107" fmla="*/ 65 h 89"/>
                    <a:gd name="T108" fmla="*/ 41 w 89"/>
                    <a:gd name="T109" fmla="*/ 80 h 89"/>
                    <a:gd name="T110" fmla="*/ 1 w 89"/>
                    <a:gd name="T111" fmla="*/ 44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89" h="89">
                      <a:moveTo>
                        <a:pt x="45" y="16"/>
                      </a:moveTo>
                      <a:cubicBezTo>
                        <a:pt x="52" y="16"/>
                        <a:pt x="59" y="18"/>
                        <a:pt x="64" y="23"/>
                      </a:cubicBezTo>
                      <a:cubicBezTo>
                        <a:pt x="64" y="23"/>
                        <a:pt x="64" y="23"/>
                        <a:pt x="64" y="23"/>
                      </a:cubicBezTo>
                      <a:cubicBezTo>
                        <a:pt x="64" y="23"/>
                        <a:pt x="64" y="23"/>
                        <a:pt x="64" y="24"/>
                      </a:cubicBezTo>
                      <a:cubicBezTo>
                        <a:pt x="65" y="24"/>
                        <a:pt x="65" y="24"/>
                        <a:pt x="65" y="24"/>
                      </a:cubicBezTo>
                      <a:cubicBezTo>
                        <a:pt x="65" y="24"/>
                        <a:pt x="65" y="24"/>
                        <a:pt x="65" y="24"/>
                      </a:cubicBezTo>
                      <a:cubicBezTo>
                        <a:pt x="65" y="24"/>
                        <a:pt x="65" y="24"/>
                        <a:pt x="65" y="24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6" y="25"/>
                        <a:pt x="66" y="25"/>
                        <a:pt x="66" y="25"/>
                      </a:cubicBezTo>
                      <a:cubicBezTo>
                        <a:pt x="66" y="25"/>
                        <a:pt x="66" y="25"/>
                        <a:pt x="66" y="25"/>
                      </a:cubicBezTo>
                      <a:cubicBezTo>
                        <a:pt x="66" y="25"/>
                        <a:pt x="66" y="25"/>
                        <a:pt x="66" y="25"/>
                      </a:cubicBezTo>
                      <a:cubicBezTo>
                        <a:pt x="71" y="31"/>
                        <a:pt x="73" y="37"/>
                        <a:pt x="73" y="44"/>
                      </a:cubicBezTo>
                      <a:cubicBezTo>
                        <a:pt x="73" y="51"/>
                        <a:pt x="71" y="58"/>
                        <a:pt x="66" y="63"/>
                      </a:cubicBezTo>
                      <a:cubicBezTo>
                        <a:pt x="66" y="63"/>
                        <a:pt x="66" y="63"/>
                        <a:pt x="66" y="63"/>
                      </a:cubicBezTo>
                      <a:cubicBezTo>
                        <a:pt x="66" y="64"/>
                        <a:pt x="65" y="65"/>
                        <a:pt x="64" y="65"/>
                      </a:cubicBezTo>
                      <a:cubicBezTo>
                        <a:pt x="64" y="65"/>
                        <a:pt x="64" y="65"/>
                        <a:pt x="64" y="65"/>
                      </a:cubicBezTo>
                      <a:cubicBezTo>
                        <a:pt x="59" y="70"/>
                        <a:pt x="52" y="73"/>
                        <a:pt x="45" y="73"/>
                      </a:cubicBezTo>
                      <a:cubicBezTo>
                        <a:pt x="37" y="73"/>
                        <a:pt x="30" y="70"/>
                        <a:pt x="25" y="65"/>
                      </a:cubicBezTo>
                      <a:cubicBezTo>
                        <a:pt x="25" y="65"/>
                        <a:pt x="25" y="65"/>
                        <a:pt x="25" y="65"/>
                      </a:cubicBezTo>
                      <a:cubicBezTo>
                        <a:pt x="25" y="65"/>
                        <a:pt x="24" y="64"/>
                        <a:pt x="23" y="63"/>
                      </a:cubicBezTo>
                      <a:cubicBezTo>
                        <a:pt x="23" y="63"/>
                        <a:pt x="23" y="63"/>
                        <a:pt x="23" y="63"/>
                      </a:cubicBezTo>
                      <a:cubicBezTo>
                        <a:pt x="19" y="58"/>
                        <a:pt x="16" y="51"/>
                        <a:pt x="16" y="44"/>
                      </a:cubicBezTo>
                      <a:cubicBezTo>
                        <a:pt x="16" y="37"/>
                        <a:pt x="19" y="31"/>
                        <a:pt x="23" y="25"/>
                      </a:cubicBezTo>
                      <a:cubicBezTo>
                        <a:pt x="23" y="25"/>
                        <a:pt x="23" y="25"/>
                        <a:pt x="23" y="25"/>
                      </a:cubicBezTo>
                      <a:cubicBezTo>
                        <a:pt x="23" y="25"/>
                        <a:pt x="23" y="25"/>
                        <a:pt x="23" y="25"/>
                      </a:cubicBezTo>
                      <a:cubicBezTo>
                        <a:pt x="23" y="25"/>
                        <a:pt x="24" y="25"/>
                        <a:pt x="24" y="25"/>
                      </a:cubicBezTo>
                      <a:cubicBezTo>
                        <a:pt x="24" y="25"/>
                        <a:pt x="24" y="25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23"/>
                        <a:pt x="25" y="23"/>
                        <a:pt x="25" y="23"/>
                      </a:cubicBezTo>
                      <a:cubicBezTo>
                        <a:pt x="25" y="23"/>
                        <a:pt x="25" y="23"/>
                        <a:pt x="25" y="23"/>
                      </a:cubicBezTo>
                      <a:cubicBezTo>
                        <a:pt x="30" y="18"/>
                        <a:pt x="37" y="16"/>
                        <a:pt x="45" y="16"/>
                      </a:cubicBezTo>
                      <a:cubicBezTo>
                        <a:pt x="45" y="16"/>
                        <a:pt x="45" y="16"/>
                        <a:pt x="45" y="16"/>
                      </a:cubicBezTo>
                      <a:close/>
                      <a:moveTo>
                        <a:pt x="40" y="69"/>
                      </a:moveTo>
                      <a:cubicBezTo>
                        <a:pt x="37" y="66"/>
                        <a:pt x="34" y="63"/>
                        <a:pt x="32" y="60"/>
                      </a:cubicBezTo>
                      <a:cubicBezTo>
                        <a:pt x="31" y="60"/>
                        <a:pt x="29" y="62"/>
                        <a:pt x="28" y="63"/>
                      </a:cubicBezTo>
                      <a:cubicBezTo>
                        <a:pt x="31" y="66"/>
                        <a:pt x="35" y="68"/>
                        <a:pt x="40" y="69"/>
                      </a:cubicBezTo>
                      <a:cubicBezTo>
                        <a:pt x="40" y="69"/>
                        <a:pt x="40" y="69"/>
                        <a:pt x="40" y="69"/>
                      </a:cubicBezTo>
                      <a:close/>
                      <a:moveTo>
                        <a:pt x="31" y="56"/>
                      </a:moveTo>
                      <a:cubicBezTo>
                        <a:pt x="30" y="53"/>
                        <a:pt x="29" y="50"/>
                        <a:pt x="28" y="46"/>
                      </a:cubicBezTo>
                      <a:cubicBezTo>
                        <a:pt x="20" y="46"/>
                        <a:pt x="20" y="46"/>
                        <a:pt x="20" y="46"/>
                      </a:cubicBezTo>
                      <a:cubicBezTo>
                        <a:pt x="20" y="51"/>
                        <a:pt x="22" y="56"/>
                        <a:pt x="25" y="60"/>
                      </a:cubicBezTo>
                      <a:cubicBezTo>
                        <a:pt x="27" y="59"/>
                        <a:pt x="29" y="58"/>
                        <a:pt x="31" y="56"/>
                      </a:cubicBezTo>
                      <a:cubicBezTo>
                        <a:pt x="31" y="56"/>
                        <a:pt x="31" y="56"/>
                        <a:pt x="31" y="56"/>
                      </a:cubicBezTo>
                      <a:close/>
                      <a:moveTo>
                        <a:pt x="28" y="43"/>
                      </a:moveTo>
                      <a:cubicBezTo>
                        <a:pt x="29" y="39"/>
                        <a:pt x="30" y="35"/>
                        <a:pt x="31" y="32"/>
                      </a:cubicBezTo>
                      <a:cubicBezTo>
                        <a:pt x="29" y="31"/>
                        <a:pt x="27" y="29"/>
                        <a:pt x="25" y="28"/>
                      </a:cubicBezTo>
                      <a:cubicBezTo>
                        <a:pt x="22" y="32"/>
                        <a:pt x="20" y="37"/>
                        <a:pt x="20" y="43"/>
                      </a:cubicBezTo>
                      <a:cubicBezTo>
                        <a:pt x="28" y="43"/>
                        <a:pt x="28" y="43"/>
                        <a:pt x="28" y="43"/>
                      </a:cubicBezTo>
                      <a:close/>
                      <a:moveTo>
                        <a:pt x="32" y="29"/>
                      </a:moveTo>
                      <a:cubicBezTo>
                        <a:pt x="34" y="25"/>
                        <a:pt x="37" y="22"/>
                        <a:pt x="40" y="19"/>
                      </a:cubicBezTo>
                      <a:cubicBezTo>
                        <a:pt x="35" y="20"/>
                        <a:pt x="31" y="22"/>
                        <a:pt x="28" y="25"/>
                      </a:cubicBezTo>
                      <a:cubicBezTo>
                        <a:pt x="29" y="27"/>
                        <a:pt x="31" y="28"/>
                        <a:pt x="32" y="29"/>
                      </a:cubicBezTo>
                      <a:cubicBezTo>
                        <a:pt x="32" y="29"/>
                        <a:pt x="32" y="29"/>
                        <a:pt x="32" y="29"/>
                      </a:cubicBezTo>
                      <a:close/>
                      <a:moveTo>
                        <a:pt x="49" y="19"/>
                      </a:moveTo>
                      <a:cubicBezTo>
                        <a:pt x="52" y="22"/>
                        <a:pt x="55" y="25"/>
                        <a:pt x="57" y="29"/>
                      </a:cubicBezTo>
                      <a:cubicBezTo>
                        <a:pt x="59" y="28"/>
                        <a:pt x="60" y="27"/>
                        <a:pt x="61" y="25"/>
                      </a:cubicBezTo>
                      <a:cubicBezTo>
                        <a:pt x="58" y="22"/>
                        <a:pt x="54" y="20"/>
                        <a:pt x="49" y="19"/>
                      </a:cubicBezTo>
                      <a:cubicBezTo>
                        <a:pt x="49" y="19"/>
                        <a:pt x="49" y="19"/>
                        <a:pt x="49" y="19"/>
                      </a:cubicBezTo>
                      <a:close/>
                      <a:moveTo>
                        <a:pt x="58" y="32"/>
                      </a:moveTo>
                      <a:cubicBezTo>
                        <a:pt x="60" y="35"/>
                        <a:pt x="61" y="39"/>
                        <a:pt x="61" y="43"/>
                      </a:cubicBezTo>
                      <a:cubicBezTo>
                        <a:pt x="70" y="43"/>
                        <a:pt x="70" y="43"/>
                        <a:pt x="70" y="43"/>
                      </a:cubicBezTo>
                      <a:cubicBezTo>
                        <a:pt x="70" y="37"/>
                        <a:pt x="67" y="32"/>
                        <a:pt x="64" y="28"/>
                      </a:cubicBezTo>
                      <a:cubicBezTo>
                        <a:pt x="62" y="29"/>
                        <a:pt x="60" y="31"/>
                        <a:pt x="58" y="32"/>
                      </a:cubicBezTo>
                      <a:cubicBezTo>
                        <a:pt x="58" y="32"/>
                        <a:pt x="58" y="32"/>
                        <a:pt x="58" y="32"/>
                      </a:cubicBezTo>
                      <a:close/>
                      <a:moveTo>
                        <a:pt x="61" y="46"/>
                      </a:moveTo>
                      <a:cubicBezTo>
                        <a:pt x="61" y="50"/>
                        <a:pt x="60" y="53"/>
                        <a:pt x="58" y="56"/>
                      </a:cubicBezTo>
                      <a:cubicBezTo>
                        <a:pt x="60" y="58"/>
                        <a:pt x="62" y="59"/>
                        <a:pt x="64" y="60"/>
                      </a:cubicBezTo>
                      <a:cubicBezTo>
                        <a:pt x="67" y="56"/>
                        <a:pt x="70" y="51"/>
                        <a:pt x="70" y="46"/>
                      </a:cubicBezTo>
                      <a:cubicBezTo>
                        <a:pt x="61" y="46"/>
                        <a:pt x="61" y="46"/>
                        <a:pt x="61" y="46"/>
                      </a:cubicBezTo>
                      <a:close/>
                      <a:moveTo>
                        <a:pt x="57" y="60"/>
                      </a:moveTo>
                      <a:cubicBezTo>
                        <a:pt x="55" y="63"/>
                        <a:pt x="52" y="66"/>
                        <a:pt x="49" y="69"/>
                      </a:cubicBezTo>
                      <a:cubicBezTo>
                        <a:pt x="54" y="68"/>
                        <a:pt x="58" y="66"/>
                        <a:pt x="61" y="63"/>
                      </a:cubicBezTo>
                      <a:cubicBezTo>
                        <a:pt x="60" y="62"/>
                        <a:pt x="59" y="60"/>
                        <a:pt x="57" y="60"/>
                      </a:cubicBezTo>
                      <a:cubicBezTo>
                        <a:pt x="57" y="60"/>
                        <a:pt x="57" y="60"/>
                        <a:pt x="57" y="60"/>
                      </a:cubicBezTo>
                      <a:close/>
                      <a:moveTo>
                        <a:pt x="43" y="21"/>
                      </a:moveTo>
                      <a:cubicBezTo>
                        <a:pt x="43" y="22"/>
                        <a:pt x="42" y="22"/>
                        <a:pt x="41" y="22"/>
                      </a:cubicBezTo>
                      <a:cubicBezTo>
                        <a:pt x="41" y="23"/>
                        <a:pt x="40" y="24"/>
                        <a:pt x="39" y="25"/>
                      </a:cubicBezTo>
                      <a:cubicBezTo>
                        <a:pt x="38" y="26"/>
                        <a:pt x="37" y="27"/>
                        <a:pt x="36" y="28"/>
                      </a:cubicBezTo>
                      <a:cubicBezTo>
                        <a:pt x="36" y="29"/>
                        <a:pt x="36" y="30"/>
                        <a:pt x="35" y="30"/>
                      </a:cubicBezTo>
                      <a:cubicBezTo>
                        <a:pt x="38" y="31"/>
                        <a:pt x="40" y="32"/>
                        <a:pt x="43" y="32"/>
                      </a:cubicBezTo>
                      <a:cubicBezTo>
                        <a:pt x="43" y="21"/>
                        <a:pt x="43" y="21"/>
                        <a:pt x="43" y="21"/>
                      </a:cubicBezTo>
                      <a:close/>
                      <a:moveTo>
                        <a:pt x="34" y="33"/>
                      </a:moveTo>
                      <a:cubicBezTo>
                        <a:pt x="34" y="34"/>
                        <a:pt x="33" y="35"/>
                        <a:pt x="33" y="36"/>
                      </a:cubicBezTo>
                      <a:cubicBezTo>
                        <a:pt x="32" y="37"/>
                        <a:pt x="32" y="38"/>
                        <a:pt x="32" y="40"/>
                      </a:cubicBezTo>
                      <a:cubicBezTo>
                        <a:pt x="32" y="41"/>
                        <a:pt x="32" y="42"/>
                        <a:pt x="32" y="43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3" y="35"/>
                        <a:pt x="43" y="35"/>
                        <a:pt x="43" y="35"/>
                      </a:cubicBezTo>
                      <a:cubicBezTo>
                        <a:pt x="40" y="35"/>
                        <a:pt x="37" y="34"/>
                        <a:pt x="34" y="33"/>
                      </a:cubicBezTo>
                      <a:cubicBezTo>
                        <a:pt x="34" y="33"/>
                        <a:pt x="34" y="33"/>
                        <a:pt x="34" y="33"/>
                      </a:cubicBezTo>
                      <a:close/>
                      <a:moveTo>
                        <a:pt x="32" y="46"/>
                      </a:moveTo>
                      <a:cubicBezTo>
                        <a:pt x="32" y="47"/>
                        <a:pt x="32" y="48"/>
                        <a:pt x="32" y="48"/>
                      </a:cubicBezTo>
                      <a:cubicBezTo>
                        <a:pt x="32" y="50"/>
                        <a:pt x="32" y="51"/>
                        <a:pt x="33" y="53"/>
                      </a:cubicBezTo>
                      <a:cubicBezTo>
                        <a:pt x="33" y="53"/>
                        <a:pt x="34" y="54"/>
                        <a:pt x="34" y="55"/>
                      </a:cubicBezTo>
                      <a:cubicBezTo>
                        <a:pt x="37" y="54"/>
                        <a:pt x="40" y="53"/>
                        <a:pt x="43" y="53"/>
                      </a:cubicBezTo>
                      <a:cubicBezTo>
                        <a:pt x="43" y="46"/>
                        <a:pt x="43" y="46"/>
                        <a:pt x="43" y="46"/>
                      </a:cubicBezTo>
                      <a:cubicBezTo>
                        <a:pt x="32" y="46"/>
                        <a:pt x="32" y="46"/>
                        <a:pt x="32" y="46"/>
                      </a:cubicBezTo>
                      <a:close/>
                      <a:moveTo>
                        <a:pt x="35" y="58"/>
                      </a:moveTo>
                      <a:cubicBezTo>
                        <a:pt x="36" y="59"/>
                        <a:pt x="36" y="59"/>
                        <a:pt x="36" y="60"/>
                      </a:cubicBezTo>
                      <a:cubicBezTo>
                        <a:pt x="37" y="61"/>
                        <a:pt x="38" y="62"/>
                        <a:pt x="39" y="63"/>
                      </a:cubicBezTo>
                      <a:cubicBezTo>
                        <a:pt x="40" y="64"/>
                        <a:pt x="41" y="65"/>
                        <a:pt x="41" y="66"/>
                      </a:cubicBezTo>
                      <a:cubicBezTo>
                        <a:pt x="42" y="66"/>
                        <a:pt x="43" y="67"/>
                        <a:pt x="43" y="67"/>
                      </a:cubicBezTo>
                      <a:cubicBezTo>
                        <a:pt x="43" y="56"/>
                        <a:pt x="43" y="56"/>
                        <a:pt x="43" y="56"/>
                      </a:cubicBezTo>
                      <a:cubicBezTo>
                        <a:pt x="40" y="57"/>
                        <a:pt x="38" y="57"/>
                        <a:pt x="35" y="58"/>
                      </a:cubicBezTo>
                      <a:cubicBezTo>
                        <a:pt x="35" y="58"/>
                        <a:pt x="35" y="58"/>
                        <a:pt x="35" y="58"/>
                      </a:cubicBezTo>
                      <a:close/>
                      <a:moveTo>
                        <a:pt x="46" y="67"/>
                      </a:moveTo>
                      <a:cubicBezTo>
                        <a:pt x="47" y="67"/>
                        <a:pt x="47" y="66"/>
                        <a:pt x="48" y="66"/>
                      </a:cubicBezTo>
                      <a:cubicBezTo>
                        <a:pt x="49" y="65"/>
                        <a:pt x="50" y="64"/>
                        <a:pt x="51" y="63"/>
                      </a:cubicBezTo>
                      <a:cubicBezTo>
                        <a:pt x="51" y="62"/>
                        <a:pt x="52" y="61"/>
                        <a:pt x="53" y="60"/>
                      </a:cubicBezTo>
                      <a:cubicBezTo>
                        <a:pt x="53" y="59"/>
                        <a:pt x="54" y="59"/>
                        <a:pt x="54" y="58"/>
                      </a:cubicBezTo>
                      <a:cubicBezTo>
                        <a:pt x="52" y="57"/>
                        <a:pt x="49" y="57"/>
                        <a:pt x="46" y="56"/>
                      </a:cubicBezTo>
                      <a:cubicBezTo>
                        <a:pt x="46" y="67"/>
                        <a:pt x="46" y="67"/>
                        <a:pt x="46" y="67"/>
                      </a:cubicBezTo>
                      <a:close/>
                      <a:moveTo>
                        <a:pt x="55" y="55"/>
                      </a:moveTo>
                      <a:cubicBezTo>
                        <a:pt x="56" y="54"/>
                        <a:pt x="56" y="53"/>
                        <a:pt x="56" y="53"/>
                      </a:cubicBezTo>
                      <a:cubicBezTo>
                        <a:pt x="57" y="51"/>
                        <a:pt x="57" y="50"/>
                        <a:pt x="57" y="48"/>
                      </a:cubicBezTo>
                      <a:cubicBezTo>
                        <a:pt x="57" y="48"/>
                        <a:pt x="57" y="47"/>
                        <a:pt x="57" y="46"/>
                      </a:cubicBezTo>
                      <a:cubicBezTo>
                        <a:pt x="46" y="46"/>
                        <a:pt x="46" y="46"/>
                        <a:pt x="46" y="46"/>
                      </a:cubicBezTo>
                      <a:cubicBezTo>
                        <a:pt x="46" y="53"/>
                        <a:pt x="46" y="53"/>
                        <a:pt x="46" y="53"/>
                      </a:cubicBezTo>
                      <a:cubicBezTo>
                        <a:pt x="49" y="53"/>
                        <a:pt x="53" y="54"/>
                        <a:pt x="55" y="55"/>
                      </a:cubicBezTo>
                      <a:cubicBezTo>
                        <a:pt x="55" y="55"/>
                        <a:pt x="55" y="55"/>
                        <a:pt x="55" y="55"/>
                      </a:cubicBezTo>
                      <a:close/>
                      <a:moveTo>
                        <a:pt x="57" y="43"/>
                      </a:moveTo>
                      <a:cubicBezTo>
                        <a:pt x="57" y="42"/>
                        <a:pt x="57" y="41"/>
                        <a:pt x="57" y="40"/>
                      </a:cubicBezTo>
                      <a:cubicBezTo>
                        <a:pt x="57" y="38"/>
                        <a:pt x="57" y="37"/>
                        <a:pt x="56" y="36"/>
                      </a:cubicBezTo>
                      <a:cubicBezTo>
                        <a:pt x="56" y="35"/>
                        <a:pt x="56" y="34"/>
                        <a:pt x="55" y="33"/>
                      </a:cubicBezTo>
                      <a:cubicBezTo>
                        <a:pt x="53" y="34"/>
                        <a:pt x="49" y="35"/>
                        <a:pt x="46" y="35"/>
                      </a:cubicBezTo>
                      <a:cubicBezTo>
                        <a:pt x="46" y="43"/>
                        <a:pt x="46" y="43"/>
                        <a:pt x="46" y="43"/>
                      </a:cubicBezTo>
                      <a:cubicBezTo>
                        <a:pt x="57" y="43"/>
                        <a:pt x="57" y="43"/>
                        <a:pt x="57" y="43"/>
                      </a:cubicBezTo>
                      <a:close/>
                      <a:moveTo>
                        <a:pt x="54" y="30"/>
                      </a:moveTo>
                      <a:cubicBezTo>
                        <a:pt x="54" y="30"/>
                        <a:pt x="53" y="29"/>
                        <a:pt x="53" y="28"/>
                      </a:cubicBezTo>
                      <a:cubicBezTo>
                        <a:pt x="52" y="27"/>
                        <a:pt x="51" y="26"/>
                        <a:pt x="51" y="25"/>
                      </a:cubicBezTo>
                      <a:cubicBezTo>
                        <a:pt x="50" y="24"/>
                        <a:pt x="49" y="23"/>
                        <a:pt x="48" y="22"/>
                      </a:cubicBezTo>
                      <a:cubicBezTo>
                        <a:pt x="47" y="22"/>
                        <a:pt x="47" y="22"/>
                        <a:pt x="46" y="21"/>
                      </a:cubicBezTo>
                      <a:cubicBezTo>
                        <a:pt x="46" y="32"/>
                        <a:pt x="46" y="32"/>
                        <a:pt x="46" y="32"/>
                      </a:cubicBezTo>
                      <a:cubicBezTo>
                        <a:pt x="49" y="32"/>
                        <a:pt x="52" y="31"/>
                        <a:pt x="54" y="30"/>
                      </a:cubicBezTo>
                      <a:cubicBezTo>
                        <a:pt x="54" y="30"/>
                        <a:pt x="54" y="30"/>
                        <a:pt x="54" y="30"/>
                      </a:cubicBezTo>
                      <a:close/>
                      <a:moveTo>
                        <a:pt x="4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12" y="11"/>
                        <a:pt x="3" y="24"/>
                        <a:pt x="1" y="40"/>
                      </a:cubicBezTo>
                      <a:cubicBezTo>
                        <a:pt x="9" y="41"/>
                        <a:pt x="9" y="41"/>
                        <a:pt x="9" y="41"/>
                      </a:cubicBezTo>
                      <a:cubicBezTo>
                        <a:pt x="10" y="28"/>
                        <a:pt x="18" y="17"/>
                        <a:pt x="29" y="12"/>
                      </a:cubicBezTo>
                      <a:cubicBezTo>
                        <a:pt x="32" y="17"/>
                        <a:pt x="32" y="17"/>
                        <a:pt x="32" y="17"/>
                      </a:cubicBezTo>
                      <a:cubicBezTo>
                        <a:pt x="45" y="0"/>
                        <a:pt x="45" y="0"/>
                        <a:pt x="45" y="0"/>
                      </a:cubicBezTo>
                      <a:close/>
                      <a:moveTo>
                        <a:pt x="45" y="88"/>
                      </a:moveTo>
                      <a:cubicBezTo>
                        <a:pt x="66" y="89"/>
                        <a:pt x="66" y="89"/>
                        <a:pt x="66" y="89"/>
                      </a:cubicBezTo>
                      <a:cubicBezTo>
                        <a:pt x="63" y="84"/>
                        <a:pt x="63" y="84"/>
                        <a:pt x="63" y="84"/>
                      </a:cubicBezTo>
                      <a:cubicBezTo>
                        <a:pt x="77" y="77"/>
                        <a:pt x="87" y="64"/>
                        <a:pt x="88" y="48"/>
                      </a:cubicBezTo>
                      <a:cubicBezTo>
                        <a:pt x="80" y="48"/>
                        <a:pt x="80" y="48"/>
                        <a:pt x="80" y="48"/>
                      </a:cubicBezTo>
                      <a:cubicBezTo>
                        <a:pt x="79" y="60"/>
                        <a:pt x="71" y="71"/>
                        <a:pt x="60" y="77"/>
                      </a:cubicBezTo>
                      <a:cubicBezTo>
                        <a:pt x="57" y="72"/>
                        <a:pt x="57" y="72"/>
                        <a:pt x="57" y="72"/>
                      </a:cubicBezTo>
                      <a:cubicBezTo>
                        <a:pt x="45" y="88"/>
                        <a:pt x="45" y="88"/>
                        <a:pt x="45" y="88"/>
                      </a:cubicBezTo>
                      <a:close/>
                      <a:moveTo>
                        <a:pt x="88" y="44"/>
                      </a:moveTo>
                      <a:cubicBezTo>
                        <a:pt x="89" y="23"/>
                        <a:pt x="89" y="23"/>
                        <a:pt x="89" y="23"/>
                      </a:cubicBezTo>
                      <a:cubicBezTo>
                        <a:pt x="84" y="26"/>
                        <a:pt x="84" y="26"/>
                        <a:pt x="84" y="26"/>
                      </a:cubicBezTo>
                      <a:cubicBezTo>
                        <a:pt x="78" y="12"/>
                        <a:pt x="64" y="2"/>
                        <a:pt x="49" y="1"/>
                      </a:cubicBezTo>
                      <a:cubicBezTo>
                        <a:pt x="48" y="9"/>
                        <a:pt x="48" y="9"/>
                        <a:pt x="48" y="9"/>
                      </a:cubicBezTo>
                      <a:cubicBezTo>
                        <a:pt x="61" y="10"/>
                        <a:pt x="72" y="18"/>
                        <a:pt x="77" y="29"/>
                      </a:cubicBezTo>
                      <a:cubicBezTo>
                        <a:pt x="72" y="31"/>
                        <a:pt x="72" y="31"/>
                        <a:pt x="72" y="31"/>
                      </a:cubicBezTo>
                      <a:cubicBezTo>
                        <a:pt x="88" y="44"/>
                        <a:pt x="88" y="44"/>
                        <a:pt x="88" y="44"/>
                      </a:cubicBezTo>
                      <a:close/>
                      <a:moveTo>
                        <a:pt x="1" y="44"/>
                      </a:moveTo>
                      <a:cubicBezTo>
                        <a:pt x="0" y="65"/>
                        <a:pt x="0" y="65"/>
                        <a:pt x="0" y="65"/>
                      </a:cubicBezTo>
                      <a:cubicBezTo>
                        <a:pt x="5" y="63"/>
                        <a:pt x="5" y="63"/>
                        <a:pt x="5" y="63"/>
                      </a:cubicBezTo>
                      <a:cubicBezTo>
                        <a:pt x="12" y="76"/>
                        <a:pt x="25" y="86"/>
                        <a:pt x="40" y="88"/>
                      </a:cubicBezTo>
                      <a:cubicBezTo>
                        <a:pt x="41" y="80"/>
                        <a:pt x="41" y="80"/>
                        <a:pt x="41" y="80"/>
                      </a:cubicBezTo>
                      <a:cubicBezTo>
                        <a:pt x="28" y="79"/>
                        <a:pt x="18" y="71"/>
                        <a:pt x="12" y="59"/>
                      </a:cubicBezTo>
                      <a:cubicBezTo>
                        <a:pt x="17" y="57"/>
                        <a:pt x="17" y="57"/>
                        <a:pt x="17" y="57"/>
                      </a:cubicBezTo>
                      <a:cubicBezTo>
                        <a:pt x="1" y="44"/>
                        <a:pt x="1" y="44"/>
                        <a:pt x="1" y="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5" name="组合 87">
              <a:extLst>
                <a:ext uri="{FF2B5EF4-FFF2-40B4-BE49-F238E27FC236}">
                  <a16:creationId xmlns:a16="http://schemas.microsoft.com/office/drawing/2014/main" id="{BD9D590F-9199-2F00-860C-7BE7B9C78949}"/>
                </a:ext>
              </a:extLst>
            </p:cNvPr>
            <p:cNvGrpSpPr/>
            <p:nvPr/>
          </p:nvGrpSpPr>
          <p:grpSpPr>
            <a:xfrm>
              <a:off x="5314950" y="3275330"/>
              <a:ext cx="757238" cy="754062"/>
              <a:chOff x="5200650" y="3263900"/>
              <a:chExt cx="757238" cy="754062"/>
            </a:xfrm>
          </p:grpSpPr>
          <p:sp>
            <p:nvSpPr>
              <p:cNvPr id="71" name="Freeform 18">
                <a:extLst>
                  <a:ext uri="{FF2B5EF4-FFF2-40B4-BE49-F238E27FC236}">
                    <a16:creationId xmlns:a16="http://schemas.microsoft.com/office/drawing/2014/main" id="{D0A6E459-D6A0-5A9E-3E59-DE2408855DA8}"/>
                  </a:ext>
                </a:extLst>
              </p:cNvPr>
              <p:cNvSpPr/>
              <p:nvPr/>
            </p:nvSpPr>
            <p:spPr bwMode="auto">
              <a:xfrm>
                <a:off x="5200650" y="3263900"/>
                <a:ext cx="757238" cy="754062"/>
              </a:xfrm>
              <a:custGeom>
                <a:avLst/>
                <a:gdLst>
                  <a:gd name="T0" fmla="*/ 177 w 202"/>
                  <a:gd name="T1" fmla="*/ 144 h 201"/>
                  <a:gd name="T2" fmla="*/ 57 w 202"/>
                  <a:gd name="T3" fmla="*/ 177 h 201"/>
                  <a:gd name="T4" fmla="*/ 25 w 202"/>
                  <a:gd name="T5" fmla="*/ 56 h 201"/>
                  <a:gd name="T6" fmla="*/ 145 w 202"/>
                  <a:gd name="T7" fmla="*/ 24 h 201"/>
                  <a:gd name="T8" fmla="*/ 177 w 202"/>
                  <a:gd name="T9" fmla="*/ 144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2" h="201">
                    <a:moveTo>
                      <a:pt x="177" y="144"/>
                    </a:moveTo>
                    <a:cubicBezTo>
                      <a:pt x="153" y="186"/>
                      <a:pt x="99" y="201"/>
                      <a:pt x="57" y="177"/>
                    </a:cubicBezTo>
                    <a:cubicBezTo>
                      <a:pt x="15" y="152"/>
                      <a:pt x="0" y="98"/>
                      <a:pt x="25" y="56"/>
                    </a:cubicBezTo>
                    <a:cubicBezTo>
                      <a:pt x="49" y="14"/>
                      <a:pt x="103" y="0"/>
                      <a:pt x="145" y="24"/>
                    </a:cubicBezTo>
                    <a:cubicBezTo>
                      <a:pt x="187" y="48"/>
                      <a:pt x="202" y="102"/>
                      <a:pt x="177" y="14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22">
                <a:extLst>
                  <a:ext uri="{FF2B5EF4-FFF2-40B4-BE49-F238E27FC236}">
                    <a16:creationId xmlns:a16="http://schemas.microsoft.com/office/drawing/2014/main" id="{A14DADA7-3A8F-B13F-7032-AA3C7F18CC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64150" y="3324225"/>
                <a:ext cx="630238" cy="630237"/>
              </a:xfrm>
              <a:custGeom>
                <a:avLst/>
                <a:gdLst>
                  <a:gd name="T0" fmla="*/ 144 w 168"/>
                  <a:gd name="T1" fmla="*/ 50 h 168"/>
                  <a:gd name="T2" fmla="*/ 119 w 168"/>
                  <a:gd name="T3" fmla="*/ 144 h 168"/>
                  <a:gd name="T4" fmla="*/ 24 w 168"/>
                  <a:gd name="T5" fmla="*/ 119 h 168"/>
                  <a:gd name="T6" fmla="*/ 49 w 168"/>
                  <a:gd name="T7" fmla="*/ 24 h 168"/>
                  <a:gd name="T8" fmla="*/ 144 w 168"/>
                  <a:gd name="T9" fmla="*/ 50 h 168"/>
                  <a:gd name="T10" fmla="*/ 148 w 168"/>
                  <a:gd name="T11" fmla="*/ 47 h 168"/>
                  <a:gd name="T12" fmla="*/ 121 w 168"/>
                  <a:gd name="T13" fmla="*/ 148 h 168"/>
                  <a:gd name="T14" fmla="*/ 20 w 168"/>
                  <a:gd name="T15" fmla="*/ 121 h 168"/>
                  <a:gd name="T16" fmla="*/ 47 w 168"/>
                  <a:gd name="T17" fmla="*/ 20 h 168"/>
                  <a:gd name="T18" fmla="*/ 148 w 168"/>
                  <a:gd name="T19" fmla="*/ 47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144" y="50"/>
                    </a:moveTo>
                    <a:cubicBezTo>
                      <a:pt x="163" y="83"/>
                      <a:pt x="152" y="125"/>
                      <a:pt x="119" y="144"/>
                    </a:cubicBezTo>
                    <a:cubicBezTo>
                      <a:pt x="86" y="163"/>
                      <a:pt x="43" y="152"/>
                      <a:pt x="24" y="119"/>
                    </a:cubicBezTo>
                    <a:cubicBezTo>
                      <a:pt x="5" y="86"/>
                      <a:pt x="16" y="43"/>
                      <a:pt x="49" y="24"/>
                    </a:cubicBezTo>
                    <a:cubicBezTo>
                      <a:pt x="82" y="5"/>
                      <a:pt x="125" y="17"/>
                      <a:pt x="144" y="50"/>
                    </a:cubicBezTo>
                    <a:close/>
                    <a:moveTo>
                      <a:pt x="148" y="47"/>
                    </a:moveTo>
                    <a:cubicBezTo>
                      <a:pt x="168" y="83"/>
                      <a:pt x="156" y="128"/>
                      <a:pt x="121" y="148"/>
                    </a:cubicBezTo>
                    <a:cubicBezTo>
                      <a:pt x="86" y="168"/>
                      <a:pt x="40" y="156"/>
                      <a:pt x="20" y="121"/>
                    </a:cubicBezTo>
                    <a:cubicBezTo>
                      <a:pt x="0" y="86"/>
                      <a:pt x="12" y="41"/>
                      <a:pt x="47" y="20"/>
                    </a:cubicBezTo>
                    <a:cubicBezTo>
                      <a:pt x="82" y="0"/>
                      <a:pt x="128" y="12"/>
                      <a:pt x="148" y="47"/>
                    </a:cubicBezTo>
                    <a:close/>
                  </a:path>
                </a:pathLst>
              </a:custGeom>
              <a:solidFill>
                <a:srgbClr val="C6D1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24">
                <a:extLst>
                  <a:ext uri="{FF2B5EF4-FFF2-40B4-BE49-F238E27FC236}">
                    <a16:creationId xmlns:a16="http://schemas.microsoft.com/office/drawing/2014/main" id="{961E824B-25B5-BC25-A3F4-E960C93E50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10200" y="3473450"/>
                <a:ext cx="338138" cy="333375"/>
              </a:xfrm>
              <a:custGeom>
                <a:avLst/>
                <a:gdLst>
                  <a:gd name="T0" fmla="*/ 42 w 90"/>
                  <a:gd name="T1" fmla="*/ 30 h 89"/>
                  <a:gd name="T2" fmla="*/ 31 w 90"/>
                  <a:gd name="T3" fmla="*/ 42 h 89"/>
                  <a:gd name="T4" fmla="*/ 21 w 90"/>
                  <a:gd name="T5" fmla="*/ 42 h 89"/>
                  <a:gd name="T6" fmla="*/ 42 w 90"/>
                  <a:gd name="T7" fmla="*/ 20 h 89"/>
                  <a:gd name="T8" fmla="*/ 42 w 90"/>
                  <a:gd name="T9" fmla="*/ 30 h 89"/>
                  <a:gd name="T10" fmla="*/ 48 w 90"/>
                  <a:gd name="T11" fmla="*/ 20 h 89"/>
                  <a:gd name="T12" fmla="*/ 69 w 90"/>
                  <a:gd name="T13" fmla="*/ 42 h 89"/>
                  <a:gd name="T14" fmla="*/ 59 w 90"/>
                  <a:gd name="T15" fmla="*/ 42 h 89"/>
                  <a:gd name="T16" fmla="*/ 48 w 90"/>
                  <a:gd name="T17" fmla="*/ 30 h 89"/>
                  <a:gd name="T18" fmla="*/ 48 w 90"/>
                  <a:gd name="T19" fmla="*/ 20 h 89"/>
                  <a:gd name="T20" fmla="*/ 42 w 90"/>
                  <a:gd name="T21" fmla="*/ 5 h 89"/>
                  <a:gd name="T22" fmla="*/ 42 w 90"/>
                  <a:gd name="T23" fmla="*/ 15 h 89"/>
                  <a:gd name="T24" fmla="*/ 16 w 90"/>
                  <a:gd name="T25" fmla="*/ 42 h 89"/>
                  <a:gd name="T26" fmla="*/ 6 w 90"/>
                  <a:gd name="T27" fmla="*/ 42 h 89"/>
                  <a:gd name="T28" fmla="*/ 42 w 90"/>
                  <a:gd name="T29" fmla="*/ 5 h 89"/>
                  <a:gd name="T30" fmla="*/ 42 w 90"/>
                  <a:gd name="T31" fmla="*/ 5 h 89"/>
                  <a:gd name="T32" fmla="*/ 42 w 90"/>
                  <a:gd name="T33" fmla="*/ 58 h 89"/>
                  <a:gd name="T34" fmla="*/ 42 w 90"/>
                  <a:gd name="T35" fmla="*/ 68 h 89"/>
                  <a:gd name="T36" fmla="*/ 21 w 90"/>
                  <a:gd name="T37" fmla="*/ 47 h 89"/>
                  <a:gd name="T38" fmla="*/ 31 w 90"/>
                  <a:gd name="T39" fmla="*/ 47 h 89"/>
                  <a:gd name="T40" fmla="*/ 42 w 90"/>
                  <a:gd name="T41" fmla="*/ 58 h 89"/>
                  <a:gd name="T42" fmla="*/ 42 w 90"/>
                  <a:gd name="T43" fmla="*/ 58 h 89"/>
                  <a:gd name="T44" fmla="*/ 42 w 90"/>
                  <a:gd name="T45" fmla="*/ 74 h 89"/>
                  <a:gd name="T46" fmla="*/ 42 w 90"/>
                  <a:gd name="T47" fmla="*/ 83 h 89"/>
                  <a:gd name="T48" fmla="*/ 6 w 90"/>
                  <a:gd name="T49" fmla="*/ 47 h 89"/>
                  <a:gd name="T50" fmla="*/ 16 w 90"/>
                  <a:gd name="T51" fmla="*/ 47 h 89"/>
                  <a:gd name="T52" fmla="*/ 42 w 90"/>
                  <a:gd name="T53" fmla="*/ 74 h 89"/>
                  <a:gd name="T54" fmla="*/ 42 w 90"/>
                  <a:gd name="T55" fmla="*/ 74 h 89"/>
                  <a:gd name="T56" fmla="*/ 48 w 90"/>
                  <a:gd name="T57" fmla="*/ 83 h 89"/>
                  <a:gd name="T58" fmla="*/ 48 w 90"/>
                  <a:gd name="T59" fmla="*/ 74 h 89"/>
                  <a:gd name="T60" fmla="*/ 74 w 90"/>
                  <a:gd name="T61" fmla="*/ 47 h 89"/>
                  <a:gd name="T62" fmla="*/ 84 w 90"/>
                  <a:gd name="T63" fmla="*/ 47 h 89"/>
                  <a:gd name="T64" fmla="*/ 48 w 90"/>
                  <a:gd name="T65" fmla="*/ 83 h 89"/>
                  <a:gd name="T66" fmla="*/ 48 w 90"/>
                  <a:gd name="T67" fmla="*/ 83 h 89"/>
                  <a:gd name="T68" fmla="*/ 48 w 90"/>
                  <a:gd name="T69" fmla="*/ 68 h 89"/>
                  <a:gd name="T70" fmla="*/ 48 w 90"/>
                  <a:gd name="T71" fmla="*/ 58 h 89"/>
                  <a:gd name="T72" fmla="*/ 59 w 90"/>
                  <a:gd name="T73" fmla="*/ 47 h 89"/>
                  <a:gd name="T74" fmla="*/ 69 w 90"/>
                  <a:gd name="T75" fmla="*/ 47 h 89"/>
                  <a:gd name="T76" fmla="*/ 48 w 90"/>
                  <a:gd name="T77" fmla="*/ 68 h 89"/>
                  <a:gd name="T78" fmla="*/ 48 w 90"/>
                  <a:gd name="T79" fmla="*/ 68 h 89"/>
                  <a:gd name="T80" fmla="*/ 48 w 90"/>
                  <a:gd name="T81" fmla="*/ 15 h 89"/>
                  <a:gd name="T82" fmla="*/ 48 w 90"/>
                  <a:gd name="T83" fmla="*/ 5 h 89"/>
                  <a:gd name="T84" fmla="*/ 84 w 90"/>
                  <a:gd name="T85" fmla="*/ 42 h 89"/>
                  <a:gd name="T86" fmla="*/ 74 w 90"/>
                  <a:gd name="T87" fmla="*/ 42 h 89"/>
                  <a:gd name="T88" fmla="*/ 48 w 90"/>
                  <a:gd name="T89" fmla="*/ 15 h 89"/>
                  <a:gd name="T90" fmla="*/ 48 w 90"/>
                  <a:gd name="T91" fmla="*/ 15 h 89"/>
                  <a:gd name="T92" fmla="*/ 45 w 90"/>
                  <a:gd name="T93" fmla="*/ 0 h 89"/>
                  <a:gd name="T94" fmla="*/ 0 w 90"/>
                  <a:gd name="T95" fmla="*/ 44 h 89"/>
                  <a:gd name="T96" fmla="*/ 45 w 90"/>
                  <a:gd name="T97" fmla="*/ 89 h 89"/>
                  <a:gd name="T98" fmla="*/ 90 w 90"/>
                  <a:gd name="T99" fmla="*/ 44 h 89"/>
                  <a:gd name="T100" fmla="*/ 45 w 90"/>
                  <a:gd name="T101" fmla="*/ 0 h 89"/>
                  <a:gd name="T102" fmla="*/ 45 w 90"/>
                  <a:gd name="T103" fmla="*/ 0 h 89"/>
                  <a:gd name="T104" fmla="*/ 45 w 90"/>
                  <a:gd name="T105" fmla="*/ 35 h 89"/>
                  <a:gd name="T106" fmla="*/ 36 w 90"/>
                  <a:gd name="T107" fmla="*/ 44 h 89"/>
                  <a:gd name="T108" fmla="*/ 45 w 90"/>
                  <a:gd name="T109" fmla="*/ 54 h 89"/>
                  <a:gd name="T110" fmla="*/ 54 w 90"/>
                  <a:gd name="T111" fmla="*/ 44 h 89"/>
                  <a:gd name="T112" fmla="*/ 45 w 90"/>
                  <a:gd name="T113" fmla="*/ 35 h 89"/>
                  <a:gd name="T114" fmla="*/ 45 w 90"/>
                  <a:gd name="T115" fmla="*/ 3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0" h="89">
                    <a:moveTo>
                      <a:pt x="42" y="30"/>
                    </a:moveTo>
                    <a:cubicBezTo>
                      <a:pt x="36" y="31"/>
                      <a:pt x="32" y="36"/>
                      <a:pt x="31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2" y="30"/>
                      <a:pt x="31" y="21"/>
                      <a:pt x="42" y="20"/>
                    </a:cubicBezTo>
                    <a:cubicBezTo>
                      <a:pt x="42" y="30"/>
                      <a:pt x="42" y="30"/>
                      <a:pt x="42" y="30"/>
                    </a:cubicBezTo>
                    <a:close/>
                    <a:moveTo>
                      <a:pt x="48" y="20"/>
                    </a:moveTo>
                    <a:cubicBezTo>
                      <a:pt x="59" y="21"/>
                      <a:pt x="68" y="30"/>
                      <a:pt x="69" y="42"/>
                    </a:cubicBezTo>
                    <a:cubicBezTo>
                      <a:pt x="59" y="42"/>
                      <a:pt x="59" y="42"/>
                      <a:pt x="59" y="42"/>
                    </a:cubicBezTo>
                    <a:cubicBezTo>
                      <a:pt x="58" y="36"/>
                      <a:pt x="54" y="31"/>
                      <a:pt x="48" y="30"/>
                    </a:cubicBezTo>
                    <a:cubicBezTo>
                      <a:pt x="48" y="20"/>
                      <a:pt x="48" y="20"/>
                      <a:pt x="48" y="20"/>
                    </a:cubicBezTo>
                    <a:close/>
                    <a:moveTo>
                      <a:pt x="42" y="5"/>
                    </a:moveTo>
                    <a:cubicBezTo>
                      <a:pt x="42" y="15"/>
                      <a:pt x="42" y="15"/>
                      <a:pt x="42" y="15"/>
                    </a:cubicBezTo>
                    <a:cubicBezTo>
                      <a:pt x="28" y="16"/>
                      <a:pt x="17" y="28"/>
                      <a:pt x="16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7" y="22"/>
                      <a:pt x="23" y="6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lose/>
                    <a:moveTo>
                      <a:pt x="42" y="58"/>
                    </a:moveTo>
                    <a:cubicBezTo>
                      <a:pt x="42" y="68"/>
                      <a:pt x="42" y="68"/>
                      <a:pt x="42" y="68"/>
                    </a:cubicBezTo>
                    <a:cubicBezTo>
                      <a:pt x="31" y="67"/>
                      <a:pt x="22" y="58"/>
                      <a:pt x="21" y="47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32" y="53"/>
                      <a:pt x="36" y="57"/>
                      <a:pt x="42" y="58"/>
                    </a:cubicBezTo>
                    <a:cubicBezTo>
                      <a:pt x="42" y="58"/>
                      <a:pt x="42" y="58"/>
                      <a:pt x="42" y="58"/>
                    </a:cubicBezTo>
                    <a:close/>
                    <a:moveTo>
                      <a:pt x="42" y="74"/>
                    </a:moveTo>
                    <a:cubicBezTo>
                      <a:pt x="42" y="83"/>
                      <a:pt x="42" y="83"/>
                      <a:pt x="42" y="83"/>
                    </a:cubicBezTo>
                    <a:cubicBezTo>
                      <a:pt x="23" y="82"/>
                      <a:pt x="7" y="66"/>
                      <a:pt x="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7" y="61"/>
                      <a:pt x="28" y="72"/>
                      <a:pt x="42" y="74"/>
                    </a:cubicBezTo>
                    <a:cubicBezTo>
                      <a:pt x="42" y="74"/>
                      <a:pt x="42" y="74"/>
                      <a:pt x="42" y="74"/>
                    </a:cubicBezTo>
                    <a:close/>
                    <a:moveTo>
                      <a:pt x="48" y="83"/>
                    </a:moveTo>
                    <a:cubicBezTo>
                      <a:pt x="48" y="74"/>
                      <a:pt x="48" y="74"/>
                      <a:pt x="48" y="74"/>
                    </a:cubicBezTo>
                    <a:cubicBezTo>
                      <a:pt x="62" y="72"/>
                      <a:pt x="73" y="61"/>
                      <a:pt x="74" y="4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3" y="66"/>
                      <a:pt x="67" y="82"/>
                      <a:pt x="48" y="83"/>
                    </a:cubicBezTo>
                    <a:cubicBezTo>
                      <a:pt x="48" y="83"/>
                      <a:pt x="48" y="83"/>
                      <a:pt x="48" y="83"/>
                    </a:cubicBezTo>
                    <a:close/>
                    <a:moveTo>
                      <a:pt x="48" y="68"/>
                    </a:moveTo>
                    <a:cubicBezTo>
                      <a:pt x="48" y="58"/>
                      <a:pt x="48" y="58"/>
                      <a:pt x="48" y="58"/>
                    </a:cubicBezTo>
                    <a:cubicBezTo>
                      <a:pt x="54" y="57"/>
                      <a:pt x="58" y="53"/>
                      <a:pt x="59" y="47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8" y="58"/>
                      <a:pt x="59" y="67"/>
                      <a:pt x="48" y="68"/>
                    </a:cubicBezTo>
                    <a:cubicBezTo>
                      <a:pt x="48" y="68"/>
                      <a:pt x="48" y="68"/>
                      <a:pt x="48" y="68"/>
                    </a:cubicBezTo>
                    <a:close/>
                    <a:moveTo>
                      <a:pt x="48" y="15"/>
                    </a:moveTo>
                    <a:cubicBezTo>
                      <a:pt x="48" y="5"/>
                      <a:pt x="48" y="5"/>
                      <a:pt x="48" y="5"/>
                    </a:cubicBezTo>
                    <a:cubicBezTo>
                      <a:pt x="67" y="6"/>
                      <a:pt x="83" y="22"/>
                      <a:pt x="84" y="42"/>
                    </a:cubicBezTo>
                    <a:cubicBezTo>
                      <a:pt x="74" y="42"/>
                      <a:pt x="74" y="42"/>
                      <a:pt x="74" y="42"/>
                    </a:cubicBezTo>
                    <a:cubicBezTo>
                      <a:pt x="73" y="28"/>
                      <a:pt x="62" y="16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lose/>
                    <a:moveTo>
                      <a:pt x="45" y="0"/>
                    </a:moveTo>
                    <a:cubicBezTo>
                      <a:pt x="21" y="0"/>
                      <a:pt x="0" y="20"/>
                      <a:pt x="0" y="44"/>
                    </a:cubicBezTo>
                    <a:cubicBezTo>
                      <a:pt x="0" y="69"/>
                      <a:pt x="21" y="89"/>
                      <a:pt x="45" y="89"/>
                    </a:cubicBezTo>
                    <a:cubicBezTo>
                      <a:pt x="69" y="89"/>
                      <a:pt x="90" y="69"/>
                      <a:pt x="90" y="44"/>
                    </a:cubicBezTo>
                    <a:cubicBezTo>
                      <a:pt x="90" y="20"/>
                      <a:pt x="69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lose/>
                    <a:moveTo>
                      <a:pt x="45" y="35"/>
                    </a:moveTo>
                    <a:cubicBezTo>
                      <a:pt x="40" y="35"/>
                      <a:pt x="36" y="39"/>
                      <a:pt x="36" y="44"/>
                    </a:cubicBezTo>
                    <a:cubicBezTo>
                      <a:pt x="36" y="49"/>
                      <a:pt x="40" y="54"/>
                      <a:pt x="45" y="54"/>
                    </a:cubicBezTo>
                    <a:cubicBezTo>
                      <a:pt x="50" y="54"/>
                      <a:pt x="54" y="49"/>
                      <a:pt x="54" y="44"/>
                    </a:cubicBezTo>
                    <a:cubicBezTo>
                      <a:pt x="54" y="39"/>
                      <a:pt x="50" y="35"/>
                      <a:pt x="45" y="35"/>
                    </a:cubicBezTo>
                    <a:cubicBezTo>
                      <a:pt x="45" y="35"/>
                      <a:pt x="45" y="35"/>
                      <a:pt x="45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66" name="组合 88">
              <a:extLst>
                <a:ext uri="{FF2B5EF4-FFF2-40B4-BE49-F238E27FC236}">
                  <a16:creationId xmlns:a16="http://schemas.microsoft.com/office/drawing/2014/main" id="{6F65C655-D45B-D473-BC76-07786FAED25D}"/>
                </a:ext>
              </a:extLst>
            </p:cNvPr>
            <p:cNvGrpSpPr/>
            <p:nvPr/>
          </p:nvGrpSpPr>
          <p:grpSpPr>
            <a:xfrm>
              <a:off x="3057525" y="3275330"/>
              <a:ext cx="754063" cy="754062"/>
              <a:chOff x="3057525" y="3275330"/>
              <a:chExt cx="754063" cy="754062"/>
            </a:xfrm>
          </p:grpSpPr>
          <p:sp>
            <p:nvSpPr>
              <p:cNvPr id="67" name="Freeform 17">
                <a:extLst>
                  <a:ext uri="{FF2B5EF4-FFF2-40B4-BE49-F238E27FC236}">
                    <a16:creationId xmlns:a16="http://schemas.microsoft.com/office/drawing/2014/main" id="{99DB6146-E11B-3152-D5CF-3D3E37EE235F}"/>
                  </a:ext>
                </a:extLst>
              </p:cNvPr>
              <p:cNvSpPr/>
              <p:nvPr/>
            </p:nvSpPr>
            <p:spPr bwMode="auto">
              <a:xfrm>
                <a:off x="3057525" y="3275330"/>
                <a:ext cx="754063" cy="754062"/>
              </a:xfrm>
              <a:custGeom>
                <a:avLst/>
                <a:gdLst>
                  <a:gd name="T0" fmla="*/ 177 w 201"/>
                  <a:gd name="T1" fmla="*/ 144 h 201"/>
                  <a:gd name="T2" fmla="*/ 56 w 201"/>
                  <a:gd name="T3" fmla="*/ 177 h 201"/>
                  <a:gd name="T4" fmla="*/ 24 w 201"/>
                  <a:gd name="T5" fmla="*/ 56 h 201"/>
                  <a:gd name="T6" fmla="*/ 144 w 201"/>
                  <a:gd name="T7" fmla="*/ 24 h 201"/>
                  <a:gd name="T8" fmla="*/ 177 w 201"/>
                  <a:gd name="T9" fmla="*/ 144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" h="201">
                    <a:moveTo>
                      <a:pt x="177" y="144"/>
                    </a:moveTo>
                    <a:cubicBezTo>
                      <a:pt x="152" y="186"/>
                      <a:pt x="98" y="201"/>
                      <a:pt x="56" y="177"/>
                    </a:cubicBezTo>
                    <a:cubicBezTo>
                      <a:pt x="14" y="152"/>
                      <a:pt x="0" y="98"/>
                      <a:pt x="24" y="56"/>
                    </a:cubicBezTo>
                    <a:cubicBezTo>
                      <a:pt x="48" y="14"/>
                      <a:pt x="102" y="0"/>
                      <a:pt x="144" y="24"/>
                    </a:cubicBezTo>
                    <a:cubicBezTo>
                      <a:pt x="186" y="48"/>
                      <a:pt x="201" y="102"/>
                      <a:pt x="177" y="14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68" name="组合 90">
                <a:extLst>
                  <a:ext uri="{FF2B5EF4-FFF2-40B4-BE49-F238E27FC236}">
                    <a16:creationId xmlns:a16="http://schemas.microsoft.com/office/drawing/2014/main" id="{44749809-65A4-E092-C16A-0F64B8FC9821}"/>
                  </a:ext>
                </a:extLst>
              </p:cNvPr>
              <p:cNvGrpSpPr/>
              <p:nvPr/>
            </p:nvGrpSpPr>
            <p:grpSpPr>
              <a:xfrm>
                <a:off x="3116263" y="3335655"/>
                <a:ext cx="630238" cy="630237"/>
                <a:chOff x="3001963" y="3324225"/>
                <a:chExt cx="630238" cy="630237"/>
              </a:xfrm>
            </p:grpSpPr>
            <p:sp>
              <p:nvSpPr>
                <p:cNvPr id="69" name="Freeform 21">
                  <a:extLst>
                    <a:ext uri="{FF2B5EF4-FFF2-40B4-BE49-F238E27FC236}">
                      <a16:creationId xmlns:a16="http://schemas.microsoft.com/office/drawing/2014/main" id="{6E2CF1C5-24EB-574D-3CEE-5672A77568C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01963" y="3324225"/>
                  <a:ext cx="630238" cy="630237"/>
                </a:xfrm>
                <a:custGeom>
                  <a:avLst/>
                  <a:gdLst>
                    <a:gd name="T0" fmla="*/ 144 w 168"/>
                    <a:gd name="T1" fmla="*/ 50 h 168"/>
                    <a:gd name="T2" fmla="*/ 119 w 168"/>
                    <a:gd name="T3" fmla="*/ 144 h 168"/>
                    <a:gd name="T4" fmla="*/ 24 w 168"/>
                    <a:gd name="T5" fmla="*/ 119 h 168"/>
                    <a:gd name="T6" fmla="*/ 50 w 168"/>
                    <a:gd name="T7" fmla="*/ 24 h 168"/>
                    <a:gd name="T8" fmla="*/ 144 w 168"/>
                    <a:gd name="T9" fmla="*/ 50 h 168"/>
                    <a:gd name="T10" fmla="*/ 148 w 168"/>
                    <a:gd name="T11" fmla="*/ 47 h 168"/>
                    <a:gd name="T12" fmla="*/ 121 w 168"/>
                    <a:gd name="T13" fmla="*/ 148 h 168"/>
                    <a:gd name="T14" fmla="*/ 20 w 168"/>
                    <a:gd name="T15" fmla="*/ 121 h 168"/>
                    <a:gd name="T16" fmla="*/ 47 w 168"/>
                    <a:gd name="T17" fmla="*/ 20 h 168"/>
                    <a:gd name="T18" fmla="*/ 148 w 168"/>
                    <a:gd name="T19" fmla="*/ 47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8" h="168">
                      <a:moveTo>
                        <a:pt x="144" y="50"/>
                      </a:moveTo>
                      <a:cubicBezTo>
                        <a:pt x="163" y="83"/>
                        <a:pt x="152" y="125"/>
                        <a:pt x="119" y="144"/>
                      </a:cubicBezTo>
                      <a:cubicBezTo>
                        <a:pt x="86" y="163"/>
                        <a:pt x="43" y="152"/>
                        <a:pt x="24" y="119"/>
                      </a:cubicBezTo>
                      <a:cubicBezTo>
                        <a:pt x="5" y="86"/>
                        <a:pt x="17" y="43"/>
                        <a:pt x="50" y="24"/>
                      </a:cubicBezTo>
                      <a:cubicBezTo>
                        <a:pt x="83" y="5"/>
                        <a:pt x="125" y="17"/>
                        <a:pt x="144" y="50"/>
                      </a:cubicBezTo>
                      <a:close/>
                      <a:moveTo>
                        <a:pt x="148" y="47"/>
                      </a:moveTo>
                      <a:cubicBezTo>
                        <a:pt x="168" y="83"/>
                        <a:pt x="156" y="128"/>
                        <a:pt x="121" y="148"/>
                      </a:cubicBezTo>
                      <a:cubicBezTo>
                        <a:pt x="86" y="168"/>
                        <a:pt x="41" y="156"/>
                        <a:pt x="20" y="121"/>
                      </a:cubicBezTo>
                      <a:cubicBezTo>
                        <a:pt x="0" y="86"/>
                        <a:pt x="12" y="41"/>
                        <a:pt x="47" y="20"/>
                      </a:cubicBezTo>
                      <a:cubicBezTo>
                        <a:pt x="82" y="0"/>
                        <a:pt x="128" y="12"/>
                        <a:pt x="148" y="47"/>
                      </a:cubicBezTo>
                      <a:close/>
                    </a:path>
                  </a:pathLst>
                </a:custGeom>
                <a:solidFill>
                  <a:srgbClr val="E7E5A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" name="Freeform 25">
                  <a:extLst>
                    <a:ext uri="{FF2B5EF4-FFF2-40B4-BE49-F238E27FC236}">
                      <a16:creationId xmlns:a16="http://schemas.microsoft.com/office/drawing/2014/main" id="{938A949C-3EF5-AAB4-3226-80F5D2F8851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52775" y="3473450"/>
                  <a:ext cx="333375" cy="333375"/>
                </a:xfrm>
                <a:custGeom>
                  <a:avLst/>
                  <a:gdLst>
                    <a:gd name="T0" fmla="*/ 23 w 89"/>
                    <a:gd name="T1" fmla="*/ 47 h 89"/>
                    <a:gd name="T2" fmla="*/ 34 w 89"/>
                    <a:gd name="T3" fmla="*/ 47 h 89"/>
                    <a:gd name="T4" fmla="*/ 34 w 89"/>
                    <a:gd name="T5" fmla="*/ 58 h 89"/>
                    <a:gd name="T6" fmla="*/ 23 w 89"/>
                    <a:gd name="T7" fmla="*/ 58 h 89"/>
                    <a:gd name="T8" fmla="*/ 23 w 89"/>
                    <a:gd name="T9" fmla="*/ 47 h 89"/>
                    <a:gd name="T10" fmla="*/ 54 w 89"/>
                    <a:gd name="T11" fmla="*/ 30 h 89"/>
                    <a:gd name="T12" fmla="*/ 65 w 89"/>
                    <a:gd name="T13" fmla="*/ 30 h 89"/>
                    <a:gd name="T14" fmla="*/ 65 w 89"/>
                    <a:gd name="T15" fmla="*/ 58 h 89"/>
                    <a:gd name="T16" fmla="*/ 54 w 89"/>
                    <a:gd name="T17" fmla="*/ 58 h 89"/>
                    <a:gd name="T18" fmla="*/ 54 w 89"/>
                    <a:gd name="T19" fmla="*/ 30 h 89"/>
                    <a:gd name="T20" fmla="*/ 42 w 89"/>
                    <a:gd name="T21" fmla="*/ 0 h 89"/>
                    <a:gd name="T22" fmla="*/ 15 w 89"/>
                    <a:gd name="T23" fmla="*/ 11 h 89"/>
                    <a:gd name="T24" fmla="*/ 27 w 89"/>
                    <a:gd name="T25" fmla="*/ 23 h 89"/>
                    <a:gd name="T26" fmla="*/ 42 w 89"/>
                    <a:gd name="T27" fmla="*/ 17 h 89"/>
                    <a:gd name="T28" fmla="*/ 42 w 89"/>
                    <a:gd name="T29" fmla="*/ 0 h 89"/>
                    <a:gd name="T30" fmla="*/ 47 w 89"/>
                    <a:gd name="T31" fmla="*/ 72 h 89"/>
                    <a:gd name="T32" fmla="*/ 47 w 89"/>
                    <a:gd name="T33" fmla="*/ 89 h 89"/>
                    <a:gd name="T34" fmla="*/ 89 w 89"/>
                    <a:gd name="T35" fmla="*/ 44 h 89"/>
                    <a:gd name="T36" fmla="*/ 47 w 89"/>
                    <a:gd name="T37" fmla="*/ 0 h 89"/>
                    <a:gd name="T38" fmla="*/ 47 w 89"/>
                    <a:gd name="T39" fmla="*/ 17 h 89"/>
                    <a:gd name="T40" fmla="*/ 72 w 89"/>
                    <a:gd name="T41" fmla="*/ 44 h 89"/>
                    <a:gd name="T42" fmla="*/ 47 w 89"/>
                    <a:gd name="T43" fmla="*/ 72 h 89"/>
                    <a:gd name="T44" fmla="*/ 47 w 89"/>
                    <a:gd name="T45" fmla="*/ 72 h 89"/>
                    <a:gd name="T46" fmla="*/ 18 w 89"/>
                    <a:gd name="T47" fmla="*/ 54 h 89"/>
                    <a:gd name="T48" fmla="*/ 2 w 89"/>
                    <a:gd name="T49" fmla="*/ 58 h 89"/>
                    <a:gd name="T50" fmla="*/ 42 w 89"/>
                    <a:gd name="T51" fmla="*/ 89 h 89"/>
                    <a:gd name="T52" fmla="*/ 42 w 89"/>
                    <a:gd name="T53" fmla="*/ 72 h 89"/>
                    <a:gd name="T54" fmla="*/ 18 w 89"/>
                    <a:gd name="T55" fmla="*/ 54 h 89"/>
                    <a:gd name="T56" fmla="*/ 18 w 89"/>
                    <a:gd name="T57" fmla="*/ 54 h 89"/>
                    <a:gd name="T58" fmla="*/ 23 w 89"/>
                    <a:gd name="T59" fmla="*/ 27 h 89"/>
                    <a:gd name="T60" fmla="*/ 11 w 89"/>
                    <a:gd name="T61" fmla="*/ 15 h 89"/>
                    <a:gd name="T62" fmla="*/ 0 w 89"/>
                    <a:gd name="T63" fmla="*/ 44 h 89"/>
                    <a:gd name="T64" fmla="*/ 1 w 89"/>
                    <a:gd name="T65" fmla="*/ 53 h 89"/>
                    <a:gd name="T66" fmla="*/ 17 w 89"/>
                    <a:gd name="T67" fmla="*/ 49 h 89"/>
                    <a:gd name="T68" fmla="*/ 16 w 89"/>
                    <a:gd name="T69" fmla="*/ 44 h 89"/>
                    <a:gd name="T70" fmla="*/ 23 w 89"/>
                    <a:gd name="T71" fmla="*/ 27 h 89"/>
                    <a:gd name="T72" fmla="*/ 23 w 89"/>
                    <a:gd name="T73" fmla="*/ 27 h 89"/>
                    <a:gd name="T74" fmla="*/ 39 w 89"/>
                    <a:gd name="T75" fmla="*/ 39 h 89"/>
                    <a:gd name="T76" fmla="*/ 49 w 89"/>
                    <a:gd name="T77" fmla="*/ 39 h 89"/>
                    <a:gd name="T78" fmla="*/ 49 w 89"/>
                    <a:gd name="T79" fmla="*/ 58 h 89"/>
                    <a:gd name="T80" fmla="*/ 39 w 89"/>
                    <a:gd name="T81" fmla="*/ 58 h 89"/>
                    <a:gd name="T82" fmla="*/ 39 w 89"/>
                    <a:gd name="T83" fmla="*/ 39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89" h="89">
                      <a:moveTo>
                        <a:pt x="23" y="47"/>
                      </a:moveTo>
                      <a:cubicBezTo>
                        <a:pt x="34" y="47"/>
                        <a:pt x="34" y="47"/>
                        <a:pt x="34" y="47"/>
                      </a:cubicBezTo>
                      <a:cubicBezTo>
                        <a:pt x="34" y="58"/>
                        <a:pt x="34" y="58"/>
                        <a:pt x="34" y="58"/>
                      </a:cubicBezTo>
                      <a:cubicBezTo>
                        <a:pt x="23" y="58"/>
                        <a:pt x="23" y="58"/>
                        <a:pt x="23" y="58"/>
                      </a:cubicBezTo>
                      <a:cubicBezTo>
                        <a:pt x="23" y="47"/>
                        <a:pt x="23" y="47"/>
                        <a:pt x="23" y="47"/>
                      </a:cubicBezTo>
                      <a:close/>
                      <a:moveTo>
                        <a:pt x="54" y="30"/>
                      </a:moveTo>
                      <a:cubicBezTo>
                        <a:pt x="65" y="30"/>
                        <a:pt x="65" y="30"/>
                        <a:pt x="65" y="30"/>
                      </a:cubicBezTo>
                      <a:cubicBezTo>
                        <a:pt x="65" y="58"/>
                        <a:pt x="65" y="58"/>
                        <a:pt x="65" y="58"/>
                      </a:cubicBezTo>
                      <a:cubicBezTo>
                        <a:pt x="54" y="58"/>
                        <a:pt x="54" y="58"/>
                        <a:pt x="54" y="58"/>
                      </a:cubicBezTo>
                      <a:cubicBezTo>
                        <a:pt x="54" y="30"/>
                        <a:pt x="54" y="30"/>
                        <a:pt x="54" y="30"/>
                      </a:cubicBezTo>
                      <a:close/>
                      <a:moveTo>
                        <a:pt x="42" y="0"/>
                      </a:moveTo>
                      <a:cubicBezTo>
                        <a:pt x="31" y="0"/>
                        <a:pt x="22" y="5"/>
                        <a:pt x="15" y="11"/>
                      </a:cubicBezTo>
                      <a:cubicBezTo>
                        <a:pt x="27" y="23"/>
                        <a:pt x="27" y="23"/>
                        <a:pt x="27" y="23"/>
                      </a:cubicBezTo>
                      <a:cubicBezTo>
                        <a:pt x="31" y="20"/>
                        <a:pt x="36" y="17"/>
                        <a:pt x="42" y="17"/>
                      </a:cubicBezTo>
                      <a:cubicBezTo>
                        <a:pt x="42" y="0"/>
                        <a:pt x="42" y="0"/>
                        <a:pt x="42" y="0"/>
                      </a:cubicBezTo>
                      <a:close/>
                      <a:moveTo>
                        <a:pt x="47" y="72"/>
                      </a:moveTo>
                      <a:cubicBezTo>
                        <a:pt x="47" y="89"/>
                        <a:pt x="47" y="89"/>
                        <a:pt x="47" y="89"/>
                      </a:cubicBezTo>
                      <a:cubicBezTo>
                        <a:pt x="70" y="87"/>
                        <a:pt x="89" y="68"/>
                        <a:pt x="89" y="44"/>
                      </a:cubicBezTo>
                      <a:cubicBezTo>
                        <a:pt x="89" y="21"/>
                        <a:pt x="70" y="1"/>
                        <a:pt x="47" y="0"/>
                      </a:cubicBezTo>
                      <a:cubicBezTo>
                        <a:pt x="47" y="17"/>
                        <a:pt x="47" y="17"/>
                        <a:pt x="47" y="17"/>
                      </a:cubicBezTo>
                      <a:cubicBezTo>
                        <a:pt x="61" y="18"/>
                        <a:pt x="72" y="30"/>
                        <a:pt x="72" y="44"/>
                      </a:cubicBezTo>
                      <a:cubicBezTo>
                        <a:pt x="72" y="59"/>
                        <a:pt x="61" y="71"/>
                        <a:pt x="47" y="72"/>
                      </a:cubicBezTo>
                      <a:cubicBezTo>
                        <a:pt x="47" y="72"/>
                        <a:pt x="47" y="72"/>
                        <a:pt x="47" y="72"/>
                      </a:cubicBezTo>
                      <a:close/>
                      <a:moveTo>
                        <a:pt x="18" y="54"/>
                      </a:moveTo>
                      <a:cubicBezTo>
                        <a:pt x="2" y="58"/>
                        <a:pt x="2" y="58"/>
                        <a:pt x="2" y="58"/>
                      </a:cubicBezTo>
                      <a:cubicBezTo>
                        <a:pt x="8" y="75"/>
                        <a:pt x="23" y="88"/>
                        <a:pt x="42" y="89"/>
                      </a:cubicBezTo>
                      <a:cubicBezTo>
                        <a:pt x="42" y="72"/>
                        <a:pt x="42" y="72"/>
                        <a:pt x="42" y="72"/>
                      </a:cubicBezTo>
                      <a:cubicBezTo>
                        <a:pt x="31" y="71"/>
                        <a:pt x="22" y="64"/>
                        <a:pt x="18" y="54"/>
                      </a:cubicBezTo>
                      <a:cubicBezTo>
                        <a:pt x="18" y="54"/>
                        <a:pt x="18" y="54"/>
                        <a:pt x="18" y="54"/>
                      </a:cubicBezTo>
                      <a:close/>
                      <a:moveTo>
                        <a:pt x="23" y="27"/>
                      </a:move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4" y="23"/>
                        <a:pt x="0" y="33"/>
                        <a:pt x="0" y="44"/>
                      </a:cubicBezTo>
                      <a:cubicBezTo>
                        <a:pt x="0" y="47"/>
                        <a:pt x="0" y="50"/>
                        <a:pt x="1" y="53"/>
                      </a:cubicBezTo>
                      <a:cubicBezTo>
                        <a:pt x="17" y="49"/>
                        <a:pt x="17" y="49"/>
                        <a:pt x="17" y="49"/>
                      </a:cubicBezTo>
                      <a:cubicBezTo>
                        <a:pt x="17" y="47"/>
                        <a:pt x="16" y="46"/>
                        <a:pt x="16" y="44"/>
                      </a:cubicBezTo>
                      <a:cubicBezTo>
                        <a:pt x="16" y="38"/>
                        <a:pt x="19" y="31"/>
                        <a:pt x="23" y="27"/>
                      </a:cubicBezTo>
                      <a:cubicBezTo>
                        <a:pt x="23" y="27"/>
                        <a:pt x="23" y="27"/>
                        <a:pt x="23" y="27"/>
                      </a:cubicBezTo>
                      <a:close/>
                      <a:moveTo>
                        <a:pt x="39" y="39"/>
                      </a:moveTo>
                      <a:cubicBezTo>
                        <a:pt x="49" y="39"/>
                        <a:pt x="49" y="39"/>
                        <a:pt x="49" y="39"/>
                      </a:cubicBezTo>
                      <a:cubicBezTo>
                        <a:pt x="49" y="58"/>
                        <a:pt x="49" y="58"/>
                        <a:pt x="49" y="58"/>
                      </a:cubicBezTo>
                      <a:cubicBezTo>
                        <a:pt x="39" y="58"/>
                        <a:pt x="39" y="58"/>
                        <a:pt x="39" y="58"/>
                      </a:cubicBezTo>
                      <a:cubicBezTo>
                        <a:pt x="39" y="39"/>
                        <a:pt x="39" y="39"/>
                        <a:pt x="39" y="3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78" name="组合 100">
            <a:extLst>
              <a:ext uri="{FF2B5EF4-FFF2-40B4-BE49-F238E27FC236}">
                <a16:creationId xmlns:a16="http://schemas.microsoft.com/office/drawing/2014/main" id="{9FAA83F8-0948-6C4C-D275-CE0594B4DBFD}"/>
              </a:ext>
            </a:extLst>
          </p:cNvPr>
          <p:cNvGrpSpPr/>
          <p:nvPr/>
        </p:nvGrpSpPr>
        <p:grpSpPr>
          <a:xfrm>
            <a:off x="6270531" y="2753394"/>
            <a:ext cx="2651593" cy="1296095"/>
            <a:chOff x="5493079" y="483085"/>
            <a:chExt cx="2651593" cy="463621"/>
          </a:xfrm>
        </p:grpSpPr>
        <p:sp>
          <p:nvSpPr>
            <p:cNvPr id="79" name="TextBox 101">
              <a:extLst>
                <a:ext uri="{FF2B5EF4-FFF2-40B4-BE49-F238E27FC236}">
                  <a16:creationId xmlns:a16="http://schemas.microsoft.com/office/drawing/2014/main" id="{D75D1A4F-D025-869C-437C-E8332E5E73CF}"/>
                </a:ext>
              </a:extLst>
            </p:cNvPr>
            <p:cNvSpPr txBox="1"/>
            <p:nvPr/>
          </p:nvSpPr>
          <p:spPr>
            <a:xfrm>
              <a:off x="5499311" y="803584"/>
              <a:ext cx="2504394" cy="143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2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全面梳理短板弱项，加强农机装备工程化协同攻关。</a:t>
              </a:r>
              <a:endPara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TextBox 102">
              <a:extLst>
                <a:ext uri="{FF2B5EF4-FFF2-40B4-BE49-F238E27FC236}">
                  <a16:creationId xmlns:a16="http://schemas.microsoft.com/office/drawing/2014/main" id="{2CC5D759-4FC2-6414-A708-5EF13368F051}"/>
                </a:ext>
              </a:extLst>
            </p:cNvPr>
            <p:cNvSpPr txBox="1"/>
            <p:nvPr/>
          </p:nvSpPr>
          <p:spPr>
            <a:xfrm>
              <a:off x="5493079" y="483085"/>
              <a:ext cx="2651593" cy="39957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1400" b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《</a:t>
              </a:r>
              <a:r>
                <a:rPr lang="zh-CN" altLang="en-US" sz="1400" b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中共中央国务院关于做好</a:t>
              </a:r>
              <a:r>
                <a:rPr lang="en-US" altLang="zh-CN" sz="1400" b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2022</a:t>
              </a:r>
              <a:r>
                <a:rPr lang="zh-CN" altLang="en-US" sz="1400" b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年全面推进乡村振兴重点工作的意见</a:t>
              </a:r>
              <a:r>
                <a:rPr lang="en-US" altLang="zh-CN" sz="1400" b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》</a:t>
              </a:r>
              <a:endParaRPr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8BFED519-E653-DAC8-8C9B-87B80A6DF632}"/>
                </a:ext>
              </a:extLst>
            </p:cNvPr>
            <p:cNvCxnSpPr>
              <a:cxnSpLocks/>
            </p:cNvCxnSpPr>
            <p:nvPr/>
          </p:nvCxnSpPr>
          <p:spPr>
            <a:xfrm>
              <a:off x="5536729" y="769154"/>
              <a:ext cx="246697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109">
            <a:extLst>
              <a:ext uri="{FF2B5EF4-FFF2-40B4-BE49-F238E27FC236}">
                <a16:creationId xmlns:a16="http://schemas.microsoft.com/office/drawing/2014/main" id="{465CCAB2-291B-60D0-AD50-FEF6394EEBD5}"/>
              </a:ext>
            </a:extLst>
          </p:cNvPr>
          <p:cNvGrpSpPr/>
          <p:nvPr/>
        </p:nvGrpSpPr>
        <p:grpSpPr>
          <a:xfrm>
            <a:off x="106920" y="1836632"/>
            <a:ext cx="2872194" cy="1562605"/>
            <a:chOff x="4828327" y="423590"/>
            <a:chExt cx="3268888" cy="808909"/>
          </a:xfrm>
        </p:grpSpPr>
        <p:sp>
          <p:nvSpPr>
            <p:cNvPr id="87" name="TextBox 110">
              <a:extLst>
                <a:ext uri="{FF2B5EF4-FFF2-40B4-BE49-F238E27FC236}">
                  <a16:creationId xmlns:a16="http://schemas.microsoft.com/office/drawing/2014/main" id="{80228A75-B4B2-F178-AE3A-5AF19C6D190F}"/>
                </a:ext>
              </a:extLst>
            </p:cNvPr>
            <p:cNvSpPr txBox="1"/>
            <p:nvPr/>
          </p:nvSpPr>
          <p:spPr>
            <a:xfrm>
              <a:off x="4855251" y="866050"/>
              <a:ext cx="3241964" cy="366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200"/>
                </a:lnSpc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2023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年农业农村部一号文件中提出大力发展现代设施农业。制定设施农业发展指导意见，实施全国现代设施农业建设规划，启动设施农业现代化提升行动，推进设施农业提档升级。</a:t>
              </a:r>
              <a:endPara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TextBox 111">
              <a:extLst>
                <a:ext uri="{FF2B5EF4-FFF2-40B4-BE49-F238E27FC236}">
                  <a16:creationId xmlns:a16="http://schemas.microsoft.com/office/drawing/2014/main" id="{D5495596-1DFC-2F39-5559-5D3CC5352EE7}"/>
                </a:ext>
              </a:extLst>
            </p:cNvPr>
            <p:cNvSpPr txBox="1"/>
            <p:nvPr/>
          </p:nvSpPr>
          <p:spPr>
            <a:xfrm>
              <a:off x="4828327" y="423590"/>
              <a:ext cx="3241964" cy="38238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r"/>
              <a:r>
                <a:rPr lang="en-US" altLang="zh-CN" sz="1400" b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2023</a:t>
              </a:r>
              <a:r>
                <a:rPr lang="zh-CN" altLang="en-US" sz="1400" b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年</a:t>
              </a:r>
              <a:r>
                <a:rPr lang="en-US" altLang="zh-CN" sz="1400" b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 b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月农业农村部关于落实党中央国务院</a:t>
              </a:r>
              <a:r>
                <a:rPr lang="en-US" altLang="zh-CN" sz="1400" b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2023</a:t>
              </a:r>
              <a:r>
                <a:rPr lang="zh-CN" altLang="en-US" sz="1400" b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年全面推进乡村振兴重点工作部署的实施意见</a:t>
              </a: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10C47766-ECCE-2821-689F-66E1AD2237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714" y="835949"/>
              <a:ext cx="3060837" cy="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组合 100">
            <a:extLst>
              <a:ext uri="{FF2B5EF4-FFF2-40B4-BE49-F238E27FC236}">
                <a16:creationId xmlns:a16="http://schemas.microsoft.com/office/drawing/2014/main" id="{CF5024B5-78AF-DAB7-FC35-A041C2FACFC1}"/>
              </a:ext>
            </a:extLst>
          </p:cNvPr>
          <p:cNvGrpSpPr/>
          <p:nvPr/>
        </p:nvGrpSpPr>
        <p:grpSpPr>
          <a:xfrm>
            <a:off x="6314181" y="567602"/>
            <a:ext cx="2578298" cy="985489"/>
            <a:chOff x="5459101" y="529731"/>
            <a:chExt cx="2338326" cy="501408"/>
          </a:xfrm>
        </p:grpSpPr>
        <p:sp>
          <p:nvSpPr>
            <p:cNvPr id="95" name="TextBox 101">
              <a:extLst>
                <a:ext uri="{FF2B5EF4-FFF2-40B4-BE49-F238E27FC236}">
                  <a16:creationId xmlns:a16="http://schemas.microsoft.com/office/drawing/2014/main" id="{1872E627-4C90-49F7-F2FB-B085C1BF6EF4}"/>
                </a:ext>
              </a:extLst>
            </p:cNvPr>
            <p:cNvSpPr txBox="1"/>
            <p:nvPr/>
          </p:nvSpPr>
          <p:spPr>
            <a:xfrm>
              <a:off x="5492464" y="827567"/>
              <a:ext cx="2204002" cy="203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2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大力发展现代设施农业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加快用现代技术与先进设施装备武装农业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TextBox 102">
              <a:extLst>
                <a:ext uri="{FF2B5EF4-FFF2-40B4-BE49-F238E27FC236}">
                  <a16:creationId xmlns:a16="http://schemas.microsoft.com/office/drawing/2014/main" id="{9DAA2CEA-2F92-F820-4159-8984903A28F6}"/>
                </a:ext>
              </a:extLst>
            </p:cNvPr>
            <p:cNvSpPr txBox="1"/>
            <p:nvPr/>
          </p:nvSpPr>
          <p:spPr>
            <a:xfrm>
              <a:off x="5459101" y="529731"/>
              <a:ext cx="2338326" cy="37582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1400" b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2023</a:t>
              </a:r>
              <a:r>
                <a:rPr lang="zh-CN" altLang="en-US" sz="1400" b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年</a:t>
              </a:r>
              <a:r>
                <a:rPr lang="en-US" altLang="zh-CN" sz="1400" b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r>
                <a:rPr lang="zh-CN" altLang="en-US" sz="1400" b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月农业农村部关于发展现代设施农业的指导意见</a:t>
              </a: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DA99489A-2F29-5628-7062-21FC4A336AEB}"/>
                </a:ext>
              </a:extLst>
            </p:cNvPr>
            <p:cNvCxnSpPr/>
            <p:nvPr/>
          </p:nvCxnSpPr>
          <p:spPr>
            <a:xfrm>
              <a:off x="5492463" y="777233"/>
              <a:ext cx="22040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652084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3">
            <a:extLst>
              <a:ext uri="{FF2B5EF4-FFF2-40B4-BE49-F238E27FC236}">
                <a16:creationId xmlns:a16="http://schemas.microsoft.com/office/drawing/2014/main" id="{CAEC4797-88DA-346F-5A5C-CD3D6B1B3BA3}"/>
              </a:ext>
            </a:extLst>
          </p:cNvPr>
          <p:cNvSpPr>
            <a:spLocks/>
          </p:cNvSpPr>
          <p:nvPr/>
        </p:nvSpPr>
        <p:spPr bwMode="auto">
          <a:xfrm>
            <a:off x="3017209" y="999719"/>
            <a:ext cx="1162862" cy="1109761"/>
          </a:xfrm>
          <a:custGeom>
            <a:avLst/>
            <a:gdLst>
              <a:gd name="T0" fmla="*/ 45 w 45"/>
              <a:gd name="T1" fmla="*/ 43 h 43"/>
              <a:gd name="T2" fmla="*/ 22 w 45"/>
              <a:gd name="T3" fmla="*/ 43 h 43"/>
              <a:gd name="T4" fmla="*/ 0 w 45"/>
              <a:gd name="T5" fmla="*/ 21 h 43"/>
              <a:gd name="T6" fmla="*/ 22 w 45"/>
              <a:gd name="T7" fmla="*/ 0 h 43"/>
              <a:gd name="T8" fmla="*/ 45 w 45"/>
              <a:gd name="T9" fmla="*/ 0 h 43"/>
              <a:gd name="T10" fmla="*/ 45 w 45"/>
              <a:gd name="T11" fmla="*/ 13 h 43"/>
              <a:gd name="T12" fmla="*/ 22 w 45"/>
              <a:gd name="T13" fmla="*/ 13 h 43"/>
              <a:gd name="T14" fmla="*/ 13 w 45"/>
              <a:gd name="T15" fmla="*/ 21 h 43"/>
              <a:gd name="T16" fmla="*/ 22 w 45"/>
              <a:gd name="T17" fmla="*/ 30 h 43"/>
              <a:gd name="T18" fmla="*/ 45 w 45"/>
              <a:gd name="T19" fmla="*/ 30 h 43"/>
              <a:gd name="T20" fmla="*/ 45 w 45"/>
              <a:gd name="T2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3">
                <a:moveTo>
                  <a:pt x="45" y="43"/>
                </a:moveTo>
                <a:cubicBezTo>
                  <a:pt x="22" y="43"/>
                  <a:pt x="22" y="43"/>
                  <a:pt x="22" y="43"/>
                </a:cubicBezTo>
                <a:cubicBezTo>
                  <a:pt x="10" y="43"/>
                  <a:pt x="0" y="33"/>
                  <a:pt x="0" y="21"/>
                </a:cubicBezTo>
                <a:cubicBezTo>
                  <a:pt x="0" y="9"/>
                  <a:pt x="10" y="0"/>
                  <a:pt x="2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13"/>
                  <a:pt x="45" y="13"/>
                  <a:pt x="45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17" y="13"/>
                  <a:pt x="13" y="17"/>
                  <a:pt x="13" y="21"/>
                </a:cubicBezTo>
                <a:cubicBezTo>
                  <a:pt x="13" y="26"/>
                  <a:pt x="17" y="30"/>
                  <a:pt x="22" y="30"/>
                </a:cubicBezTo>
                <a:cubicBezTo>
                  <a:pt x="45" y="30"/>
                  <a:pt x="45" y="30"/>
                  <a:pt x="45" y="30"/>
                </a:cubicBezTo>
                <a:lnTo>
                  <a:pt x="45" y="4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24">
            <a:extLst>
              <a:ext uri="{FF2B5EF4-FFF2-40B4-BE49-F238E27FC236}">
                <a16:creationId xmlns:a16="http://schemas.microsoft.com/office/drawing/2014/main" id="{7A14D12D-1934-22B3-E051-00461A8B6ECF}"/>
              </a:ext>
            </a:extLst>
          </p:cNvPr>
          <p:cNvSpPr>
            <a:spLocks/>
          </p:cNvSpPr>
          <p:nvPr/>
        </p:nvSpPr>
        <p:spPr bwMode="auto">
          <a:xfrm>
            <a:off x="4968044" y="1780456"/>
            <a:ext cx="1162862" cy="1135568"/>
          </a:xfrm>
          <a:custGeom>
            <a:avLst/>
            <a:gdLst>
              <a:gd name="T0" fmla="*/ 0 w 45"/>
              <a:gd name="T1" fmla="*/ 44 h 44"/>
              <a:gd name="T2" fmla="*/ 22 w 45"/>
              <a:gd name="T3" fmla="*/ 44 h 44"/>
              <a:gd name="T4" fmla="*/ 45 w 45"/>
              <a:gd name="T5" fmla="*/ 22 h 44"/>
              <a:gd name="T6" fmla="*/ 22 w 45"/>
              <a:gd name="T7" fmla="*/ 0 h 44"/>
              <a:gd name="T8" fmla="*/ 0 w 45"/>
              <a:gd name="T9" fmla="*/ 0 h 44"/>
              <a:gd name="T10" fmla="*/ 0 w 45"/>
              <a:gd name="T11" fmla="*/ 13 h 44"/>
              <a:gd name="T12" fmla="*/ 22 w 45"/>
              <a:gd name="T13" fmla="*/ 13 h 44"/>
              <a:gd name="T14" fmla="*/ 32 w 45"/>
              <a:gd name="T15" fmla="*/ 22 h 44"/>
              <a:gd name="T16" fmla="*/ 22 w 45"/>
              <a:gd name="T17" fmla="*/ 30 h 44"/>
              <a:gd name="T18" fmla="*/ 0 w 45"/>
              <a:gd name="T19" fmla="*/ 30 h 44"/>
              <a:gd name="T20" fmla="*/ 0 w 45"/>
              <a:gd name="T21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4">
                <a:moveTo>
                  <a:pt x="0" y="44"/>
                </a:moveTo>
                <a:cubicBezTo>
                  <a:pt x="22" y="44"/>
                  <a:pt x="22" y="44"/>
                  <a:pt x="22" y="44"/>
                </a:cubicBezTo>
                <a:cubicBezTo>
                  <a:pt x="35" y="44"/>
                  <a:pt x="45" y="34"/>
                  <a:pt x="45" y="22"/>
                </a:cubicBezTo>
                <a:cubicBezTo>
                  <a:pt x="45" y="10"/>
                  <a:pt x="35" y="0"/>
                  <a:pt x="2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"/>
                  <a:pt x="0" y="13"/>
                  <a:pt x="0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28" y="13"/>
                  <a:pt x="32" y="17"/>
                  <a:pt x="32" y="22"/>
                </a:cubicBezTo>
                <a:cubicBezTo>
                  <a:pt x="32" y="26"/>
                  <a:pt x="28" y="30"/>
                  <a:pt x="22" y="30"/>
                </a:cubicBezTo>
                <a:cubicBezTo>
                  <a:pt x="0" y="30"/>
                  <a:pt x="0" y="30"/>
                  <a:pt x="0" y="30"/>
                </a:cubicBezTo>
                <a:lnTo>
                  <a:pt x="0" y="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25">
            <a:extLst>
              <a:ext uri="{FF2B5EF4-FFF2-40B4-BE49-F238E27FC236}">
                <a16:creationId xmlns:a16="http://schemas.microsoft.com/office/drawing/2014/main" id="{98DB8212-168B-67A8-3535-BFE2DCDF414A}"/>
              </a:ext>
            </a:extLst>
          </p:cNvPr>
          <p:cNvSpPr>
            <a:spLocks/>
          </p:cNvSpPr>
          <p:nvPr/>
        </p:nvSpPr>
        <p:spPr bwMode="auto">
          <a:xfrm>
            <a:off x="3027760" y="2608548"/>
            <a:ext cx="1162862" cy="1135568"/>
          </a:xfrm>
          <a:custGeom>
            <a:avLst/>
            <a:gdLst>
              <a:gd name="T0" fmla="*/ 45 w 45"/>
              <a:gd name="T1" fmla="*/ 44 h 44"/>
              <a:gd name="T2" fmla="*/ 23 w 45"/>
              <a:gd name="T3" fmla="*/ 44 h 44"/>
              <a:gd name="T4" fmla="*/ 0 w 45"/>
              <a:gd name="T5" fmla="*/ 22 h 44"/>
              <a:gd name="T6" fmla="*/ 23 w 45"/>
              <a:gd name="T7" fmla="*/ 0 h 44"/>
              <a:gd name="T8" fmla="*/ 45 w 45"/>
              <a:gd name="T9" fmla="*/ 0 h 44"/>
              <a:gd name="T10" fmla="*/ 45 w 45"/>
              <a:gd name="T11" fmla="*/ 13 h 44"/>
              <a:gd name="T12" fmla="*/ 23 w 45"/>
              <a:gd name="T13" fmla="*/ 13 h 44"/>
              <a:gd name="T14" fmla="*/ 13 w 45"/>
              <a:gd name="T15" fmla="*/ 22 h 44"/>
              <a:gd name="T16" fmla="*/ 23 w 45"/>
              <a:gd name="T17" fmla="*/ 30 h 44"/>
              <a:gd name="T18" fmla="*/ 45 w 45"/>
              <a:gd name="T19" fmla="*/ 30 h 44"/>
              <a:gd name="T20" fmla="*/ 45 w 45"/>
              <a:gd name="T21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4">
                <a:moveTo>
                  <a:pt x="45" y="44"/>
                </a:moveTo>
                <a:cubicBezTo>
                  <a:pt x="23" y="44"/>
                  <a:pt x="23" y="44"/>
                  <a:pt x="23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3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13"/>
                  <a:pt x="45" y="13"/>
                  <a:pt x="45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17" y="13"/>
                  <a:pt x="13" y="17"/>
                  <a:pt x="13" y="22"/>
                </a:cubicBezTo>
                <a:cubicBezTo>
                  <a:pt x="13" y="27"/>
                  <a:pt x="17" y="30"/>
                  <a:pt x="23" y="30"/>
                </a:cubicBezTo>
                <a:cubicBezTo>
                  <a:pt x="45" y="30"/>
                  <a:pt x="45" y="30"/>
                  <a:pt x="45" y="30"/>
                </a:cubicBezTo>
                <a:lnTo>
                  <a:pt x="45" y="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5EB15A1-373A-B62F-3106-B6D280650866}"/>
              </a:ext>
            </a:extLst>
          </p:cNvPr>
          <p:cNvGrpSpPr/>
          <p:nvPr/>
        </p:nvGrpSpPr>
        <p:grpSpPr>
          <a:xfrm>
            <a:off x="4212594" y="772344"/>
            <a:ext cx="827458" cy="3168352"/>
            <a:chOff x="4182098" y="0"/>
            <a:chExt cx="1025736" cy="5000624"/>
          </a:xfrm>
        </p:grpSpPr>
        <p:grpSp>
          <p:nvGrpSpPr>
            <p:cNvPr id="9" name="组合 6">
              <a:extLst>
                <a:ext uri="{FF2B5EF4-FFF2-40B4-BE49-F238E27FC236}">
                  <a16:creationId xmlns:a16="http://schemas.microsoft.com/office/drawing/2014/main" id="{708A4AA3-149D-13E3-3B3E-7573154D9DDD}"/>
                </a:ext>
              </a:extLst>
            </p:cNvPr>
            <p:cNvGrpSpPr/>
            <p:nvPr/>
          </p:nvGrpSpPr>
          <p:grpSpPr>
            <a:xfrm>
              <a:off x="4182099" y="183509"/>
              <a:ext cx="1025735" cy="4695692"/>
              <a:chOff x="4999329" y="-30526"/>
              <a:chExt cx="1425575" cy="6653001"/>
            </a:xfrm>
          </p:grpSpPr>
          <p:sp>
            <p:nvSpPr>
              <p:cNvPr id="15" name="圆角矩形 7">
                <a:extLst>
                  <a:ext uri="{FF2B5EF4-FFF2-40B4-BE49-F238E27FC236}">
                    <a16:creationId xmlns:a16="http://schemas.microsoft.com/office/drawing/2014/main" id="{6EA0BC4E-0817-28CE-0A23-E65FCCE3CE6B}"/>
                  </a:ext>
                </a:extLst>
              </p:cNvPr>
              <p:cNvSpPr/>
              <p:nvPr/>
            </p:nvSpPr>
            <p:spPr>
              <a:xfrm>
                <a:off x="4999329" y="34474"/>
                <a:ext cx="1425575" cy="6588001"/>
              </a:xfrm>
              <a:prstGeom prst="roundRect">
                <a:avLst>
                  <a:gd name="adj" fmla="val 50000"/>
                </a:avLst>
              </a:prstGeom>
              <a:solidFill>
                <a:srgbClr val="E3E3E3"/>
              </a:solidFill>
              <a:ln>
                <a:noFill/>
              </a:ln>
              <a:effectLst>
                <a:outerShdw blurRad="228600" dist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角矩形 8">
                <a:extLst>
                  <a:ext uri="{FF2B5EF4-FFF2-40B4-BE49-F238E27FC236}">
                    <a16:creationId xmlns:a16="http://schemas.microsoft.com/office/drawing/2014/main" id="{C8FFD0D6-FA9F-BC61-73B1-19AC4AAAF87D}"/>
                  </a:ext>
                </a:extLst>
              </p:cNvPr>
              <p:cNvSpPr/>
              <p:nvPr/>
            </p:nvSpPr>
            <p:spPr>
              <a:xfrm>
                <a:off x="5060264" y="-30526"/>
                <a:ext cx="1363539" cy="6588001"/>
              </a:xfrm>
              <a:prstGeom prst="roundRect">
                <a:avLst>
                  <a:gd name="adj" fmla="val 50000"/>
                </a:avLst>
              </a:prstGeom>
              <a:solidFill>
                <a:srgbClr val="E3E3E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08A9873-0620-4140-E09D-F55BE87A5CD1}"/>
                </a:ext>
              </a:extLst>
            </p:cNvPr>
            <p:cNvSpPr/>
            <p:nvPr/>
          </p:nvSpPr>
          <p:spPr>
            <a:xfrm>
              <a:off x="4182098" y="0"/>
              <a:ext cx="1025736" cy="5000624"/>
            </a:xfrm>
            <a:prstGeom prst="rect">
              <a:avLst/>
            </a:pr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37">
              <a:extLst>
                <a:ext uri="{FF2B5EF4-FFF2-40B4-BE49-F238E27FC236}">
                  <a16:creationId xmlns:a16="http://schemas.microsoft.com/office/drawing/2014/main" id="{A2DFFB3A-2748-33AD-54AE-D7C521EFA086}"/>
                </a:ext>
              </a:extLst>
            </p:cNvPr>
            <p:cNvSpPr txBox="1"/>
            <p:nvPr/>
          </p:nvSpPr>
          <p:spPr>
            <a:xfrm>
              <a:off x="4359835" y="712393"/>
              <a:ext cx="557188" cy="55885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haroni" panose="02010803020104030203" pitchFamily="2" charset="-79"/>
                </a:rPr>
                <a:t>01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2" name="文本框 110">
              <a:extLst>
                <a:ext uri="{FF2B5EF4-FFF2-40B4-BE49-F238E27FC236}">
                  <a16:creationId xmlns:a16="http://schemas.microsoft.com/office/drawing/2014/main" id="{5949DA3E-5A62-9F8E-89DD-8ED9CA5BF573}"/>
                </a:ext>
              </a:extLst>
            </p:cNvPr>
            <p:cNvSpPr txBox="1"/>
            <p:nvPr/>
          </p:nvSpPr>
          <p:spPr>
            <a:xfrm>
              <a:off x="4372885" y="2110408"/>
              <a:ext cx="557188" cy="55885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haroni" panose="02010803020104030203" pitchFamily="2" charset="-79"/>
                </a:rPr>
                <a:t>02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3" name="文本框 111">
              <a:extLst>
                <a:ext uri="{FF2B5EF4-FFF2-40B4-BE49-F238E27FC236}">
                  <a16:creationId xmlns:a16="http://schemas.microsoft.com/office/drawing/2014/main" id="{A02B9A2F-6759-A3F1-7C88-16B679EA55E1}"/>
                </a:ext>
              </a:extLst>
            </p:cNvPr>
            <p:cNvSpPr txBox="1"/>
            <p:nvPr/>
          </p:nvSpPr>
          <p:spPr>
            <a:xfrm>
              <a:off x="4371261" y="3401983"/>
              <a:ext cx="557188" cy="55885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haroni" panose="02010803020104030203" pitchFamily="2" charset="-79"/>
                </a:rPr>
                <a:t>03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22164E3-4920-DF2A-FB17-B2276D6FF205}"/>
              </a:ext>
            </a:extLst>
          </p:cNvPr>
          <p:cNvGrpSpPr/>
          <p:nvPr/>
        </p:nvGrpSpPr>
        <p:grpSpPr>
          <a:xfrm>
            <a:off x="3638639" y="1421853"/>
            <a:ext cx="338170" cy="292188"/>
            <a:chOff x="7408863" y="1169988"/>
            <a:chExt cx="582613" cy="503237"/>
          </a:xfrm>
        </p:grpSpPr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E8D22165-F9E2-E03B-1721-CC9A53AFC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6975" y="1404938"/>
              <a:ext cx="304800" cy="115888"/>
            </a:xfrm>
            <a:custGeom>
              <a:avLst/>
              <a:gdLst>
                <a:gd name="T0" fmla="*/ 16 w 142"/>
                <a:gd name="T1" fmla="*/ 53 h 54"/>
                <a:gd name="T2" fmla="*/ 6 w 142"/>
                <a:gd name="T3" fmla="*/ 48 h 54"/>
                <a:gd name="T4" fmla="*/ 6 w 142"/>
                <a:gd name="T5" fmla="*/ 27 h 54"/>
                <a:gd name="T6" fmla="*/ 71 w 142"/>
                <a:gd name="T7" fmla="*/ 0 h 54"/>
                <a:gd name="T8" fmla="*/ 71 w 142"/>
                <a:gd name="T9" fmla="*/ 0 h 54"/>
                <a:gd name="T10" fmla="*/ 136 w 142"/>
                <a:gd name="T11" fmla="*/ 26 h 54"/>
                <a:gd name="T12" fmla="*/ 136 w 142"/>
                <a:gd name="T13" fmla="*/ 48 h 54"/>
                <a:gd name="T14" fmla="*/ 114 w 142"/>
                <a:gd name="T15" fmla="*/ 48 h 54"/>
                <a:gd name="T16" fmla="*/ 71 w 142"/>
                <a:gd name="T17" fmla="*/ 30 h 54"/>
                <a:gd name="T18" fmla="*/ 71 w 142"/>
                <a:gd name="T19" fmla="*/ 30 h 54"/>
                <a:gd name="T20" fmla="*/ 27 w 142"/>
                <a:gd name="T21" fmla="*/ 48 h 54"/>
                <a:gd name="T22" fmla="*/ 16 w 142"/>
                <a:gd name="T23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2" h="54">
                  <a:moveTo>
                    <a:pt x="16" y="53"/>
                  </a:moveTo>
                  <a:cubicBezTo>
                    <a:pt x="13" y="53"/>
                    <a:pt x="9" y="51"/>
                    <a:pt x="6" y="48"/>
                  </a:cubicBezTo>
                  <a:cubicBezTo>
                    <a:pt x="0" y="42"/>
                    <a:pt x="0" y="33"/>
                    <a:pt x="6" y="27"/>
                  </a:cubicBezTo>
                  <a:cubicBezTo>
                    <a:pt x="23" y="9"/>
                    <a:pt x="46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95" y="0"/>
                    <a:pt x="118" y="9"/>
                    <a:pt x="136" y="26"/>
                  </a:cubicBezTo>
                  <a:cubicBezTo>
                    <a:pt x="142" y="32"/>
                    <a:pt x="142" y="42"/>
                    <a:pt x="136" y="48"/>
                  </a:cubicBezTo>
                  <a:cubicBezTo>
                    <a:pt x="130" y="54"/>
                    <a:pt x="120" y="54"/>
                    <a:pt x="114" y="48"/>
                  </a:cubicBezTo>
                  <a:cubicBezTo>
                    <a:pt x="102" y="37"/>
                    <a:pt x="87" y="30"/>
                    <a:pt x="71" y="30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54" y="30"/>
                    <a:pt x="39" y="37"/>
                    <a:pt x="27" y="48"/>
                  </a:cubicBezTo>
                  <a:cubicBezTo>
                    <a:pt x="24" y="51"/>
                    <a:pt x="20" y="53"/>
                    <a:pt x="16" y="53"/>
                  </a:cubicBezTo>
                  <a:close/>
                </a:path>
              </a:pathLst>
            </a:custGeom>
            <a:solidFill>
              <a:srgbClr val="4B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E17AB20-0A27-8A25-DBD6-4E04E8B7F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7125" y="1306513"/>
              <a:ext cx="442913" cy="146050"/>
            </a:xfrm>
            <a:custGeom>
              <a:avLst/>
              <a:gdLst>
                <a:gd name="T0" fmla="*/ 17 w 207"/>
                <a:gd name="T1" fmla="*/ 66 h 68"/>
                <a:gd name="T2" fmla="*/ 6 w 207"/>
                <a:gd name="T3" fmla="*/ 62 h 68"/>
                <a:gd name="T4" fmla="*/ 6 w 207"/>
                <a:gd name="T5" fmla="*/ 40 h 68"/>
                <a:gd name="T6" fmla="*/ 104 w 207"/>
                <a:gd name="T7" fmla="*/ 0 h 68"/>
                <a:gd name="T8" fmla="*/ 104 w 207"/>
                <a:gd name="T9" fmla="*/ 0 h 68"/>
                <a:gd name="T10" fmla="*/ 201 w 207"/>
                <a:gd name="T11" fmla="*/ 40 h 68"/>
                <a:gd name="T12" fmla="*/ 201 w 207"/>
                <a:gd name="T13" fmla="*/ 62 h 68"/>
                <a:gd name="T14" fmla="*/ 180 w 207"/>
                <a:gd name="T15" fmla="*/ 62 h 68"/>
                <a:gd name="T16" fmla="*/ 104 w 207"/>
                <a:gd name="T17" fmla="*/ 30 h 68"/>
                <a:gd name="T18" fmla="*/ 104 w 207"/>
                <a:gd name="T19" fmla="*/ 30 h 68"/>
                <a:gd name="T20" fmla="*/ 28 w 207"/>
                <a:gd name="T21" fmla="*/ 62 h 68"/>
                <a:gd name="T22" fmla="*/ 17 w 207"/>
                <a:gd name="T23" fmla="*/ 6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68">
                  <a:moveTo>
                    <a:pt x="17" y="66"/>
                  </a:moveTo>
                  <a:cubicBezTo>
                    <a:pt x="13" y="66"/>
                    <a:pt x="9" y="65"/>
                    <a:pt x="6" y="62"/>
                  </a:cubicBezTo>
                  <a:cubicBezTo>
                    <a:pt x="0" y="56"/>
                    <a:pt x="0" y="46"/>
                    <a:pt x="6" y="40"/>
                  </a:cubicBezTo>
                  <a:cubicBezTo>
                    <a:pt x="32" y="14"/>
                    <a:pt x="67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41" y="0"/>
                    <a:pt x="175" y="14"/>
                    <a:pt x="201" y="40"/>
                  </a:cubicBezTo>
                  <a:cubicBezTo>
                    <a:pt x="207" y="46"/>
                    <a:pt x="207" y="56"/>
                    <a:pt x="201" y="62"/>
                  </a:cubicBezTo>
                  <a:cubicBezTo>
                    <a:pt x="195" y="68"/>
                    <a:pt x="186" y="68"/>
                    <a:pt x="180" y="62"/>
                  </a:cubicBezTo>
                  <a:cubicBezTo>
                    <a:pt x="159" y="41"/>
                    <a:pt x="132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75" y="30"/>
                    <a:pt x="48" y="41"/>
                    <a:pt x="28" y="62"/>
                  </a:cubicBezTo>
                  <a:cubicBezTo>
                    <a:pt x="25" y="65"/>
                    <a:pt x="21" y="66"/>
                    <a:pt x="17" y="66"/>
                  </a:cubicBezTo>
                  <a:close/>
                </a:path>
              </a:pathLst>
            </a:custGeom>
            <a:solidFill>
              <a:srgbClr val="4B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1FE716E-4836-D5E1-50D7-9B38B4E2D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8863" y="1169988"/>
              <a:ext cx="582613" cy="211138"/>
            </a:xfrm>
            <a:custGeom>
              <a:avLst/>
              <a:gdLst>
                <a:gd name="T0" fmla="*/ 16 w 272"/>
                <a:gd name="T1" fmla="*/ 98 h 99"/>
                <a:gd name="T2" fmla="*/ 6 w 272"/>
                <a:gd name="T3" fmla="*/ 93 h 99"/>
                <a:gd name="T4" fmla="*/ 6 w 272"/>
                <a:gd name="T5" fmla="*/ 72 h 99"/>
                <a:gd name="T6" fmla="*/ 266 w 272"/>
                <a:gd name="T7" fmla="*/ 71 h 99"/>
                <a:gd name="T8" fmla="*/ 266 w 272"/>
                <a:gd name="T9" fmla="*/ 93 h 99"/>
                <a:gd name="T10" fmla="*/ 244 w 272"/>
                <a:gd name="T11" fmla="*/ 93 h 99"/>
                <a:gd name="T12" fmla="*/ 27 w 272"/>
                <a:gd name="T13" fmla="*/ 93 h 99"/>
                <a:gd name="T14" fmla="*/ 16 w 272"/>
                <a:gd name="T15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99">
                  <a:moveTo>
                    <a:pt x="16" y="98"/>
                  </a:moveTo>
                  <a:cubicBezTo>
                    <a:pt x="12" y="98"/>
                    <a:pt x="9" y="96"/>
                    <a:pt x="6" y="93"/>
                  </a:cubicBezTo>
                  <a:cubicBezTo>
                    <a:pt x="0" y="87"/>
                    <a:pt x="0" y="78"/>
                    <a:pt x="6" y="72"/>
                  </a:cubicBezTo>
                  <a:cubicBezTo>
                    <a:pt x="77" y="0"/>
                    <a:pt x="194" y="0"/>
                    <a:pt x="266" y="71"/>
                  </a:cubicBezTo>
                  <a:cubicBezTo>
                    <a:pt x="272" y="77"/>
                    <a:pt x="272" y="87"/>
                    <a:pt x="266" y="93"/>
                  </a:cubicBezTo>
                  <a:cubicBezTo>
                    <a:pt x="260" y="99"/>
                    <a:pt x="250" y="99"/>
                    <a:pt x="244" y="93"/>
                  </a:cubicBezTo>
                  <a:cubicBezTo>
                    <a:pt x="184" y="33"/>
                    <a:pt x="87" y="33"/>
                    <a:pt x="27" y="93"/>
                  </a:cubicBezTo>
                  <a:cubicBezTo>
                    <a:pt x="24" y="96"/>
                    <a:pt x="20" y="98"/>
                    <a:pt x="16" y="98"/>
                  </a:cubicBezTo>
                  <a:close/>
                </a:path>
              </a:pathLst>
            </a:custGeom>
            <a:solidFill>
              <a:srgbClr val="4B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7837DC14-86C6-7773-62A4-D754A169C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6350" y="1530350"/>
              <a:ext cx="144463" cy="142875"/>
            </a:xfrm>
            <a:custGeom>
              <a:avLst/>
              <a:gdLst>
                <a:gd name="T0" fmla="*/ 55 w 67"/>
                <a:gd name="T1" fmla="*/ 12 h 67"/>
                <a:gd name="T2" fmla="*/ 55 w 67"/>
                <a:gd name="T3" fmla="*/ 55 h 67"/>
                <a:gd name="T4" fmla="*/ 12 w 67"/>
                <a:gd name="T5" fmla="*/ 55 h 67"/>
                <a:gd name="T6" fmla="*/ 12 w 67"/>
                <a:gd name="T7" fmla="*/ 12 h 67"/>
                <a:gd name="T8" fmla="*/ 55 w 67"/>
                <a:gd name="T9" fmla="*/ 1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55" y="12"/>
                  </a:moveTo>
                  <a:cubicBezTo>
                    <a:pt x="67" y="24"/>
                    <a:pt x="67" y="43"/>
                    <a:pt x="55" y="55"/>
                  </a:cubicBez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ubicBezTo>
                    <a:pt x="24" y="0"/>
                    <a:pt x="43" y="0"/>
                    <a:pt x="55" y="12"/>
                  </a:cubicBezTo>
                  <a:close/>
                </a:path>
              </a:pathLst>
            </a:custGeom>
            <a:solidFill>
              <a:srgbClr val="4B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453BFFC8-F6CE-E0CE-8C42-FBEE57805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6688" y="1558925"/>
              <a:ext cx="57150" cy="84138"/>
            </a:xfrm>
            <a:custGeom>
              <a:avLst/>
              <a:gdLst>
                <a:gd name="T0" fmla="*/ 11 w 26"/>
                <a:gd name="T1" fmla="*/ 1 h 39"/>
                <a:gd name="T2" fmla="*/ 0 w 26"/>
                <a:gd name="T3" fmla="*/ 17 h 39"/>
                <a:gd name="T4" fmla="*/ 2 w 26"/>
                <a:gd name="T5" fmla="*/ 18 h 39"/>
                <a:gd name="T6" fmla="*/ 6 w 26"/>
                <a:gd name="T7" fmla="*/ 18 h 39"/>
                <a:gd name="T8" fmla="*/ 6 w 26"/>
                <a:gd name="T9" fmla="*/ 38 h 39"/>
                <a:gd name="T10" fmla="*/ 7 w 26"/>
                <a:gd name="T11" fmla="*/ 39 h 39"/>
                <a:gd name="T12" fmla="*/ 18 w 26"/>
                <a:gd name="T13" fmla="*/ 39 h 39"/>
                <a:gd name="T14" fmla="*/ 20 w 26"/>
                <a:gd name="T15" fmla="*/ 38 h 39"/>
                <a:gd name="T16" fmla="*/ 20 w 26"/>
                <a:gd name="T17" fmla="*/ 18 h 39"/>
                <a:gd name="T18" fmla="*/ 24 w 26"/>
                <a:gd name="T19" fmla="*/ 18 h 39"/>
                <a:gd name="T20" fmla="*/ 26 w 26"/>
                <a:gd name="T21" fmla="*/ 17 h 39"/>
                <a:gd name="T22" fmla="*/ 14 w 26"/>
                <a:gd name="T23" fmla="*/ 1 h 39"/>
                <a:gd name="T24" fmla="*/ 13 w 26"/>
                <a:gd name="T25" fmla="*/ 0 h 39"/>
                <a:gd name="T26" fmla="*/ 11 w 26"/>
                <a:gd name="T27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39">
                  <a:moveTo>
                    <a:pt x="11" y="1"/>
                  </a:moveTo>
                  <a:cubicBezTo>
                    <a:pt x="11" y="1"/>
                    <a:pt x="0" y="16"/>
                    <a:pt x="0" y="17"/>
                  </a:cubicBezTo>
                  <a:cubicBezTo>
                    <a:pt x="0" y="18"/>
                    <a:pt x="1" y="18"/>
                    <a:pt x="2" y="18"/>
                  </a:cubicBezTo>
                  <a:cubicBezTo>
                    <a:pt x="2" y="18"/>
                    <a:pt x="3" y="18"/>
                    <a:pt x="6" y="1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9"/>
                    <a:pt x="6" y="39"/>
                    <a:pt x="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9" y="39"/>
                    <a:pt x="20" y="39"/>
                    <a:pt x="20" y="3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2" y="18"/>
                    <a:pt x="24" y="18"/>
                    <a:pt x="24" y="18"/>
                  </a:cubicBezTo>
                  <a:cubicBezTo>
                    <a:pt x="25" y="18"/>
                    <a:pt x="26" y="18"/>
                    <a:pt x="26" y="17"/>
                  </a:cubicBezTo>
                  <a:cubicBezTo>
                    <a:pt x="26" y="16"/>
                    <a:pt x="15" y="1"/>
                    <a:pt x="14" y="1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12" y="0"/>
                    <a:pt x="12" y="0"/>
                    <a:pt x="11" y="1"/>
                  </a:cubicBezTo>
                  <a:close/>
                </a:path>
              </a:pathLst>
            </a:custGeom>
            <a:solidFill>
              <a:srgbClr val="4B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F3747E8-12DB-EB2A-0B24-637B0C55C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6500" y="1558925"/>
              <a:ext cx="52388" cy="84138"/>
            </a:xfrm>
            <a:custGeom>
              <a:avLst/>
              <a:gdLst>
                <a:gd name="T0" fmla="*/ 14 w 25"/>
                <a:gd name="T1" fmla="*/ 38 h 39"/>
                <a:gd name="T2" fmla="*/ 25 w 25"/>
                <a:gd name="T3" fmla="*/ 22 h 39"/>
                <a:gd name="T4" fmla="*/ 24 w 25"/>
                <a:gd name="T5" fmla="*/ 21 h 39"/>
                <a:gd name="T6" fmla="*/ 20 w 25"/>
                <a:gd name="T7" fmla="*/ 21 h 39"/>
                <a:gd name="T8" fmla="*/ 20 w 25"/>
                <a:gd name="T9" fmla="*/ 1 h 39"/>
                <a:gd name="T10" fmla="*/ 18 w 25"/>
                <a:gd name="T11" fmla="*/ 0 h 39"/>
                <a:gd name="T12" fmla="*/ 7 w 25"/>
                <a:gd name="T13" fmla="*/ 0 h 39"/>
                <a:gd name="T14" fmla="*/ 5 w 25"/>
                <a:gd name="T15" fmla="*/ 1 h 39"/>
                <a:gd name="T16" fmla="*/ 5 w 25"/>
                <a:gd name="T17" fmla="*/ 21 h 39"/>
                <a:gd name="T18" fmla="*/ 1 w 25"/>
                <a:gd name="T19" fmla="*/ 21 h 39"/>
                <a:gd name="T20" fmla="*/ 0 w 25"/>
                <a:gd name="T21" fmla="*/ 22 h 39"/>
                <a:gd name="T22" fmla="*/ 11 w 25"/>
                <a:gd name="T23" fmla="*/ 38 h 39"/>
                <a:gd name="T24" fmla="*/ 12 w 25"/>
                <a:gd name="T25" fmla="*/ 39 h 39"/>
                <a:gd name="T26" fmla="*/ 14 w 25"/>
                <a:gd name="T27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9">
                  <a:moveTo>
                    <a:pt x="14" y="38"/>
                  </a:moveTo>
                  <a:cubicBezTo>
                    <a:pt x="14" y="38"/>
                    <a:pt x="25" y="23"/>
                    <a:pt x="25" y="22"/>
                  </a:cubicBezTo>
                  <a:cubicBezTo>
                    <a:pt x="25" y="21"/>
                    <a:pt x="25" y="21"/>
                    <a:pt x="24" y="21"/>
                  </a:cubicBezTo>
                  <a:cubicBezTo>
                    <a:pt x="24" y="21"/>
                    <a:pt x="22" y="21"/>
                    <a:pt x="20" y="2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19" y="0"/>
                    <a:pt x="1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21"/>
                    <a:pt x="1" y="21"/>
                    <a:pt x="1" y="21"/>
                  </a:cubicBezTo>
                  <a:cubicBezTo>
                    <a:pt x="0" y="21"/>
                    <a:pt x="0" y="21"/>
                    <a:pt x="0" y="22"/>
                  </a:cubicBezTo>
                  <a:cubicBezTo>
                    <a:pt x="0" y="23"/>
                    <a:pt x="11" y="38"/>
                    <a:pt x="11" y="38"/>
                  </a:cubicBezTo>
                  <a:cubicBezTo>
                    <a:pt x="11" y="39"/>
                    <a:pt x="12" y="39"/>
                    <a:pt x="12" y="39"/>
                  </a:cubicBezTo>
                  <a:cubicBezTo>
                    <a:pt x="13" y="39"/>
                    <a:pt x="14" y="39"/>
                    <a:pt x="14" y="38"/>
                  </a:cubicBezTo>
                  <a:close/>
                </a:path>
              </a:pathLst>
            </a:custGeom>
            <a:solidFill>
              <a:srgbClr val="4B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7" name="组合 14">
            <a:extLst>
              <a:ext uri="{FF2B5EF4-FFF2-40B4-BE49-F238E27FC236}">
                <a16:creationId xmlns:a16="http://schemas.microsoft.com/office/drawing/2014/main" id="{544860AF-9855-1465-22F4-84FFBE2B77C4}"/>
              </a:ext>
            </a:extLst>
          </p:cNvPr>
          <p:cNvGrpSpPr/>
          <p:nvPr/>
        </p:nvGrpSpPr>
        <p:grpSpPr>
          <a:xfrm>
            <a:off x="5201618" y="2212504"/>
            <a:ext cx="359363" cy="238728"/>
            <a:chOff x="4254500" y="1266825"/>
            <a:chExt cx="619126" cy="411163"/>
          </a:xfrm>
        </p:grpSpPr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FCFC7A69-9283-D8D7-A69E-C9770E801A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4500" y="1276350"/>
              <a:ext cx="411163" cy="390525"/>
            </a:xfrm>
            <a:custGeom>
              <a:avLst/>
              <a:gdLst>
                <a:gd name="T0" fmla="*/ 182 w 192"/>
                <a:gd name="T1" fmla="*/ 0 h 182"/>
                <a:gd name="T2" fmla="*/ 10 w 192"/>
                <a:gd name="T3" fmla="*/ 0 h 182"/>
                <a:gd name="T4" fmla="*/ 0 w 192"/>
                <a:gd name="T5" fmla="*/ 10 h 182"/>
                <a:gd name="T6" fmla="*/ 0 w 192"/>
                <a:gd name="T7" fmla="*/ 128 h 182"/>
                <a:gd name="T8" fmla="*/ 10 w 192"/>
                <a:gd name="T9" fmla="*/ 138 h 182"/>
                <a:gd name="T10" fmla="*/ 80 w 192"/>
                <a:gd name="T11" fmla="*/ 138 h 182"/>
                <a:gd name="T12" fmla="*/ 80 w 192"/>
                <a:gd name="T13" fmla="*/ 170 h 182"/>
                <a:gd name="T14" fmla="*/ 38 w 192"/>
                <a:gd name="T15" fmla="*/ 170 h 182"/>
                <a:gd name="T16" fmla="*/ 34 w 192"/>
                <a:gd name="T17" fmla="*/ 176 h 182"/>
                <a:gd name="T18" fmla="*/ 38 w 192"/>
                <a:gd name="T19" fmla="*/ 182 h 182"/>
                <a:gd name="T20" fmla="*/ 162 w 192"/>
                <a:gd name="T21" fmla="*/ 182 h 182"/>
                <a:gd name="T22" fmla="*/ 167 w 192"/>
                <a:gd name="T23" fmla="*/ 176 h 182"/>
                <a:gd name="T24" fmla="*/ 162 w 192"/>
                <a:gd name="T25" fmla="*/ 170 h 182"/>
                <a:gd name="T26" fmla="*/ 119 w 192"/>
                <a:gd name="T27" fmla="*/ 170 h 182"/>
                <a:gd name="T28" fmla="*/ 119 w 192"/>
                <a:gd name="T29" fmla="*/ 138 h 182"/>
                <a:gd name="T30" fmla="*/ 182 w 192"/>
                <a:gd name="T31" fmla="*/ 138 h 182"/>
                <a:gd name="T32" fmla="*/ 192 w 192"/>
                <a:gd name="T33" fmla="*/ 128 h 182"/>
                <a:gd name="T34" fmla="*/ 192 w 192"/>
                <a:gd name="T35" fmla="*/ 10 h 182"/>
                <a:gd name="T36" fmla="*/ 182 w 192"/>
                <a:gd name="T37" fmla="*/ 0 h 182"/>
                <a:gd name="T38" fmla="*/ 183 w 192"/>
                <a:gd name="T39" fmla="*/ 130 h 182"/>
                <a:gd name="T40" fmla="*/ 10 w 192"/>
                <a:gd name="T41" fmla="*/ 130 h 182"/>
                <a:gd name="T42" fmla="*/ 10 w 192"/>
                <a:gd name="T43" fmla="*/ 6 h 182"/>
                <a:gd name="T44" fmla="*/ 183 w 192"/>
                <a:gd name="T45" fmla="*/ 6 h 182"/>
                <a:gd name="T46" fmla="*/ 183 w 192"/>
                <a:gd name="T47" fmla="*/ 13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2" h="182">
                  <a:moveTo>
                    <a:pt x="18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3"/>
                    <a:pt x="4" y="138"/>
                    <a:pt x="10" y="138"/>
                  </a:cubicBezTo>
                  <a:cubicBezTo>
                    <a:pt x="80" y="138"/>
                    <a:pt x="80" y="138"/>
                    <a:pt x="80" y="138"/>
                  </a:cubicBezTo>
                  <a:cubicBezTo>
                    <a:pt x="80" y="170"/>
                    <a:pt x="80" y="170"/>
                    <a:pt x="80" y="170"/>
                  </a:cubicBezTo>
                  <a:cubicBezTo>
                    <a:pt x="38" y="170"/>
                    <a:pt x="38" y="170"/>
                    <a:pt x="38" y="170"/>
                  </a:cubicBezTo>
                  <a:cubicBezTo>
                    <a:pt x="36" y="170"/>
                    <a:pt x="34" y="173"/>
                    <a:pt x="34" y="176"/>
                  </a:cubicBezTo>
                  <a:cubicBezTo>
                    <a:pt x="34" y="179"/>
                    <a:pt x="36" y="182"/>
                    <a:pt x="38" y="182"/>
                  </a:cubicBezTo>
                  <a:cubicBezTo>
                    <a:pt x="162" y="182"/>
                    <a:pt x="162" y="182"/>
                    <a:pt x="162" y="182"/>
                  </a:cubicBezTo>
                  <a:cubicBezTo>
                    <a:pt x="165" y="182"/>
                    <a:pt x="167" y="179"/>
                    <a:pt x="167" y="176"/>
                  </a:cubicBezTo>
                  <a:cubicBezTo>
                    <a:pt x="167" y="173"/>
                    <a:pt x="165" y="170"/>
                    <a:pt x="162" y="170"/>
                  </a:cubicBezTo>
                  <a:cubicBezTo>
                    <a:pt x="119" y="170"/>
                    <a:pt x="119" y="170"/>
                    <a:pt x="119" y="170"/>
                  </a:cubicBezTo>
                  <a:cubicBezTo>
                    <a:pt x="119" y="138"/>
                    <a:pt x="119" y="138"/>
                    <a:pt x="119" y="138"/>
                  </a:cubicBezTo>
                  <a:cubicBezTo>
                    <a:pt x="182" y="138"/>
                    <a:pt x="182" y="138"/>
                    <a:pt x="182" y="138"/>
                  </a:cubicBezTo>
                  <a:cubicBezTo>
                    <a:pt x="187" y="138"/>
                    <a:pt x="192" y="133"/>
                    <a:pt x="192" y="128"/>
                  </a:cubicBezTo>
                  <a:cubicBezTo>
                    <a:pt x="192" y="10"/>
                    <a:pt x="192" y="10"/>
                    <a:pt x="192" y="10"/>
                  </a:cubicBezTo>
                  <a:cubicBezTo>
                    <a:pt x="192" y="4"/>
                    <a:pt x="187" y="0"/>
                    <a:pt x="182" y="0"/>
                  </a:cubicBezTo>
                  <a:close/>
                  <a:moveTo>
                    <a:pt x="183" y="130"/>
                  </a:moveTo>
                  <a:cubicBezTo>
                    <a:pt x="10" y="130"/>
                    <a:pt x="10" y="130"/>
                    <a:pt x="10" y="13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3" y="6"/>
                    <a:pt x="183" y="6"/>
                    <a:pt x="183" y="6"/>
                  </a:cubicBezTo>
                  <a:lnTo>
                    <a:pt x="183" y="130"/>
                  </a:lnTo>
                  <a:close/>
                </a:path>
              </a:pathLst>
            </a:custGeom>
            <a:solidFill>
              <a:srgbClr val="4B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12A99687-D53D-8DCC-91D3-2DD0906308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1538" y="1266825"/>
              <a:ext cx="192088" cy="411163"/>
            </a:xfrm>
            <a:custGeom>
              <a:avLst/>
              <a:gdLst>
                <a:gd name="T0" fmla="*/ 74 w 90"/>
                <a:gd name="T1" fmla="*/ 0 h 192"/>
                <a:gd name="T2" fmla="*/ 16 w 90"/>
                <a:gd name="T3" fmla="*/ 0 h 192"/>
                <a:gd name="T4" fmla="*/ 0 w 90"/>
                <a:gd name="T5" fmla="*/ 9 h 192"/>
                <a:gd name="T6" fmla="*/ 0 w 90"/>
                <a:gd name="T7" fmla="*/ 182 h 192"/>
                <a:gd name="T8" fmla="*/ 16 w 90"/>
                <a:gd name="T9" fmla="*/ 192 h 192"/>
                <a:gd name="T10" fmla="*/ 74 w 90"/>
                <a:gd name="T11" fmla="*/ 192 h 192"/>
                <a:gd name="T12" fmla="*/ 90 w 90"/>
                <a:gd name="T13" fmla="*/ 182 h 192"/>
                <a:gd name="T14" fmla="*/ 90 w 90"/>
                <a:gd name="T15" fmla="*/ 9 h 192"/>
                <a:gd name="T16" fmla="*/ 74 w 90"/>
                <a:gd name="T17" fmla="*/ 0 h 192"/>
                <a:gd name="T18" fmla="*/ 45 w 90"/>
                <a:gd name="T19" fmla="*/ 160 h 192"/>
                <a:gd name="T20" fmla="*/ 32 w 90"/>
                <a:gd name="T21" fmla="*/ 148 h 192"/>
                <a:gd name="T22" fmla="*/ 45 w 90"/>
                <a:gd name="T23" fmla="*/ 135 h 192"/>
                <a:gd name="T24" fmla="*/ 57 w 90"/>
                <a:gd name="T25" fmla="*/ 148 h 192"/>
                <a:gd name="T26" fmla="*/ 45 w 90"/>
                <a:gd name="T27" fmla="*/ 16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192">
                  <a:moveTo>
                    <a:pt x="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8"/>
                    <a:pt x="7" y="192"/>
                    <a:pt x="16" y="192"/>
                  </a:cubicBezTo>
                  <a:cubicBezTo>
                    <a:pt x="74" y="192"/>
                    <a:pt x="74" y="192"/>
                    <a:pt x="74" y="192"/>
                  </a:cubicBezTo>
                  <a:cubicBezTo>
                    <a:pt x="83" y="192"/>
                    <a:pt x="90" y="188"/>
                    <a:pt x="90" y="182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4"/>
                    <a:pt x="83" y="0"/>
                    <a:pt x="74" y="0"/>
                  </a:cubicBezTo>
                  <a:close/>
                  <a:moveTo>
                    <a:pt x="45" y="160"/>
                  </a:moveTo>
                  <a:cubicBezTo>
                    <a:pt x="38" y="160"/>
                    <a:pt x="32" y="155"/>
                    <a:pt x="32" y="148"/>
                  </a:cubicBezTo>
                  <a:cubicBezTo>
                    <a:pt x="32" y="141"/>
                    <a:pt x="38" y="135"/>
                    <a:pt x="45" y="135"/>
                  </a:cubicBezTo>
                  <a:cubicBezTo>
                    <a:pt x="52" y="135"/>
                    <a:pt x="57" y="141"/>
                    <a:pt x="57" y="148"/>
                  </a:cubicBezTo>
                  <a:cubicBezTo>
                    <a:pt x="57" y="155"/>
                    <a:pt x="52" y="160"/>
                    <a:pt x="45" y="160"/>
                  </a:cubicBezTo>
                  <a:close/>
                </a:path>
              </a:pathLst>
            </a:custGeom>
            <a:solidFill>
              <a:srgbClr val="4B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</p:grpSp>
      <p:sp>
        <p:nvSpPr>
          <p:cNvPr id="32" name="Freeform 19">
            <a:extLst>
              <a:ext uri="{FF2B5EF4-FFF2-40B4-BE49-F238E27FC236}">
                <a16:creationId xmlns:a16="http://schemas.microsoft.com/office/drawing/2014/main" id="{94639728-45CD-CC21-A55A-173149831054}"/>
              </a:ext>
            </a:extLst>
          </p:cNvPr>
          <p:cNvSpPr>
            <a:spLocks/>
          </p:cNvSpPr>
          <p:nvPr/>
        </p:nvSpPr>
        <p:spPr bwMode="auto">
          <a:xfrm>
            <a:off x="3634403" y="3027012"/>
            <a:ext cx="298547" cy="298639"/>
          </a:xfrm>
          <a:custGeom>
            <a:avLst/>
            <a:gdLst>
              <a:gd name="T0" fmla="*/ 194 w 240"/>
              <a:gd name="T1" fmla="*/ 157 h 240"/>
              <a:gd name="T2" fmla="*/ 163 w 240"/>
              <a:gd name="T3" fmla="*/ 167 h 240"/>
              <a:gd name="T4" fmla="*/ 92 w 240"/>
              <a:gd name="T5" fmla="*/ 127 h 240"/>
              <a:gd name="T6" fmla="*/ 92 w 240"/>
              <a:gd name="T7" fmla="*/ 120 h 240"/>
              <a:gd name="T8" fmla="*/ 165 w 240"/>
              <a:gd name="T9" fmla="*/ 78 h 240"/>
              <a:gd name="T10" fmla="*/ 189 w 240"/>
              <a:gd name="T11" fmla="*/ 84 h 240"/>
              <a:gd name="T12" fmla="*/ 235 w 240"/>
              <a:gd name="T13" fmla="*/ 42 h 240"/>
              <a:gd name="T14" fmla="*/ 189 w 240"/>
              <a:gd name="T15" fmla="*/ 0 h 240"/>
              <a:gd name="T16" fmla="*/ 143 w 240"/>
              <a:gd name="T17" fmla="*/ 42 h 240"/>
              <a:gd name="T18" fmla="*/ 145 w 240"/>
              <a:gd name="T19" fmla="*/ 55 h 240"/>
              <a:gd name="T20" fmla="*/ 75 w 240"/>
              <a:gd name="T21" fmla="*/ 95 h 240"/>
              <a:gd name="T22" fmla="*/ 46 w 240"/>
              <a:gd name="T23" fmla="*/ 85 h 240"/>
              <a:gd name="T24" fmla="*/ 0 w 240"/>
              <a:gd name="T25" fmla="*/ 127 h 240"/>
              <a:gd name="T26" fmla="*/ 46 w 240"/>
              <a:gd name="T27" fmla="*/ 169 h 240"/>
              <a:gd name="T28" fmla="*/ 81 w 240"/>
              <a:gd name="T29" fmla="*/ 155 h 240"/>
              <a:gd name="T30" fmla="*/ 148 w 240"/>
              <a:gd name="T31" fmla="*/ 193 h 240"/>
              <a:gd name="T32" fmla="*/ 148 w 240"/>
              <a:gd name="T33" fmla="*/ 198 h 240"/>
              <a:gd name="T34" fmla="*/ 194 w 240"/>
              <a:gd name="T35" fmla="*/ 240 h 240"/>
              <a:gd name="T36" fmla="*/ 240 w 240"/>
              <a:gd name="T37" fmla="*/ 198 h 240"/>
              <a:gd name="T38" fmla="*/ 194 w 240"/>
              <a:gd name="T39" fmla="*/ 15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0" h="240">
                <a:moveTo>
                  <a:pt x="194" y="157"/>
                </a:moveTo>
                <a:cubicBezTo>
                  <a:pt x="182" y="157"/>
                  <a:pt x="171" y="161"/>
                  <a:pt x="163" y="167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2" y="124"/>
                  <a:pt x="92" y="122"/>
                  <a:pt x="92" y="120"/>
                </a:cubicBezTo>
                <a:cubicBezTo>
                  <a:pt x="165" y="78"/>
                  <a:pt x="165" y="78"/>
                  <a:pt x="165" y="78"/>
                </a:cubicBezTo>
                <a:cubicBezTo>
                  <a:pt x="172" y="82"/>
                  <a:pt x="180" y="84"/>
                  <a:pt x="189" y="84"/>
                </a:cubicBezTo>
                <a:cubicBezTo>
                  <a:pt x="215" y="84"/>
                  <a:pt x="235" y="65"/>
                  <a:pt x="235" y="42"/>
                </a:cubicBezTo>
                <a:cubicBezTo>
                  <a:pt x="235" y="19"/>
                  <a:pt x="215" y="0"/>
                  <a:pt x="189" y="0"/>
                </a:cubicBezTo>
                <a:cubicBezTo>
                  <a:pt x="164" y="0"/>
                  <a:pt x="143" y="19"/>
                  <a:pt x="143" y="42"/>
                </a:cubicBezTo>
                <a:cubicBezTo>
                  <a:pt x="143" y="47"/>
                  <a:pt x="144" y="51"/>
                  <a:pt x="145" y="55"/>
                </a:cubicBezTo>
                <a:cubicBezTo>
                  <a:pt x="75" y="95"/>
                  <a:pt x="75" y="95"/>
                  <a:pt x="75" y="95"/>
                </a:cubicBezTo>
                <a:cubicBezTo>
                  <a:pt x="67" y="89"/>
                  <a:pt x="57" y="85"/>
                  <a:pt x="46" y="85"/>
                </a:cubicBezTo>
                <a:cubicBezTo>
                  <a:pt x="21" y="85"/>
                  <a:pt x="0" y="104"/>
                  <a:pt x="0" y="127"/>
                </a:cubicBezTo>
                <a:cubicBezTo>
                  <a:pt x="0" y="150"/>
                  <a:pt x="21" y="169"/>
                  <a:pt x="46" y="169"/>
                </a:cubicBezTo>
                <a:cubicBezTo>
                  <a:pt x="60" y="169"/>
                  <a:pt x="73" y="164"/>
                  <a:pt x="81" y="155"/>
                </a:cubicBezTo>
                <a:cubicBezTo>
                  <a:pt x="148" y="193"/>
                  <a:pt x="148" y="193"/>
                  <a:pt x="148" y="193"/>
                </a:cubicBezTo>
                <a:cubicBezTo>
                  <a:pt x="148" y="195"/>
                  <a:pt x="148" y="197"/>
                  <a:pt x="148" y="198"/>
                </a:cubicBezTo>
                <a:cubicBezTo>
                  <a:pt x="148" y="221"/>
                  <a:pt x="168" y="240"/>
                  <a:pt x="194" y="240"/>
                </a:cubicBezTo>
                <a:cubicBezTo>
                  <a:pt x="219" y="240"/>
                  <a:pt x="240" y="221"/>
                  <a:pt x="240" y="198"/>
                </a:cubicBezTo>
                <a:cubicBezTo>
                  <a:pt x="240" y="175"/>
                  <a:pt x="219" y="157"/>
                  <a:pt x="194" y="157"/>
                </a:cubicBezTo>
                <a:close/>
              </a:path>
            </a:pathLst>
          </a:custGeom>
          <a:solidFill>
            <a:srgbClr val="4B48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200"/>
          </a:p>
        </p:txBody>
      </p:sp>
      <p:sp>
        <p:nvSpPr>
          <p:cNvPr id="37" name="文本框 126">
            <a:extLst>
              <a:ext uri="{FF2B5EF4-FFF2-40B4-BE49-F238E27FC236}">
                <a16:creationId xmlns:a16="http://schemas.microsoft.com/office/drawing/2014/main" id="{50D203BE-3188-D901-3F01-94351851611E}"/>
              </a:ext>
            </a:extLst>
          </p:cNvPr>
          <p:cNvSpPr txBox="1"/>
          <p:nvPr/>
        </p:nvSpPr>
        <p:spPr>
          <a:xfrm>
            <a:off x="382732" y="1534538"/>
            <a:ext cx="2594854" cy="6848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>
              <a:lnSpc>
                <a:spcPts val="1200"/>
              </a:lnSpc>
            </a:pP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LangChain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可以轻松管理与语言模型的交互，农户可以直接通过自然语言来对大棚温度直接进行简单的调控，进一步降低该场景的使用门槛。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E1339542-85DA-93E9-BC00-C031F3C90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34" y="88268"/>
            <a:ext cx="609600" cy="419100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EE973338-B7CD-296C-D0CB-2FF9FE37F5C3}"/>
              </a:ext>
            </a:extLst>
          </p:cNvPr>
          <p:cNvSpPr txBox="1"/>
          <p:nvPr/>
        </p:nvSpPr>
        <p:spPr>
          <a:xfrm>
            <a:off x="612996" y="107258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行业痛点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B69A96-796C-452A-6F4B-4E379DC36104}"/>
              </a:ext>
            </a:extLst>
          </p:cNvPr>
          <p:cNvSpPr txBox="1"/>
          <p:nvPr/>
        </p:nvSpPr>
        <p:spPr>
          <a:xfrm>
            <a:off x="297366" y="693731"/>
            <a:ext cx="1728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农户交互问题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1DC8B3A-5CE3-2419-9325-DD58FFD79A13}"/>
              </a:ext>
            </a:extLst>
          </p:cNvPr>
          <p:cNvCxnSpPr>
            <a:cxnSpLocks/>
          </p:cNvCxnSpPr>
          <p:nvPr/>
        </p:nvCxnSpPr>
        <p:spPr>
          <a:xfrm>
            <a:off x="382732" y="1096198"/>
            <a:ext cx="259485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339ACC06-B733-FFCC-5906-EAE23C89FAB6}"/>
              </a:ext>
            </a:extLst>
          </p:cNvPr>
          <p:cNvSpPr txBox="1"/>
          <p:nvPr/>
        </p:nvSpPr>
        <p:spPr>
          <a:xfrm>
            <a:off x="-20846" y="1162377"/>
            <a:ext cx="3142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部分农户识字困难，且用方言交流</a:t>
            </a:r>
          </a:p>
        </p:txBody>
      </p:sp>
      <p:sp>
        <p:nvSpPr>
          <p:cNvPr id="47" name="文本框 126">
            <a:extLst>
              <a:ext uri="{FF2B5EF4-FFF2-40B4-BE49-F238E27FC236}">
                <a16:creationId xmlns:a16="http://schemas.microsoft.com/office/drawing/2014/main" id="{8986BDB6-FE74-82F2-C854-A4EA3633489D}"/>
              </a:ext>
            </a:extLst>
          </p:cNvPr>
          <p:cNvSpPr txBox="1"/>
          <p:nvPr/>
        </p:nvSpPr>
        <p:spPr>
          <a:xfrm>
            <a:off x="253020" y="3821034"/>
            <a:ext cx="2594854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>
              <a:lnSpc>
                <a:spcPts val="1200"/>
              </a:lnSpc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算法服务器收到数据后，判定当前温度是否超出预先设定的阈值。如果超出，则调整处理。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02796DF-FE05-75FB-411C-A242E1DD5A2F}"/>
              </a:ext>
            </a:extLst>
          </p:cNvPr>
          <p:cNvSpPr txBox="1"/>
          <p:nvPr/>
        </p:nvSpPr>
        <p:spPr>
          <a:xfrm>
            <a:off x="249994" y="2807257"/>
            <a:ext cx="27275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温度稳定性和精度控制问题</a:t>
            </a: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FA064F6-FAAF-A1F1-F890-B9836A8DBB99}"/>
              </a:ext>
            </a:extLst>
          </p:cNvPr>
          <p:cNvCxnSpPr>
            <a:cxnSpLocks/>
          </p:cNvCxnSpPr>
          <p:nvPr/>
        </p:nvCxnSpPr>
        <p:spPr>
          <a:xfrm>
            <a:off x="335360" y="3209724"/>
            <a:ext cx="259485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FAC222D1-09F1-DE7E-2B6C-3D45D5DB50B0}"/>
              </a:ext>
            </a:extLst>
          </p:cNvPr>
          <p:cNvSpPr txBox="1"/>
          <p:nvPr/>
        </p:nvSpPr>
        <p:spPr>
          <a:xfrm>
            <a:off x="-68218" y="3275903"/>
            <a:ext cx="31425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PID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算法能根据当前温度及设定值之间的偏差来调整加热或冷却设备</a:t>
            </a:r>
          </a:p>
        </p:txBody>
      </p:sp>
      <p:sp>
        <p:nvSpPr>
          <p:cNvPr id="53" name="文本框 126">
            <a:extLst>
              <a:ext uri="{FF2B5EF4-FFF2-40B4-BE49-F238E27FC236}">
                <a16:creationId xmlns:a16="http://schemas.microsoft.com/office/drawing/2014/main" id="{77877185-6FED-E603-2425-5DD1AB0B105C}"/>
              </a:ext>
            </a:extLst>
          </p:cNvPr>
          <p:cNvSpPr txBox="1"/>
          <p:nvPr/>
        </p:nvSpPr>
        <p:spPr>
          <a:xfrm>
            <a:off x="6367107" y="2807257"/>
            <a:ext cx="2594854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>
              <a:lnSpc>
                <a:spcPts val="12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设计注重简洁易用，使农户能够方便地进行实时操作和查看关键信息。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70DF29B-B306-BBFF-5831-5DD662EE712B}"/>
              </a:ext>
            </a:extLst>
          </p:cNvPr>
          <p:cNvSpPr txBox="1"/>
          <p:nvPr/>
        </p:nvSpPr>
        <p:spPr>
          <a:xfrm>
            <a:off x="6310033" y="1346960"/>
            <a:ext cx="28243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农户操作体验感差，且部分系统不具备远程监控功能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B46A008-9396-3195-4B83-641111E4F512}"/>
              </a:ext>
            </a:extLst>
          </p:cNvPr>
          <p:cNvCxnSpPr>
            <a:cxnSpLocks/>
          </p:cNvCxnSpPr>
          <p:nvPr/>
        </p:nvCxnSpPr>
        <p:spPr>
          <a:xfrm>
            <a:off x="6424793" y="1964824"/>
            <a:ext cx="259485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412F1231-5BA4-BFC3-1951-5E7296927471}"/>
              </a:ext>
            </a:extLst>
          </p:cNvPr>
          <p:cNvSpPr txBox="1"/>
          <p:nvPr/>
        </p:nvSpPr>
        <p:spPr>
          <a:xfrm>
            <a:off x="6073564" y="2035503"/>
            <a:ext cx="299843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提供手机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客户端，使农户能够随时随地通过移动设备监控和调节温度</a:t>
            </a:r>
          </a:p>
        </p:txBody>
      </p:sp>
    </p:spTree>
    <p:extLst>
      <p:ext uri="{BB962C8B-B14F-4D97-AF65-F5344CB8AC3E}">
        <p14:creationId xmlns:p14="http://schemas.microsoft.com/office/powerpoint/2010/main" val="2498907711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37" grpId="0"/>
      <p:bldP spid="47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3A8007D-2609-268F-E1D0-E8022FAF5FA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7434" y="88268"/>
            <a:ext cx="609600" cy="4191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8D31BA5-C596-B9B4-44A2-AEB6E95438C1}"/>
              </a:ext>
            </a:extLst>
          </p:cNvPr>
          <p:cNvSpPr txBox="1"/>
          <p:nvPr/>
        </p:nvSpPr>
        <p:spPr>
          <a:xfrm>
            <a:off x="612996" y="107258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产品亮点</a:t>
            </a:r>
          </a:p>
        </p:txBody>
      </p:sp>
      <p:sp>
        <p:nvSpPr>
          <p:cNvPr id="2" name="MH_Other_1">
            <a:extLst>
              <a:ext uri="{FF2B5EF4-FFF2-40B4-BE49-F238E27FC236}">
                <a16:creationId xmlns:a16="http://schemas.microsoft.com/office/drawing/2014/main" id="{B0E36F81-D5F4-8BE5-2395-FECDB29A05A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069622">
            <a:off x="1742401" y="842434"/>
            <a:ext cx="2877415" cy="2975848"/>
          </a:xfrm>
          <a:custGeom>
            <a:avLst/>
            <a:gdLst/>
            <a:ahLst/>
            <a:cxnLst/>
            <a:rect l="l" t="t" r="r" b="b"/>
            <a:pathLst>
              <a:path w="3436648" h="3744044">
                <a:moveTo>
                  <a:pt x="1564626" y="0"/>
                </a:moveTo>
                <a:cubicBezTo>
                  <a:pt x="2598515" y="0"/>
                  <a:pt x="3436648" y="838133"/>
                  <a:pt x="3436648" y="1872022"/>
                </a:cubicBezTo>
                <a:cubicBezTo>
                  <a:pt x="3436648" y="2905911"/>
                  <a:pt x="2598515" y="3744044"/>
                  <a:pt x="1564626" y="3744044"/>
                </a:cubicBezTo>
                <a:cubicBezTo>
                  <a:pt x="1382192" y="3744044"/>
                  <a:pt x="1205852" y="3717948"/>
                  <a:pt x="1039512" y="3667999"/>
                </a:cubicBezTo>
                <a:cubicBezTo>
                  <a:pt x="1150762" y="3690559"/>
                  <a:pt x="1265885" y="3702108"/>
                  <a:pt x="1383706" y="3702108"/>
                </a:cubicBezTo>
                <a:cubicBezTo>
                  <a:pt x="2358045" y="3702108"/>
                  <a:pt x="3147902" y="2912251"/>
                  <a:pt x="3147902" y="1937912"/>
                </a:cubicBezTo>
                <a:cubicBezTo>
                  <a:pt x="3147902" y="963573"/>
                  <a:pt x="2358045" y="173716"/>
                  <a:pt x="1383706" y="173716"/>
                </a:cubicBezTo>
                <a:cubicBezTo>
                  <a:pt x="822226" y="173716"/>
                  <a:pt x="322009" y="436016"/>
                  <a:pt x="0" y="845630"/>
                </a:cubicBezTo>
                <a:cubicBezTo>
                  <a:pt x="333766" y="336060"/>
                  <a:pt x="909951" y="0"/>
                  <a:pt x="15646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000" dirty="0"/>
          </a:p>
        </p:txBody>
      </p:sp>
      <p:sp>
        <p:nvSpPr>
          <p:cNvPr id="3" name="MH_Other_5">
            <a:extLst>
              <a:ext uri="{FF2B5EF4-FFF2-40B4-BE49-F238E27FC236}">
                <a16:creationId xmlns:a16="http://schemas.microsoft.com/office/drawing/2014/main" id="{293850BC-9B1A-8D11-9DC0-78C3A820AE6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20530378" flipH="1">
            <a:off x="4498255" y="746787"/>
            <a:ext cx="2754680" cy="3167141"/>
          </a:xfrm>
          <a:custGeom>
            <a:avLst/>
            <a:gdLst/>
            <a:ahLst/>
            <a:cxnLst/>
            <a:rect l="l" t="t" r="r" b="b"/>
            <a:pathLst>
              <a:path w="3436648" h="3744044">
                <a:moveTo>
                  <a:pt x="1564626" y="0"/>
                </a:moveTo>
                <a:cubicBezTo>
                  <a:pt x="2598515" y="0"/>
                  <a:pt x="3436648" y="838133"/>
                  <a:pt x="3436648" y="1872022"/>
                </a:cubicBezTo>
                <a:cubicBezTo>
                  <a:pt x="3436648" y="2905911"/>
                  <a:pt x="2598515" y="3744044"/>
                  <a:pt x="1564626" y="3744044"/>
                </a:cubicBezTo>
                <a:cubicBezTo>
                  <a:pt x="1382192" y="3744044"/>
                  <a:pt x="1205852" y="3717948"/>
                  <a:pt x="1039512" y="3667999"/>
                </a:cubicBezTo>
                <a:cubicBezTo>
                  <a:pt x="1150762" y="3690559"/>
                  <a:pt x="1265885" y="3702108"/>
                  <a:pt x="1383706" y="3702108"/>
                </a:cubicBezTo>
                <a:cubicBezTo>
                  <a:pt x="2358045" y="3702108"/>
                  <a:pt x="3147902" y="2912251"/>
                  <a:pt x="3147902" y="1937912"/>
                </a:cubicBezTo>
                <a:cubicBezTo>
                  <a:pt x="3147902" y="963573"/>
                  <a:pt x="2358045" y="173716"/>
                  <a:pt x="1383706" y="173716"/>
                </a:cubicBezTo>
                <a:cubicBezTo>
                  <a:pt x="822226" y="173716"/>
                  <a:pt x="322009" y="436016"/>
                  <a:pt x="0" y="845630"/>
                </a:cubicBezTo>
                <a:cubicBezTo>
                  <a:pt x="333766" y="336060"/>
                  <a:pt x="909951" y="0"/>
                  <a:pt x="15646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0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2D9A432-C9BC-4BB6-2F4E-69D1AD6CAD62}"/>
              </a:ext>
            </a:extLst>
          </p:cNvPr>
          <p:cNvGrpSpPr/>
          <p:nvPr/>
        </p:nvGrpSpPr>
        <p:grpSpPr>
          <a:xfrm>
            <a:off x="1075522" y="1474949"/>
            <a:ext cx="2915326" cy="688762"/>
            <a:chOff x="2702380" y="2072142"/>
            <a:chExt cx="2623346" cy="612315"/>
          </a:xfrm>
        </p:grpSpPr>
        <p:sp>
          <p:nvSpPr>
            <p:cNvPr id="7" name="MH_SubTitle_1">
              <a:extLst>
                <a:ext uri="{FF2B5EF4-FFF2-40B4-BE49-F238E27FC236}">
                  <a16:creationId xmlns:a16="http://schemas.microsoft.com/office/drawing/2014/main" id="{44BBA26E-C39F-EB94-187A-034E34344EEA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2767293" y="2134260"/>
              <a:ext cx="2378815" cy="454354"/>
            </a:xfrm>
            <a:custGeom>
              <a:avLst/>
              <a:gdLst>
                <a:gd name="connsiteX0" fmla="*/ 184972 w 2026745"/>
                <a:gd name="connsiteY0" fmla="*/ 0 h 406076"/>
                <a:gd name="connsiteX1" fmla="*/ 1841773 w 2026745"/>
                <a:gd name="connsiteY1" fmla="*/ 0 h 406076"/>
                <a:gd name="connsiteX2" fmla="*/ 2026745 w 2026745"/>
                <a:gd name="connsiteY2" fmla="*/ 184972 h 406076"/>
                <a:gd name="connsiteX3" fmla="*/ 2026745 w 2026745"/>
                <a:gd name="connsiteY3" fmla="*/ 221104 h 406076"/>
                <a:gd name="connsiteX4" fmla="*/ 1841773 w 2026745"/>
                <a:gd name="connsiteY4" fmla="*/ 406076 h 406076"/>
                <a:gd name="connsiteX5" fmla="*/ 184972 w 2026745"/>
                <a:gd name="connsiteY5" fmla="*/ 406076 h 406076"/>
                <a:gd name="connsiteX6" fmla="*/ 0 w 2026745"/>
                <a:gd name="connsiteY6" fmla="*/ 221104 h 406076"/>
                <a:gd name="connsiteX7" fmla="*/ 0 w 2026745"/>
                <a:gd name="connsiteY7" fmla="*/ 184972 h 406076"/>
                <a:gd name="connsiteX8" fmla="*/ 184972 w 2026745"/>
                <a:gd name="connsiteY8" fmla="*/ 0 h 40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6745" h="406076">
                  <a:moveTo>
                    <a:pt x="184972" y="0"/>
                  </a:moveTo>
                  <a:lnTo>
                    <a:pt x="1841773" y="0"/>
                  </a:lnTo>
                  <a:cubicBezTo>
                    <a:pt x="1943930" y="0"/>
                    <a:pt x="2026745" y="82815"/>
                    <a:pt x="2026745" y="184972"/>
                  </a:cubicBezTo>
                  <a:lnTo>
                    <a:pt x="2026745" y="221104"/>
                  </a:lnTo>
                  <a:cubicBezTo>
                    <a:pt x="2026745" y="323261"/>
                    <a:pt x="1943930" y="406076"/>
                    <a:pt x="1841773" y="406076"/>
                  </a:cubicBezTo>
                  <a:lnTo>
                    <a:pt x="184972" y="406076"/>
                  </a:lnTo>
                  <a:cubicBezTo>
                    <a:pt x="82815" y="406076"/>
                    <a:pt x="0" y="323261"/>
                    <a:pt x="0" y="221104"/>
                  </a:cubicBezTo>
                  <a:lnTo>
                    <a:pt x="0" y="184972"/>
                  </a:lnTo>
                  <a:cubicBezTo>
                    <a:pt x="0" y="82815"/>
                    <a:pt x="82815" y="0"/>
                    <a:pt x="184972" y="0"/>
                  </a:cubicBezTo>
                  <a:close/>
                </a:path>
              </a:pathLst>
            </a:custGeom>
            <a:solidFill>
              <a:srgbClr val="FFFFFF"/>
            </a:solidFill>
            <a:ln w="4127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100" dirty="0">
                <a:solidFill>
                  <a:srgbClr val="414141"/>
                </a:solidFill>
              </a:endParaRPr>
            </a:p>
          </p:txBody>
        </p:sp>
        <p:sp>
          <p:nvSpPr>
            <p:cNvPr id="8" name="MH_Other_2">
              <a:extLst>
                <a:ext uri="{FF2B5EF4-FFF2-40B4-BE49-F238E27FC236}">
                  <a16:creationId xmlns:a16="http://schemas.microsoft.com/office/drawing/2014/main" id="{5D1362EB-F04B-928C-86EA-976E566F61B3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713411" y="2072142"/>
              <a:ext cx="612315" cy="612315"/>
            </a:xfrm>
            <a:prstGeom prst="ellipse">
              <a:avLst/>
            </a:prstGeom>
            <a:solidFill>
              <a:schemeClr val="accent1"/>
            </a:solidFill>
            <a:ln w="44450"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FFFFFF"/>
                  </a:solidFill>
                </a:rPr>
                <a:t>1</a:t>
              </a: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00067B1-AFAF-011C-FB9B-12C81D5C3E97}"/>
                </a:ext>
              </a:extLst>
            </p:cNvPr>
            <p:cNvSpPr/>
            <p:nvPr/>
          </p:nvSpPr>
          <p:spPr>
            <a:xfrm>
              <a:off x="2702380" y="2199082"/>
              <a:ext cx="2104834" cy="2736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智能温度调控与自适应算法</a:t>
              </a:r>
            </a:p>
          </p:txBody>
        </p:sp>
      </p:grpSp>
      <p:grpSp>
        <p:nvGrpSpPr>
          <p:cNvPr id="10" name="组合 18">
            <a:extLst>
              <a:ext uri="{FF2B5EF4-FFF2-40B4-BE49-F238E27FC236}">
                <a16:creationId xmlns:a16="http://schemas.microsoft.com/office/drawing/2014/main" id="{1A897103-285D-76EC-8970-9929D4FD9544}"/>
              </a:ext>
            </a:extLst>
          </p:cNvPr>
          <p:cNvGrpSpPr/>
          <p:nvPr/>
        </p:nvGrpSpPr>
        <p:grpSpPr>
          <a:xfrm>
            <a:off x="5293112" y="954763"/>
            <a:ext cx="2902113" cy="653780"/>
            <a:chOff x="6810925" y="2038422"/>
            <a:chExt cx="2857627" cy="612314"/>
          </a:xfrm>
        </p:grpSpPr>
        <p:sp>
          <p:nvSpPr>
            <p:cNvPr id="11" name="MH_SubTitle_4">
              <a:extLst>
                <a:ext uri="{FF2B5EF4-FFF2-40B4-BE49-F238E27FC236}">
                  <a16:creationId xmlns:a16="http://schemas.microsoft.com/office/drawing/2014/main" id="{A4C408CC-4D34-5554-446D-974C3A7D07B3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7002934" y="2134262"/>
              <a:ext cx="2665618" cy="454355"/>
            </a:xfrm>
            <a:custGeom>
              <a:avLst/>
              <a:gdLst>
                <a:gd name="connsiteX0" fmla="*/ 184972 w 2026745"/>
                <a:gd name="connsiteY0" fmla="*/ 0 h 406076"/>
                <a:gd name="connsiteX1" fmla="*/ 1841773 w 2026745"/>
                <a:gd name="connsiteY1" fmla="*/ 0 h 406076"/>
                <a:gd name="connsiteX2" fmla="*/ 2026745 w 2026745"/>
                <a:gd name="connsiteY2" fmla="*/ 184972 h 406076"/>
                <a:gd name="connsiteX3" fmla="*/ 2026745 w 2026745"/>
                <a:gd name="connsiteY3" fmla="*/ 221104 h 406076"/>
                <a:gd name="connsiteX4" fmla="*/ 1841773 w 2026745"/>
                <a:gd name="connsiteY4" fmla="*/ 406076 h 406076"/>
                <a:gd name="connsiteX5" fmla="*/ 184972 w 2026745"/>
                <a:gd name="connsiteY5" fmla="*/ 406076 h 406076"/>
                <a:gd name="connsiteX6" fmla="*/ 0 w 2026745"/>
                <a:gd name="connsiteY6" fmla="*/ 221104 h 406076"/>
                <a:gd name="connsiteX7" fmla="*/ 0 w 2026745"/>
                <a:gd name="connsiteY7" fmla="*/ 184972 h 406076"/>
                <a:gd name="connsiteX8" fmla="*/ 184972 w 2026745"/>
                <a:gd name="connsiteY8" fmla="*/ 0 h 40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6745" h="406076">
                  <a:moveTo>
                    <a:pt x="184972" y="0"/>
                  </a:moveTo>
                  <a:lnTo>
                    <a:pt x="1841773" y="0"/>
                  </a:lnTo>
                  <a:cubicBezTo>
                    <a:pt x="1943930" y="0"/>
                    <a:pt x="2026745" y="82815"/>
                    <a:pt x="2026745" y="184972"/>
                  </a:cubicBezTo>
                  <a:lnTo>
                    <a:pt x="2026745" y="221104"/>
                  </a:lnTo>
                  <a:cubicBezTo>
                    <a:pt x="2026745" y="323261"/>
                    <a:pt x="1943930" y="406076"/>
                    <a:pt x="1841773" y="406076"/>
                  </a:cubicBezTo>
                  <a:lnTo>
                    <a:pt x="184972" y="406076"/>
                  </a:lnTo>
                  <a:cubicBezTo>
                    <a:pt x="82815" y="406076"/>
                    <a:pt x="0" y="323261"/>
                    <a:pt x="0" y="221104"/>
                  </a:cubicBezTo>
                  <a:lnTo>
                    <a:pt x="0" y="184972"/>
                  </a:lnTo>
                  <a:cubicBezTo>
                    <a:pt x="0" y="82815"/>
                    <a:pt x="82815" y="0"/>
                    <a:pt x="184972" y="0"/>
                  </a:cubicBezTo>
                  <a:close/>
                </a:path>
              </a:pathLst>
            </a:custGeom>
            <a:solidFill>
              <a:srgbClr val="FFFFFF"/>
            </a:solidFill>
            <a:ln w="41275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MH_Other_6">
              <a:extLst>
                <a:ext uri="{FF2B5EF4-FFF2-40B4-BE49-F238E27FC236}">
                  <a16:creationId xmlns:a16="http://schemas.microsoft.com/office/drawing/2014/main" id="{7D8E35A7-D7E2-8672-C181-99B0223A8C92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6810925" y="2038422"/>
              <a:ext cx="667663" cy="612314"/>
            </a:xfrm>
            <a:prstGeom prst="ellipse">
              <a:avLst/>
            </a:prstGeom>
            <a:solidFill>
              <a:schemeClr val="accent2"/>
            </a:solidFill>
            <a:ln w="44450"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组合 20">
            <a:extLst>
              <a:ext uri="{FF2B5EF4-FFF2-40B4-BE49-F238E27FC236}">
                <a16:creationId xmlns:a16="http://schemas.microsoft.com/office/drawing/2014/main" id="{35EA0159-9A93-70EE-0244-3C0850821C9A}"/>
              </a:ext>
            </a:extLst>
          </p:cNvPr>
          <p:cNvGrpSpPr/>
          <p:nvPr/>
        </p:nvGrpSpPr>
        <p:grpSpPr>
          <a:xfrm>
            <a:off x="5220061" y="2614410"/>
            <a:ext cx="2662781" cy="693999"/>
            <a:chOff x="6962115" y="3587842"/>
            <a:chExt cx="2403111" cy="612315"/>
          </a:xfrm>
        </p:grpSpPr>
        <p:sp>
          <p:nvSpPr>
            <p:cNvPr id="19" name="MH_SubTitle_6">
              <a:extLst>
                <a:ext uri="{FF2B5EF4-FFF2-40B4-BE49-F238E27FC236}">
                  <a16:creationId xmlns:a16="http://schemas.microsoft.com/office/drawing/2014/main" id="{16140E20-5DBD-25EA-B6B6-15BCA631774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7098775" y="3683682"/>
              <a:ext cx="2266451" cy="454355"/>
            </a:xfrm>
            <a:custGeom>
              <a:avLst/>
              <a:gdLst>
                <a:gd name="connsiteX0" fmla="*/ 184972 w 2026745"/>
                <a:gd name="connsiteY0" fmla="*/ 0 h 406077"/>
                <a:gd name="connsiteX1" fmla="*/ 1841773 w 2026745"/>
                <a:gd name="connsiteY1" fmla="*/ 0 h 406077"/>
                <a:gd name="connsiteX2" fmla="*/ 2026745 w 2026745"/>
                <a:gd name="connsiteY2" fmla="*/ 184973 h 406077"/>
                <a:gd name="connsiteX3" fmla="*/ 2026745 w 2026745"/>
                <a:gd name="connsiteY3" fmla="*/ 221105 h 406077"/>
                <a:gd name="connsiteX4" fmla="*/ 1841773 w 2026745"/>
                <a:gd name="connsiteY4" fmla="*/ 406077 h 406077"/>
                <a:gd name="connsiteX5" fmla="*/ 184972 w 2026745"/>
                <a:gd name="connsiteY5" fmla="*/ 406077 h 406077"/>
                <a:gd name="connsiteX6" fmla="*/ 0 w 2026745"/>
                <a:gd name="connsiteY6" fmla="*/ 221105 h 406077"/>
                <a:gd name="connsiteX7" fmla="*/ 0 w 2026745"/>
                <a:gd name="connsiteY7" fmla="*/ 184973 h 406077"/>
                <a:gd name="connsiteX8" fmla="*/ 184972 w 2026745"/>
                <a:gd name="connsiteY8" fmla="*/ 0 h 406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6745" h="406077">
                  <a:moveTo>
                    <a:pt x="184972" y="0"/>
                  </a:moveTo>
                  <a:lnTo>
                    <a:pt x="1841773" y="0"/>
                  </a:lnTo>
                  <a:cubicBezTo>
                    <a:pt x="1943930" y="0"/>
                    <a:pt x="2026745" y="82816"/>
                    <a:pt x="2026745" y="184973"/>
                  </a:cubicBezTo>
                  <a:lnTo>
                    <a:pt x="2026745" y="221105"/>
                  </a:lnTo>
                  <a:cubicBezTo>
                    <a:pt x="2026745" y="323262"/>
                    <a:pt x="1943930" y="406077"/>
                    <a:pt x="1841773" y="406077"/>
                  </a:cubicBezTo>
                  <a:lnTo>
                    <a:pt x="184972" y="406077"/>
                  </a:lnTo>
                  <a:cubicBezTo>
                    <a:pt x="82815" y="406077"/>
                    <a:pt x="0" y="323262"/>
                    <a:pt x="0" y="221105"/>
                  </a:cubicBezTo>
                  <a:lnTo>
                    <a:pt x="0" y="184973"/>
                  </a:lnTo>
                  <a:cubicBezTo>
                    <a:pt x="0" y="82816"/>
                    <a:pt x="82815" y="0"/>
                    <a:pt x="184972" y="0"/>
                  </a:cubicBezTo>
                  <a:close/>
                </a:path>
              </a:pathLst>
            </a:custGeom>
            <a:solidFill>
              <a:srgbClr val="FFFFFF"/>
            </a:solidFill>
            <a:ln w="4127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MH_Other_8">
              <a:extLst>
                <a:ext uri="{FF2B5EF4-FFF2-40B4-BE49-F238E27FC236}">
                  <a16:creationId xmlns:a16="http://schemas.microsoft.com/office/drawing/2014/main" id="{BB6F81F1-5B7C-5F76-B759-8BD232698A26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6962115" y="3587842"/>
              <a:ext cx="612314" cy="612315"/>
            </a:xfrm>
            <a:prstGeom prst="ellipse">
              <a:avLst/>
            </a:prstGeom>
            <a:solidFill>
              <a:schemeClr val="accent1"/>
            </a:solidFill>
            <a:ln w="44450"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组合 16">
            <a:extLst>
              <a:ext uri="{FF2B5EF4-FFF2-40B4-BE49-F238E27FC236}">
                <a16:creationId xmlns:a16="http://schemas.microsoft.com/office/drawing/2014/main" id="{739F1C92-0E84-FBD1-D62D-36BAFB540CC1}"/>
              </a:ext>
            </a:extLst>
          </p:cNvPr>
          <p:cNvGrpSpPr/>
          <p:nvPr/>
        </p:nvGrpSpPr>
        <p:grpSpPr>
          <a:xfrm>
            <a:off x="787049" y="2330359"/>
            <a:ext cx="3241726" cy="688762"/>
            <a:chOff x="2978523" y="2858391"/>
            <a:chExt cx="2677320" cy="612314"/>
          </a:xfrm>
        </p:grpSpPr>
        <p:sp>
          <p:nvSpPr>
            <p:cNvPr id="23" name="MH_SubTitle_2">
              <a:extLst>
                <a:ext uri="{FF2B5EF4-FFF2-40B4-BE49-F238E27FC236}">
                  <a16:creationId xmlns:a16="http://schemas.microsoft.com/office/drawing/2014/main" id="{DB04C8D2-26F5-0DDE-7B11-3899DC5295EB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3012000" y="2954229"/>
              <a:ext cx="2475234" cy="454355"/>
            </a:xfrm>
            <a:custGeom>
              <a:avLst/>
              <a:gdLst>
                <a:gd name="connsiteX0" fmla="*/ 184972 w 2026745"/>
                <a:gd name="connsiteY0" fmla="*/ 0 h 406076"/>
                <a:gd name="connsiteX1" fmla="*/ 1841773 w 2026745"/>
                <a:gd name="connsiteY1" fmla="*/ 0 h 406076"/>
                <a:gd name="connsiteX2" fmla="*/ 2026745 w 2026745"/>
                <a:gd name="connsiteY2" fmla="*/ 184972 h 406076"/>
                <a:gd name="connsiteX3" fmla="*/ 2026745 w 2026745"/>
                <a:gd name="connsiteY3" fmla="*/ 221104 h 406076"/>
                <a:gd name="connsiteX4" fmla="*/ 1841773 w 2026745"/>
                <a:gd name="connsiteY4" fmla="*/ 406076 h 406076"/>
                <a:gd name="connsiteX5" fmla="*/ 184972 w 2026745"/>
                <a:gd name="connsiteY5" fmla="*/ 406076 h 406076"/>
                <a:gd name="connsiteX6" fmla="*/ 0 w 2026745"/>
                <a:gd name="connsiteY6" fmla="*/ 221104 h 406076"/>
                <a:gd name="connsiteX7" fmla="*/ 0 w 2026745"/>
                <a:gd name="connsiteY7" fmla="*/ 184972 h 406076"/>
                <a:gd name="connsiteX8" fmla="*/ 184972 w 2026745"/>
                <a:gd name="connsiteY8" fmla="*/ 0 h 40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6745" h="406076">
                  <a:moveTo>
                    <a:pt x="184972" y="0"/>
                  </a:moveTo>
                  <a:lnTo>
                    <a:pt x="1841773" y="0"/>
                  </a:lnTo>
                  <a:cubicBezTo>
                    <a:pt x="1943930" y="0"/>
                    <a:pt x="2026745" y="82815"/>
                    <a:pt x="2026745" y="184972"/>
                  </a:cubicBezTo>
                  <a:lnTo>
                    <a:pt x="2026745" y="221104"/>
                  </a:lnTo>
                  <a:cubicBezTo>
                    <a:pt x="2026745" y="323261"/>
                    <a:pt x="1943930" y="406076"/>
                    <a:pt x="1841773" y="406076"/>
                  </a:cubicBezTo>
                  <a:lnTo>
                    <a:pt x="184972" y="406076"/>
                  </a:lnTo>
                  <a:cubicBezTo>
                    <a:pt x="82815" y="406076"/>
                    <a:pt x="0" y="323261"/>
                    <a:pt x="0" y="221104"/>
                  </a:cubicBezTo>
                  <a:lnTo>
                    <a:pt x="0" y="184972"/>
                  </a:lnTo>
                  <a:cubicBezTo>
                    <a:pt x="0" y="82815"/>
                    <a:pt x="82815" y="0"/>
                    <a:pt x="184972" y="0"/>
                  </a:cubicBezTo>
                  <a:close/>
                </a:path>
              </a:pathLst>
            </a:custGeom>
            <a:solidFill>
              <a:srgbClr val="FFFFFF"/>
            </a:solidFill>
            <a:ln w="41275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MH_Other_3">
              <a:extLst>
                <a:ext uri="{FF2B5EF4-FFF2-40B4-BE49-F238E27FC236}">
                  <a16:creationId xmlns:a16="http://schemas.microsoft.com/office/drawing/2014/main" id="{6576C6ED-ECC9-4B72-8212-CD1BA0755DE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043528" y="2858391"/>
              <a:ext cx="612315" cy="612314"/>
            </a:xfrm>
            <a:prstGeom prst="ellipse">
              <a:avLst/>
            </a:prstGeom>
            <a:solidFill>
              <a:schemeClr val="accent2"/>
            </a:solidFill>
            <a:ln w="44450"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578DF67-7B1B-0CFB-BD3A-F4BC21285923}"/>
                </a:ext>
              </a:extLst>
            </p:cNvPr>
            <p:cNvSpPr/>
            <p:nvPr/>
          </p:nvSpPr>
          <p:spPr>
            <a:xfrm>
              <a:off x="2978523" y="3041037"/>
              <a:ext cx="2154265" cy="2736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基于</a:t>
              </a:r>
              <a:r>
                <a:rPr lang="en-US" altLang="zh-CN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LangChain</a:t>
              </a: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的对话指令系统</a:t>
              </a:r>
            </a:p>
          </p:txBody>
        </p:sp>
      </p:grpSp>
      <p:grpSp>
        <p:nvGrpSpPr>
          <p:cNvPr id="26" name="组合 19">
            <a:extLst>
              <a:ext uri="{FF2B5EF4-FFF2-40B4-BE49-F238E27FC236}">
                <a16:creationId xmlns:a16="http://schemas.microsoft.com/office/drawing/2014/main" id="{D2D1FAF9-6CEA-D9A4-955A-4C44F3AEB6C4}"/>
              </a:ext>
            </a:extLst>
          </p:cNvPr>
          <p:cNvGrpSpPr/>
          <p:nvPr/>
        </p:nvGrpSpPr>
        <p:grpSpPr>
          <a:xfrm>
            <a:off x="5006257" y="1776642"/>
            <a:ext cx="2653435" cy="645030"/>
            <a:chOff x="6534382" y="2812245"/>
            <a:chExt cx="2403111" cy="614089"/>
          </a:xfrm>
        </p:grpSpPr>
        <p:sp>
          <p:nvSpPr>
            <p:cNvPr id="27" name="MH_SubTitle_5">
              <a:extLst>
                <a:ext uri="{FF2B5EF4-FFF2-40B4-BE49-F238E27FC236}">
                  <a16:creationId xmlns:a16="http://schemas.microsoft.com/office/drawing/2014/main" id="{FD1775FB-E187-B63E-4A93-B11FFC1F15A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672817" y="2909860"/>
              <a:ext cx="2264676" cy="452581"/>
            </a:xfrm>
            <a:custGeom>
              <a:avLst/>
              <a:gdLst>
                <a:gd name="connsiteX0" fmla="*/ 184972 w 2026745"/>
                <a:gd name="connsiteY0" fmla="*/ 0 h 406076"/>
                <a:gd name="connsiteX1" fmla="*/ 1841773 w 2026745"/>
                <a:gd name="connsiteY1" fmla="*/ 0 h 406076"/>
                <a:gd name="connsiteX2" fmla="*/ 2026745 w 2026745"/>
                <a:gd name="connsiteY2" fmla="*/ 184972 h 406076"/>
                <a:gd name="connsiteX3" fmla="*/ 2026745 w 2026745"/>
                <a:gd name="connsiteY3" fmla="*/ 221104 h 406076"/>
                <a:gd name="connsiteX4" fmla="*/ 1841773 w 2026745"/>
                <a:gd name="connsiteY4" fmla="*/ 406076 h 406076"/>
                <a:gd name="connsiteX5" fmla="*/ 184972 w 2026745"/>
                <a:gd name="connsiteY5" fmla="*/ 406076 h 406076"/>
                <a:gd name="connsiteX6" fmla="*/ 0 w 2026745"/>
                <a:gd name="connsiteY6" fmla="*/ 221104 h 406076"/>
                <a:gd name="connsiteX7" fmla="*/ 0 w 2026745"/>
                <a:gd name="connsiteY7" fmla="*/ 184972 h 406076"/>
                <a:gd name="connsiteX8" fmla="*/ 184972 w 2026745"/>
                <a:gd name="connsiteY8" fmla="*/ 0 h 40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6745" h="406076">
                  <a:moveTo>
                    <a:pt x="184972" y="0"/>
                  </a:moveTo>
                  <a:lnTo>
                    <a:pt x="1841773" y="0"/>
                  </a:lnTo>
                  <a:cubicBezTo>
                    <a:pt x="1943930" y="0"/>
                    <a:pt x="2026745" y="82815"/>
                    <a:pt x="2026745" y="184972"/>
                  </a:cubicBezTo>
                  <a:lnTo>
                    <a:pt x="2026745" y="221104"/>
                  </a:lnTo>
                  <a:cubicBezTo>
                    <a:pt x="2026745" y="323261"/>
                    <a:pt x="1943930" y="406076"/>
                    <a:pt x="1841773" y="406076"/>
                  </a:cubicBezTo>
                  <a:lnTo>
                    <a:pt x="184972" y="406076"/>
                  </a:lnTo>
                  <a:cubicBezTo>
                    <a:pt x="82815" y="406076"/>
                    <a:pt x="0" y="323261"/>
                    <a:pt x="0" y="221104"/>
                  </a:cubicBezTo>
                  <a:lnTo>
                    <a:pt x="0" y="184972"/>
                  </a:lnTo>
                  <a:cubicBezTo>
                    <a:pt x="0" y="82815"/>
                    <a:pt x="82815" y="0"/>
                    <a:pt x="184972" y="0"/>
                  </a:cubicBezTo>
                  <a:close/>
                </a:path>
              </a:pathLst>
            </a:custGeom>
            <a:solidFill>
              <a:srgbClr val="FFFFFF"/>
            </a:solidFill>
            <a:ln w="41275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MH_Other_7">
              <a:extLst>
                <a:ext uri="{FF2B5EF4-FFF2-40B4-BE49-F238E27FC236}">
                  <a16:creationId xmlns:a16="http://schemas.microsoft.com/office/drawing/2014/main" id="{C2A91A18-5819-FD18-6747-9444D7A6738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6534382" y="2812245"/>
              <a:ext cx="614089" cy="614089"/>
            </a:xfrm>
            <a:prstGeom prst="ellipse">
              <a:avLst/>
            </a:prstGeom>
            <a:solidFill>
              <a:schemeClr val="accent4"/>
            </a:solidFill>
            <a:ln w="44450"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DE046CCE-7605-C0FF-A455-D59D11A09A2B}"/>
              </a:ext>
            </a:extLst>
          </p:cNvPr>
          <p:cNvSpPr/>
          <p:nvPr/>
        </p:nvSpPr>
        <p:spPr>
          <a:xfrm>
            <a:off x="5856121" y="1145766"/>
            <a:ext cx="23391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功能丰富的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Web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和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APP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客户端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890FE03-E5FA-22BD-C100-9BA0BEE8D6FC}"/>
              </a:ext>
            </a:extLst>
          </p:cNvPr>
          <p:cNvSpPr/>
          <p:nvPr/>
        </p:nvSpPr>
        <p:spPr>
          <a:xfrm>
            <a:off x="5637150" y="1947693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实时警报和数据可视化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C3C2594-204A-CCE8-1BED-4084E8ADC7AB}"/>
              </a:ext>
            </a:extLst>
          </p:cNvPr>
          <p:cNvSpPr/>
          <p:nvPr/>
        </p:nvSpPr>
        <p:spPr>
          <a:xfrm>
            <a:off x="5902813" y="2811540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操作日志和用户友好性</a:t>
            </a:r>
          </a:p>
        </p:txBody>
      </p:sp>
      <p:sp>
        <p:nvSpPr>
          <p:cNvPr id="34" name="对话气泡: 圆角矩形 33">
            <a:extLst>
              <a:ext uri="{FF2B5EF4-FFF2-40B4-BE49-F238E27FC236}">
                <a16:creationId xmlns:a16="http://schemas.microsoft.com/office/drawing/2014/main" id="{6F304F69-BCB5-9DE1-F84D-D6A10066904E}"/>
              </a:ext>
            </a:extLst>
          </p:cNvPr>
          <p:cNvSpPr/>
          <p:nvPr/>
        </p:nvSpPr>
        <p:spPr>
          <a:xfrm>
            <a:off x="468993" y="3908306"/>
            <a:ext cx="3348372" cy="1058953"/>
          </a:xfrm>
          <a:prstGeom prst="wedgeRoundRectCallout">
            <a:avLst>
              <a:gd name="adj1" fmla="val -11286"/>
              <a:gd name="adj2" fmla="val -12985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1F67CD7-BE7D-E63D-9B21-8D057680F9C0}"/>
              </a:ext>
            </a:extLst>
          </p:cNvPr>
          <p:cNvSpPr txBox="1"/>
          <p:nvPr/>
        </p:nvSpPr>
        <p:spPr>
          <a:xfrm>
            <a:off x="533048" y="4028118"/>
            <a:ext cx="3282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kern="100" dirty="0">
                <a:solidFill>
                  <a:schemeClr val="accent1">
                    <a:lumMod val="50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农户得以全流程不接触操作面板而语音解决各项问题，让不熟悉互联网系统操作的农户也能轻松使用</a:t>
            </a:r>
            <a:r>
              <a:rPr lang="zh-CN" altLang="en-US" sz="1600" kern="100" dirty="0">
                <a:solidFill>
                  <a:schemeClr val="accent1">
                    <a:lumMod val="50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29858533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2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3A8007D-2609-268F-E1D0-E8022FAF5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34" y="88268"/>
            <a:ext cx="609600" cy="4191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8D31BA5-C596-B9B4-44A2-AEB6E95438C1}"/>
              </a:ext>
            </a:extLst>
          </p:cNvPr>
          <p:cNvSpPr txBox="1"/>
          <p:nvPr/>
        </p:nvSpPr>
        <p:spPr>
          <a:xfrm>
            <a:off x="612996" y="107258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技术亮点</a:t>
            </a:r>
          </a:p>
        </p:txBody>
      </p:sp>
      <p:pic>
        <p:nvPicPr>
          <p:cNvPr id="4098" name="图片 1">
            <a:extLst>
              <a:ext uri="{FF2B5EF4-FFF2-40B4-BE49-F238E27FC236}">
                <a16:creationId xmlns:a16="http://schemas.microsoft.com/office/drawing/2014/main" id="{0FCFD57D-0E36-EFAE-75A6-2DDF900D4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404" y="123323"/>
            <a:ext cx="5170944" cy="4799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4">
            <a:extLst>
              <a:ext uri="{FF2B5EF4-FFF2-40B4-BE49-F238E27FC236}">
                <a16:creationId xmlns:a16="http://schemas.microsoft.com/office/drawing/2014/main" id="{A5C1E519-64A4-46D9-A5C5-A2C247908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14" y="1053408"/>
            <a:ext cx="3020880" cy="3021813"/>
          </a:xfrm>
          <a:prstGeom prst="ellipse">
            <a:avLst/>
          </a:prstGeom>
          <a:noFill/>
          <a:ln w="12700" cmpd="sng">
            <a:solidFill>
              <a:schemeClr val="tx1"/>
            </a:solidFill>
            <a:prstDash val="dash"/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 b="1" i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AFE34E9-C593-46F2-2879-11ABE32F2EBB}"/>
              </a:ext>
            </a:extLst>
          </p:cNvPr>
          <p:cNvGrpSpPr/>
          <p:nvPr/>
        </p:nvGrpSpPr>
        <p:grpSpPr>
          <a:xfrm>
            <a:off x="352504" y="1276400"/>
            <a:ext cx="3545319" cy="3291975"/>
            <a:chOff x="1043608" y="1513039"/>
            <a:chExt cx="3545319" cy="3290959"/>
          </a:xfrm>
          <a:solidFill>
            <a:schemeClr val="accent3"/>
          </a:solidFill>
        </p:grpSpPr>
        <p:sp>
          <p:nvSpPr>
            <p:cNvPr id="4" name="Oval 5">
              <a:extLst>
                <a:ext uri="{FF2B5EF4-FFF2-40B4-BE49-F238E27FC236}">
                  <a16:creationId xmlns:a16="http://schemas.microsoft.com/office/drawing/2014/main" id="{C3108DBD-3BA8-E7BC-8DFD-C7822EE0F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608" y="1513039"/>
              <a:ext cx="1028871" cy="1028871"/>
            </a:xfrm>
            <a:prstGeom prst="ellipse">
              <a:avLst/>
            </a:prstGeom>
            <a:solidFill>
              <a:schemeClr val="accent1"/>
            </a:solidFill>
            <a:ln w="38100" cmpd="sng">
              <a:noFill/>
              <a:beve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Impact" panose="020B0806030902050204" pitchFamily="34" charset="0"/>
                </a:rPr>
                <a:t>Web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Impact" panose="020B0806030902050204" pitchFamily="34" charset="0"/>
                </a:rPr>
                <a:t>客户端</a:t>
              </a:r>
              <a:endPara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19E3734-0297-12A2-8F1D-F49A42B0D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056" y="1513039"/>
              <a:ext cx="1028871" cy="1028871"/>
            </a:xfrm>
            <a:prstGeom prst="ellipse">
              <a:avLst/>
            </a:prstGeom>
            <a:solidFill>
              <a:schemeClr val="accent3"/>
            </a:solidFill>
            <a:ln w="38100" cmpd="sng">
              <a:noFill/>
              <a:bevel/>
            </a:ln>
          </p:spPr>
          <p:txBody>
            <a:bodyPr anchor="ctr"/>
            <a:lstStyle/>
            <a:p>
              <a:pPr algn="ctr"/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Impact" panose="020B0806030902050204" pitchFamily="34" charset="0"/>
                </a:rPr>
                <a:t>实验设备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5060074-132E-AD87-DE65-850C88B97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8274" y="3775127"/>
              <a:ext cx="1028871" cy="1028871"/>
            </a:xfrm>
            <a:prstGeom prst="ellipse">
              <a:avLst/>
            </a:prstGeom>
            <a:solidFill>
              <a:schemeClr val="accent1"/>
            </a:solidFill>
            <a:ln w="38100" cmpd="sng">
              <a:noFill/>
              <a:bevel/>
            </a:ln>
          </p:spPr>
          <p:txBody>
            <a:bodyPr anchor="ctr"/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Impact" panose="020B0806030902050204" pitchFamily="34" charset="0"/>
                </a:rPr>
                <a:t>APP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Impact" panose="020B0806030902050204" pitchFamily="34" charset="0"/>
                </a:rPr>
                <a:t>客户端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6F234CA2-57D9-36CB-FA23-0DA40CC5B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204" y="746082"/>
            <a:ext cx="700204" cy="700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数据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688194-0ABC-83D7-78EE-F19BEDC82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015" y="2881649"/>
            <a:ext cx="700204" cy="7004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数据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5D764F-579D-B825-10FD-8FA65F651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248" y="2915954"/>
            <a:ext cx="700204" cy="700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相通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C66C479-847F-4D0C-B4FE-7023061C5F5C}"/>
              </a:ext>
            </a:extLst>
          </p:cNvPr>
          <p:cNvGrpSpPr/>
          <p:nvPr/>
        </p:nvGrpSpPr>
        <p:grpSpPr>
          <a:xfrm>
            <a:off x="1231332" y="2172652"/>
            <a:ext cx="1787663" cy="1349380"/>
            <a:chOff x="1922436" y="2409015"/>
            <a:chExt cx="1787663" cy="1348964"/>
          </a:xfrm>
        </p:grpSpPr>
        <p:sp>
          <p:nvSpPr>
            <p:cNvPr id="13" name="AutoShape 11">
              <a:extLst>
                <a:ext uri="{FF2B5EF4-FFF2-40B4-BE49-F238E27FC236}">
                  <a16:creationId xmlns:a16="http://schemas.microsoft.com/office/drawing/2014/main" id="{E048CF59-A7A7-D795-125B-448EFFCA08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54136" y="3350717"/>
              <a:ext cx="8574" cy="407262"/>
            </a:xfrm>
            <a:prstGeom prst="straightConnector1">
              <a:avLst/>
            </a:prstGeom>
            <a:noFill/>
            <a:ln w="9525" cmpd="sng">
              <a:solidFill>
                <a:schemeClr val="tx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AutoShape 12">
              <a:extLst>
                <a:ext uri="{FF2B5EF4-FFF2-40B4-BE49-F238E27FC236}">
                  <a16:creationId xmlns:a16="http://schemas.microsoft.com/office/drawing/2014/main" id="{996D6B8C-8AE4-F3DD-340A-AEFBD48519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9992" y="2409015"/>
              <a:ext cx="370107" cy="98600"/>
            </a:xfrm>
            <a:prstGeom prst="straightConnector1">
              <a:avLst/>
            </a:prstGeom>
            <a:noFill/>
            <a:ln w="9525" cmpd="sng">
              <a:solidFill>
                <a:schemeClr val="tx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AutoShape 13">
              <a:extLst>
                <a:ext uri="{FF2B5EF4-FFF2-40B4-BE49-F238E27FC236}">
                  <a16:creationId xmlns:a16="http://schemas.microsoft.com/office/drawing/2014/main" id="{BF3AEEAA-D106-88D9-E52D-845D51862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2436" y="2409015"/>
              <a:ext cx="445844" cy="98600"/>
            </a:xfrm>
            <a:prstGeom prst="straightConnector1">
              <a:avLst/>
            </a:prstGeom>
            <a:noFill/>
            <a:ln w="9525" cmpd="sng">
              <a:solidFill>
                <a:schemeClr val="tx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Oval 16">
            <a:extLst>
              <a:ext uri="{FF2B5EF4-FFF2-40B4-BE49-F238E27FC236}">
                <a16:creationId xmlns:a16="http://schemas.microsoft.com/office/drawing/2014/main" id="{0C1092D3-14F5-1C23-259C-68402E36D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895" y="1833653"/>
            <a:ext cx="1325340" cy="12967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PID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4051922683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10045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10045"/>
  <p:tag name="MH_LIBRARY" val="GRAPHIC"/>
  <p:tag name="MH_TYPE" val="Other"/>
  <p:tag name="MH_ORDER" val="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10045"/>
  <p:tag name="MH_LIBRARY" val="GRAPHIC"/>
  <p:tag name="MH_TYPE" val="SubTitle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10045"/>
  <p:tag name="MH_LIBRARY" val="GRAPHIC"/>
  <p:tag name="MH_TYPE" val="Other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10045"/>
  <p:tag name="MH_LIBRARY" val="GRAPHIC"/>
  <p:tag name="MH_TYPE" val="Other"/>
  <p:tag name="MH_ORDER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10045"/>
  <p:tag name="MH_LIBRARY" val="GRAPHIC"/>
  <p:tag name="MH_TYPE" val="SubTitle"/>
  <p:tag name="MH_ORDER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10045"/>
  <p:tag name="MH_LIBRARY" val="GRAPHIC"/>
  <p:tag name="MH_TYPE" val="Other"/>
  <p:tag name="MH_ORDER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10045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10045"/>
  <p:tag name="MH_LIBRARY" val="GRAPHIC"/>
  <p:tag name="MH_TYPE" val="Other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10045"/>
  <p:tag name="MH_LIBRARY" val="GRAPHIC"/>
  <p:tag name="MH_TYPE" val="SubTitle"/>
  <p:tag name="MH_ORDER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10045"/>
  <p:tag name="MH_LIBRARY" val="GRAPHIC"/>
  <p:tag name="MH_TYPE" val="Other"/>
  <p:tag name="MH_ORDER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10045"/>
  <p:tag name="MH_LIBRARY" val="GRAPHIC"/>
  <p:tag name="MH_TYPE" val="SubTitle"/>
  <p:tag name="MH_ORDER" val="4"/>
</p:tagLst>
</file>

<file path=ppt/theme/theme1.xml><?xml version="1.0" encoding="utf-8"?>
<a:theme xmlns:a="http://schemas.openxmlformats.org/drawingml/2006/main" name="Office 主题">
  <a:themeElements>
    <a:clrScheme name="自定义 57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A8A30"/>
      </a:accent1>
      <a:accent2>
        <a:srgbClr val="7FD233"/>
      </a:accent2>
      <a:accent3>
        <a:srgbClr val="4A8A30"/>
      </a:accent3>
      <a:accent4>
        <a:srgbClr val="7FD233"/>
      </a:accent4>
      <a:accent5>
        <a:srgbClr val="4A8A30"/>
      </a:accent5>
      <a:accent6>
        <a:srgbClr val="7FD23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475</Words>
  <Application>Microsoft Office PowerPoint</Application>
  <PresentationFormat>自定义</PresentationFormat>
  <Paragraphs>61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黑体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>锐旗设计；https://9ppt.taobao.com</dc:description>
  <cp:lastModifiedBy>唱 田</cp:lastModifiedBy>
  <cp:revision>30</cp:revision>
  <dcterms:created xsi:type="dcterms:W3CDTF">2017-06-15T09:33:29Z</dcterms:created>
  <dcterms:modified xsi:type="dcterms:W3CDTF">2023-11-20T14:36:10Z</dcterms:modified>
</cp:coreProperties>
</file>