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43418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00073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63045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9179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68860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1780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4480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17005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71390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38516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99712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22BE98DE-5B02-5640-B1FB-9B77D9687ABA}" type="datetimeFigureOut">
              <a:rPr lang="en-US" smtClean="0"/>
              <a:pPr/>
              <a:t>4/8/2020</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3015913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206477" y="6474542"/>
            <a:ext cx="12232765" cy="383458"/>
          </a:xfrm>
        </p:spPr>
        <p:txBody>
          <a:bodyPr>
            <a:noAutofit/>
          </a:bodyPr>
          <a:lstStyle/>
          <a:p>
            <a:pPr algn="l">
              <a:lnSpc>
                <a:spcPts val="2450"/>
              </a:lnSpc>
            </a:pPr>
            <a:r>
              <a:rPr lang="en-US" sz="2700" dirty="0"/>
              <a:t>The goal of this study is to examine whether people can estimate the </a:t>
            </a:r>
            <a:r>
              <a:rPr lang="en-US" sz="2700" dirty="0">
                <a:solidFill>
                  <a:srgbClr val="FF0000"/>
                </a:solidFill>
              </a:rPr>
              <a:t>average emotional expression</a:t>
            </a:r>
            <a:r>
              <a:rPr lang="en-US" sz="2700" dirty="0"/>
              <a:t> of multiple faces.</a:t>
            </a:r>
            <a:br>
              <a:rPr lang="en-US" sz="2700" dirty="0"/>
            </a:br>
            <a:r>
              <a:rPr lang="en-US" sz="2700" dirty="0"/>
              <a:t> </a:t>
            </a:r>
            <a:br>
              <a:rPr lang="en-US" sz="2700" dirty="0"/>
            </a:br>
            <a:r>
              <a:rPr lang="en-US" sz="2700" dirty="0"/>
              <a:t>In each trial,</a:t>
            </a:r>
            <a:r>
              <a:rPr lang="zh-CN" altLang="en-US" sz="2700" dirty="0"/>
              <a:t> </a:t>
            </a:r>
            <a:r>
              <a:rPr lang="en-US" altLang="zh-CN" sz="2700" dirty="0"/>
              <a:t>12</a:t>
            </a:r>
            <a:r>
              <a:rPr lang="en-US" sz="2700" dirty="0"/>
              <a:t> </a:t>
            </a:r>
            <a:r>
              <a:rPr lang="en-US" sz="2700" dirty="0"/>
              <a:t>faces expressing various degrees of emotions will appear on the screen. The faces may either be expressing positive or negative emotions.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The faces will on the screen for a brief moment. In order to take all the ratings in, try to expand your attention to all the faces on the screen at the </a:t>
            </a:r>
            <a:br>
              <a:rPr lang="en-US" sz="2700" dirty="0"/>
            </a:br>
            <a:r>
              <a:rPr lang="en-US" sz="2700" dirty="0"/>
              <a:t>same time. </a:t>
            </a:r>
          </a:p>
        </p:txBody>
      </p:sp>
      <p:pic>
        <p:nvPicPr>
          <p:cNvPr id="3" name="Picture 2"/>
          <p:cNvPicPr>
            <a:picLocks noChangeAspect="1"/>
          </p:cNvPicPr>
          <p:nvPr/>
        </p:nvPicPr>
        <p:blipFill rotWithShape="1">
          <a:blip r:embed="rId2"/>
          <a:srcRect l="29955" t="26161" r="29384" b="17410"/>
          <a:stretch/>
        </p:blipFill>
        <p:spPr>
          <a:xfrm>
            <a:off x="3592285" y="1925791"/>
            <a:ext cx="4730859" cy="3691238"/>
          </a:xfrm>
          <a:prstGeom prst="rect">
            <a:avLst/>
          </a:prstGeom>
        </p:spPr>
      </p:pic>
    </p:spTree>
    <p:extLst>
      <p:ext uri="{BB962C8B-B14F-4D97-AF65-F5344CB8AC3E}">
        <p14:creationId xmlns:p14="http://schemas.microsoft.com/office/powerpoint/2010/main" val="259790320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107</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等线 Light</vt:lpstr>
      <vt:lpstr>1_Office Theme</vt:lpstr>
      <vt:lpstr>The goal of this study is to examine whether people can estimate the average emotional expression of multiple faces.   In each trial, 12 faces expressing various degrees of emotions will appear on the screen. The faces may either be expressing positive or negative emotions.               The faces will on the screen for a brief moment. In order to take all the ratings in, try to expand your attention to all the faces on the screen at the  same time. </vt:lpstr>
    </vt:vector>
  </TitlesOfParts>
  <Company>Harvard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goal of this study is to examine whether people can estimate the average emotional expression of multiple faces.   In each trial, 12 faces expressing various degrees of emotions will appear on the screen. The faces may either be expressing positive or negative emotions.               The faces will on the screen for a brief moment. In order to take all the ratings in, try to expand your attention to all the faces on the screen at the  same time.</dc:title>
  <dc:creator>Zi Huang</dc:creator>
  <cp:lastModifiedBy>Zi Huang</cp:lastModifiedBy>
  <cp:revision>3</cp:revision>
  <dcterms:created xsi:type="dcterms:W3CDTF">2020-04-08T15:24:28Z</dcterms:created>
  <dcterms:modified xsi:type="dcterms:W3CDTF">2020-04-08T15:43:13Z</dcterms:modified>
</cp:coreProperties>
</file>