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5" r:id="rId3"/>
    <p:sldId id="266"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03T18:31:13.383"/>
    </inkml:context>
    <inkml:brush xml:id="br0">
      <inkml:brushProperty name="width" value="0.025" units="cm"/>
      <inkml:brushProperty name="height" value="0.025" units="cm"/>
      <inkml:brushProperty name="color" value="#FFFFFF"/>
    </inkml:brush>
    <inkml:brush xml:id="br1">
      <inkml:brushProperty name="width" value="0.35" units="cm"/>
      <inkml:brushProperty name="height" value="0.35" units="cm"/>
      <inkml:brushProperty name="color" value="#FFFFFF"/>
    </inkml:brush>
  </inkml:definitions>
  <inkml:trace contextRef="#ctx0" brushRef="#br0">1720 597 24575,'-3'-5'0,"-67"1"0,14 4 0,1 0 0,-3 0 0,-40 0 0,40 0 0,-33 0 0,46 0 0,-25 0 0,16 0 0,7 0 0,9 0 0,7 0 0,5 0 0,1 0 0,11 0 0,0 0 0,6 0 0,14 0 0,20 0 0,27 0 0,-6 0 0,6 0-725,3 0 1,4 0 724,16 0 0,3 0 0,0 0 0,1 0-1114,10 0 0,2 0 1114,0 0 0,1 0 0,5 0 0,1 0 0,0 0 0,-1 0 0,-5 0 0,-1 0 0,0 0 0,-2 0 0,-3 1 0,-5-2 0,-20-2 0,-2 1-341,9 2 1,-2-2 340,18-10 0,-31 12 0,1-1 0,27-11 0,-10 11 0,-20-10 1227,-18 10-1227,-8-4 2301,-12 5-2301,-6 0 830,-7 0-830,-25 0 0,-22 0 0,-25 0 0,19 0 0,-5 0-930,-24 0 1,-4 0 929,13 0 0,-3 0-782,6 0 1,-5 0 0,2 0 781,-16-5 0,0 1 0,18 3 0,-2 1 0,0-1-784,1-2 1,0 0-1,0 1 784,-1 1 0,1 1 0,3 1 0,-6-1 0,3 0-316,-6 0 1,4 0 315,-20 0 0,42 0 0,2 0 1327,-25 0-1327,20 0 2106,26 0-2106,9 0 2824,15-4-2824,7 3 928,27-8-928,28 8 0,-10-2 0,7 0-951,30 3 0,4 0 951,-16 0 0,1 0-856,-1 0 1,6 0 0,-3 0 855,15 0 0,-2 0 0,-18 0 0,1 0 0,-2 0-651,15 0 0,-3 0 651,1 0 0,-3 0 0,-22 0 0,-2 0-208,5 0 0,0 0 208,31 0 1463,-21 0-1463,-30 0 2525,-10 0-2525,-17 0 1618,-4-4-1618,-10 0 580,-29-6-580,-16-1 0,-46-3 0,41 7 0,-2 0-640,-13-2 1,-2 2 639,-1 3 0,2 0 0,12-3 0,0 1-300,-9 5 1,1 0 299,-23-4 0,35 5 0,0 0 0,-31-6 0,19 5 0,21-4 0,10 5 0,16 0 1239,9 0-1239,30 0 639,31 0-639,27 0 0,-23 0 0,2 0-637,0 0 1,2 0 636,10 0 0,-1 0 0,-14 0 0,-1 0-273,3 0 1,-2 0 272,32 0 0,-7 0 0,-5 0 0,-35 0 0,-5 0 0,-24 0 0,-20 0 1237,-21 0-1237,-49-7 0,-19 5-516,31-1 1,-4-1 515,2 1 0,-2-1 0,-4 4 0,-1-2 0,0-5 0,2 0-399,16 6 0,2 0 399,-10-6 0,1 0 0,-23 6 0,31-6 0,-1 1 0,-36 4-296,3-10 296,16 10 0,2-4 0,9 6 0,-1-5 1518,7-2-1518,2-5 851,0-3-851,17-1 337,6 0-337,22 3 0,8 5 0,0 0 0,8-5 0,21 1 0,31-4 0,32 2-797,-32 6 0,2 1 797,6-1 0,-2 0 0,-12 1 0,0 0-361,14-2 0,-1 2 361,21-1 0,-28 1 0,-1 1 0,24 4 0,-12-4 0,-25 6 0,-13 0 0,-9 0 1533,-10 0-1533,0 0 783,-13 0-783,-2 0 0,-3 0 0,0 0 0</inkml:trace>
  <inkml:trace contextRef="#ctx0" brushRef="#br1" timeOffset="5876">1122 606 24575,'63'-11'0,"13"3"0,14 8-492,-31 0 0,2 0 0,-5 0 0,2 0 278,12 0 0,1 0 214,-4 0 0,1 0 0,4 0 0,0 0 0,-7 0 0,4 0 0,1 0 0,5 0 0,-7 0 0,-10 0 0,-1 0 0,31 0 0,-7 0 766,-26 0-766,-3 0 395,-12 0-395,-8 0 0,-12 0 0,-2 0 983,-9 0-731,5 0-252,-6 0 0,-38-7 0,-2 5 0,-45-11 0,18 8 0,-6 1-492,0-4 0,-2 0 123,-17 3 1,-3 0-124,-9-2 0,-1-2 0,3 0 0,-2-1 164,22 4 0,-2-1 0,0-1 0,0-1 0,1 0 0,0 0 0,3 2 0,1 1 0,0 0-164,-29-3 0,2 0 94,4 1 1,6-1 566,26 1 1,2 1-170,-9-1 0,2 0 0,-18-5 983,-8-1-271,15 1 271,30 1 0,3 1 0,23 1 0,4 4 0,13-2 0,1 4-495,25-6-488,4 6 0,29-6 0,8 8 0,19-10-777,9 11 777,-36-6 0,1 1 0,0 5 0,1 0 0,4-5 0,1-1-492,5 3 0,0 0 420,-5-4 1,2 0 71,8 1 0,-1-2 0,-6-2 0,-4 0 0,38-4-283,-45 5 1,-3-1 282,17-8 0,13 4 0,-18-8 710,-15 10-710,-9-3 983,-17 10-830,-3-2 470,-9 7-623,-67-3 0,2 4 0,-6 0 0,-4 0-492,10 0 0,0 0 465,-9 0 0,-1 0 27,-1-1 0,-1 2 0,-4 2 0,0 1-492,0 0 0,-1 1 98,-5 3 1,0 0 393,9-3 0,2-1-306,3 4 0,3-2 306,7-6 0,2 1 0,-39 11 0,-9-4 0,18 0 0,3 4 0,25-11 911,1 5-911,19-6 983,3 4-166,16-3-107,48 3-710,27 3 0,-3-3 0,6 1-492,8 2 0,3 2 50,10-1 0,3 1-50,11-1 0,2 1 164,-30 0 0,1 0 0,1-1 72,3 2 1,1-1-1,0 1 256,-1 3 0,0 0 0,1-1 0,1-2 0,-1 0 0,-3-1 0,9 4 0,-3-1-492,10-3 0,-4-1 297,-26-1 1,-3 1-113,6 0 0,1-1 307,-2-2 0,-3-2 0,24 4 983,-3-7-571,-25 0 571,-7 0 0,-10 0 0,-11 0 0,-1 0 0,-11 0-703,-1 0-280,-4 0 0,0 0 0,-1 3 0,-3-23 0,-1 10 0,-4-21 0,0 12 0,0 0 0,8-1 0,-1 1 0,12-5 0,-4 3 0,4-3 0,0 5 0,-3-5 0,2 3 0,-8 1 0,4 2 0,-5 8 0,0-3 0,-1 4 0,-3 0 0,-1 1 0,-22 3 0,0 1 0,-23 4 0,1 0 0,-5 0 0,-1 0 0,0 0 0,1 0 0,5 0 0,2 0 0,12 0 0,2 0 0,5 0 0,4 0 0,2 0 0,4 0 0,1 4 0,-4-3 0,3 2 0,-4-3 0,4 0 0,-4 0 0,3 0 0,-3 0 0,4 0 0,0 0 0,-3 0 0,2 0 0,-2 0 0,4 0 0,-1 0 0,-4 0 0,-2 5 0,-9-4 0,-2 7 0,-12-1 0,5 3 0,-11 1 0,-3 1 0,0-6 0,-6 5 0,7-5 0,1 5 0,5 0 0,3-4 0,-1 2 0,10-7 0,-8 7 0,15-8 0,-3 4 0,4-5 0,1 4 0,5-3 0,-4 4 0,8-5 0,-4 0 0,1 0 0,3 3 0,-3-2 0,4 3 0,0-4 0,0 0 0,-3 0 0,2 0 0,-2 0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03T18:31:13.383"/>
    </inkml:context>
    <inkml:brush xml:id="br0">
      <inkml:brushProperty name="width" value="0.025" units="cm"/>
      <inkml:brushProperty name="height" value="0.025" units="cm"/>
      <inkml:brushProperty name="color" value="#FFFFFF"/>
    </inkml:brush>
    <inkml:brush xml:id="br1">
      <inkml:brushProperty name="width" value="0.35" units="cm"/>
      <inkml:brushProperty name="height" value="0.35" units="cm"/>
      <inkml:brushProperty name="color" value="#FFFFFF"/>
    </inkml:brush>
  </inkml:definitions>
  <inkml:trace contextRef="#ctx0" brushRef="#br0">1720 597 24575,'-3'-5'0,"-67"1"0,14 4 0,1 0 0,-3 0 0,-40 0 0,40 0 0,-33 0 0,46 0 0,-25 0 0,16 0 0,7 0 0,9 0 0,7 0 0,5 0 0,1 0 0,11 0 0,0 0 0,6 0 0,14 0 0,20 0 0,27 0 0,-6 0 0,6 0-725,3 0 1,4 0 724,16 0 0,3 0 0,0 0 0,1 0-1114,10 0 0,2 0 1114,0 0 0,1 0 0,5 0 0,1 0 0,0 0 0,-1 0 0,-5 0 0,-1 0 0,0 0 0,-2 0 0,-3 1 0,-5-2 0,-20-2 0,-2 1-341,9 2 1,-2-2 340,18-10 0,-31 12 0,1-1 0,27-11 0,-10 11 0,-20-10 1227,-18 10-1227,-8-4 2301,-12 5-2301,-6 0 830,-7 0-830,-25 0 0,-22 0 0,-25 0 0,19 0 0,-5 0-930,-24 0 1,-4 0 929,13 0 0,-3 0-782,6 0 1,-5 0 0,2 0 781,-16-5 0,0 1 0,18 3 0,-2 1 0,0-1-784,1-2 1,0 0-1,0 1 784,-1 1 0,1 1 0,3 1 0,-6-1 0,3 0-316,-6 0 1,4 0 315,-20 0 0,42 0 0,2 0 1327,-25 0-1327,20 0 2106,26 0-2106,9 0 2824,15-4-2824,7 3 928,27-8-928,28 8 0,-10-2 0,7 0-951,30 3 0,4 0 951,-16 0 0,1 0-856,-1 0 1,6 0 0,-3 0 855,15 0 0,-2 0 0,-18 0 0,1 0 0,-2 0-651,15 0 0,-3 0 651,1 0 0,-3 0 0,-22 0 0,-2 0-208,5 0 0,0 0 208,31 0 1463,-21 0-1463,-30 0 2525,-10 0-2525,-17 0 1618,-4-4-1618,-10 0 580,-29-6-580,-16-1 0,-46-3 0,41 7 0,-2 0-640,-13-2 1,-2 2 639,-1 3 0,2 0 0,12-3 0,0 1-300,-9 5 1,1 0 299,-23-4 0,35 5 0,0 0 0,-31-6 0,19 5 0,21-4 0,10 5 0,16 0 1239,9 0-1239,30 0 639,31 0-639,27 0 0,-23 0 0,2 0-637,0 0 1,2 0 636,10 0 0,-1 0 0,-14 0 0,-1 0-273,3 0 1,-2 0 272,32 0 0,-7 0 0,-5 0 0,-35 0 0,-5 0 0,-24 0 0,-20 0 1237,-21 0-1237,-49-7 0,-19 5-516,31-1 1,-4-1 515,2 1 0,-2-1 0,-4 4 0,-1-2 0,0-5 0,2 0-399,16 6 0,2 0 399,-10-6 0,1 0 0,-23 6 0,31-6 0,-1 1 0,-36 4-296,3-10 296,16 10 0,2-4 0,9 6 0,-1-5 1518,7-2-1518,2-5 851,0-3-851,17-1 337,6 0-337,22 3 0,8 5 0,0 0 0,8-5 0,21 1 0,31-4 0,32 2-797,-32 6 0,2 1 797,6-1 0,-2 0 0,-12 1 0,0 0-361,14-2 0,-1 2 361,21-1 0,-28 1 0,-1 1 0,24 4 0,-12-4 0,-25 6 0,-13 0 0,-9 0 1533,-10 0-1533,0 0 783,-13 0-783,-2 0 0,-3 0 0,0 0 0</inkml:trace>
  <inkml:trace contextRef="#ctx0" brushRef="#br1" timeOffset="5876">1122 606 24575,'63'-11'0,"13"3"0,14 8-492,-31 0 0,2 0 0,-5 0 0,2 0 278,12 0 0,1 0 214,-4 0 0,1 0 0,4 0 0,0 0 0,-7 0 0,4 0 0,1 0 0,5 0 0,-7 0 0,-10 0 0,-1 0 0,31 0 0,-7 0 766,-26 0-766,-3 0 395,-12 0-395,-8 0 0,-12 0 0,-2 0 983,-9 0-731,5 0-252,-6 0 0,-38-7 0,-2 5 0,-45-11 0,18 8 0,-6 1-492,0-4 0,-2 0 123,-17 3 1,-3 0-124,-9-2 0,-1-2 0,3 0 0,-2-1 164,22 4 0,-2-1 0,0-1 0,0-1 0,1 0 0,0 0 0,3 2 0,1 1 0,0 0-164,-29-3 0,2 0 94,4 1 1,6-1 566,26 1 1,2 1-170,-9-1 0,2 0 0,-18-5 983,-8-1-271,15 1 271,30 1 0,3 1 0,23 1 0,4 4 0,13-2 0,1 4-495,25-6-488,4 6 0,29-6 0,8 8 0,19-10-777,9 11 777,-36-6 0,1 1 0,0 5 0,1 0 0,4-5 0,1-1-492,5 3 0,0 0 420,-5-4 1,2 0 71,8 1 0,-1-2 0,-6-2 0,-4 0 0,38-4-283,-45 5 1,-3-1 282,17-8 0,13 4 0,-18-8 710,-15 10-710,-9-3 983,-17 10-830,-3-2 470,-9 7-623,-67-3 0,2 4 0,-6 0 0,-4 0-492,10 0 0,0 0 465,-9 0 0,-1 0 27,-1-1 0,-1 2 0,-4 2 0,0 1-492,0 0 0,-1 1 98,-5 3 1,0 0 393,9-3 0,2-1-306,3 4 0,3-2 306,7-6 0,2 1 0,-39 11 0,-9-4 0,18 0 0,3 4 0,25-11 911,1 5-911,19-6 983,3 4-166,16-3-107,48 3-710,27 3 0,-3-3 0,6 1-492,8 2 0,3 2 50,10-1 0,3 1-50,11-1 0,2 1 164,-30 0 0,1 0 0,1-1 72,3 2 1,1-1-1,0 1 256,-1 3 0,0 0 0,1-1 0,1-2 0,-1 0 0,-3-1 0,9 4 0,-3-1-492,10-3 0,-4-1 297,-26-1 1,-3 1-113,6 0 0,1-1 307,-2-2 0,-3-2 0,24 4 983,-3-7-571,-25 0 571,-7 0 0,-10 0 0,-11 0 0,-1 0 0,-11 0-703,-1 0-280,-4 0 0,0 0 0,-1 3 0,-3-23 0,-1 10 0,-4-21 0,0 12 0,0 0 0,8-1 0,-1 1 0,12-5 0,-4 3 0,4-3 0,0 5 0,-3-5 0,2 3 0,-8 1 0,4 2 0,-5 8 0,0-3 0,-1 4 0,-3 0 0,-1 1 0,-22 3 0,0 1 0,-23 4 0,1 0 0,-5 0 0,-1 0 0,0 0 0,1 0 0,5 0 0,2 0 0,12 0 0,2 0 0,5 0 0,4 0 0,2 0 0,4 0 0,1 4 0,-4-3 0,3 2 0,-4-3 0,4 0 0,-4 0 0,3 0 0,-3 0 0,4 0 0,0 0 0,-3 0 0,2 0 0,-2 0 0,4 0 0,-1 0 0,-4 0 0,-2 5 0,-9-4 0,-2 7 0,-12-1 0,5 3 0,-11 1 0,-3 1 0,0-6 0,-6 5 0,7-5 0,1 5 0,5 0 0,3-4 0,-1 2 0,10-7 0,-8 7 0,15-8 0,-3 4 0,4-5 0,1 4 0,5-3 0,-4 4 0,8-5 0,-4 0 0,1 0 0,3 3 0,-3-2 0,4 3 0,0-4 0,0 0 0,-3 0 0,2 0 0,-2 0 0,4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19888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21269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59609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4562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8756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709069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848221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82671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298698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798320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445181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defRPr>
            </a:lvl1pPr>
          </a:lstStyle>
          <a:p>
            <a:fld id="{22BE98DE-5B02-5640-B1FB-9B77D9687ABA}" type="datetimeFigureOut">
              <a:rPr lang="en-US" smtClean="0"/>
              <a:pPr/>
              <a:t>5/4/2020</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2337615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1.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170992" y="313509"/>
            <a:ext cx="12021008" cy="2379746"/>
          </a:xfrm>
        </p:spPr>
        <p:txBody>
          <a:bodyPr>
            <a:noAutofit/>
          </a:bodyPr>
          <a:lstStyle/>
          <a:p>
            <a:pPr algn="l" rtl="1"/>
            <a:r>
              <a:rPr lang="en-US" altLang="zh-CN" sz="2900" dirty="0">
                <a:cs typeface="Arial" panose="020B0604020202020204" pitchFamily="34" charset="0"/>
              </a:rPr>
              <a:t>After the face group is displayed, one face will appear in the center of the screen. As you move your mouse, the face's expression will change gradually, from neutral to emotional. </a:t>
            </a:r>
            <a:r>
              <a:rPr lang="en-US" altLang="zh-CN" sz="2900" dirty="0" smtClean="0">
                <a:cs typeface="Arial" panose="020B0604020202020204" pitchFamily="34" charset="0"/>
              </a:rPr>
              <a:t/>
            </a:r>
            <a:br>
              <a:rPr lang="en-US" altLang="zh-CN" sz="2900" dirty="0" smtClean="0">
                <a:cs typeface="Arial" panose="020B0604020202020204" pitchFamily="34" charset="0"/>
              </a:rPr>
            </a:br>
            <a:r>
              <a:rPr lang="en-US" altLang="zh-CN" sz="2900" dirty="0">
                <a:cs typeface="Arial" panose="020B0604020202020204" pitchFamily="34" charset="0"/>
              </a:rPr>
              <a:t/>
            </a:r>
            <a:br>
              <a:rPr lang="en-US" altLang="zh-CN" sz="2900" dirty="0">
                <a:cs typeface="Arial" panose="020B0604020202020204" pitchFamily="34" charset="0"/>
              </a:rPr>
            </a:br>
            <a:r>
              <a:rPr lang="en-US" altLang="zh-CN" sz="2900" dirty="0" smtClean="0">
                <a:cs typeface="Arial" panose="020B0604020202020204" pitchFamily="34" charset="0"/>
              </a:rPr>
              <a:t>You </a:t>
            </a:r>
            <a:r>
              <a:rPr lang="en-US" altLang="zh-CN" sz="2900" dirty="0">
                <a:cs typeface="Arial" panose="020B0604020202020204" pitchFamily="34" charset="0"/>
              </a:rPr>
              <a:t>must move the mouse until the face expresses the emotion that you think matches the </a:t>
            </a:r>
            <a:r>
              <a:rPr lang="en-US" altLang="zh-CN" sz="2900" b="1" dirty="0">
                <a:cs typeface="Arial" panose="020B0604020202020204" pitchFamily="34" charset="0"/>
              </a:rPr>
              <a:t>average emotion </a:t>
            </a:r>
            <a:r>
              <a:rPr lang="en-US" altLang="zh-CN" sz="2900" dirty="0">
                <a:cs typeface="Arial" panose="020B0604020202020204" pitchFamily="34" charset="0"/>
              </a:rPr>
              <a:t>in the face group you just saw.</a:t>
            </a:r>
            <a:endParaRPr lang="en-US" sz="2900" dirty="0">
              <a:cs typeface="Arial" panose="020B0604020202020204" pitchFamily="34" charset="0"/>
            </a:endParaRPr>
          </a:p>
        </p:txBody>
      </p:sp>
      <p:pic>
        <p:nvPicPr>
          <p:cNvPr id="4" name="Picture 3">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5482555" y="4143108"/>
            <a:ext cx="1397881" cy="1794442"/>
          </a:xfrm>
          <a:prstGeom prst="rect">
            <a:avLst/>
          </a:prstGeom>
        </p:spPr>
      </p:pic>
    </p:spTree>
    <p:extLst>
      <p:ext uri="{BB962C8B-B14F-4D97-AF65-F5344CB8AC3E}">
        <p14:creationId xmlns:p14="http://schemas.microsoft.com/office/powerpoint/2010/main" val="396263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170992" y="444138"/>
            <a:ext cx="12021008" cy="2379746"/>
          </a:xfrm>
        </p:spPr>
        <p:txBody>
          <a:bodyPr>
            <a:noAutofit/>
          </a:bodyPr>
          <a:lstStyle/>
          <a:p>
            <a:pPr algn="l" rtl="1"/>
            <a:r>
              <a:rPr lang="en-US" altLang="zh-CN" sz="2900" dirty="0">
                <a:cs typeface="Arial" panose="020B0604020202020204" pitchFamily="34" charset="0"/>
              </a:rPr>
              <a:t>After the face group is displayed, one face will appear in the center of the screen. As you move your mouse, the face's expression will change gradually, from neutral to emotional. </a:t>
            </a:r>
            <a:r>
              <a:rPr lang="en-US" altLang="zh-CN" sz="2900" dirty="0" smtClean="0">
                <a:cs typeface="Arial" panose="020B0604020202020204" pitchFamily="34" charset="0"/>
              </a:rPr>
              <a:t/>
            </a:r>
            <a:br>
              <a:rPr lang="en-US" altLang="zh-CN" sz="2900" dirty="0" smtClean="0">
                <a:cs typeface="Arial" panose="020B0604020202020204" pitchFamily="34" charset="0"/>
              </a:rPr>
            </a:br>
            <a:r>
              <a:rPr lang="en-US" altLang="zh-CN" sz="2900" dirty="0">
                <a:cs typeface="Arial" panose="020B0604020202020204" pitchFamily="34" charset="0"/>
              </a:rPr>
              <a:t/>
            </a:r>
            <a:br>
              <a:rPr lang="en-US" altLang="zh-CN" sz="2900" dirty="0">
                <a:cs typeface="Arial" panose="020B0604020202020204" pitchFamily="34" charset="0"/>
              </a:rPr>
            </a:br>
            <a:r>
              <a:rPr lang="en-US" altLang="zh-CN" sz="2900" dirty="0" smtClean="0">
                <a:cs typeface="Arial" panose="020B0604020202020204" pitchFamily="34" charset="0"/>
              </a:rPr>
              <a:t>You </a:t>
            </a:r>
            <a:r>
              <a:rPr lang="en-US" altLang="zh-CN" sz="2900" dirty="0">
                <a:cs typeface="Arial" panose="020B0604020202020204" pitchFamily="34" charset="0"/>
              </a:rPr>
              <a:t>must move the mouse until the face expresses the emotion that you think matches the </a:t>
            </a:r>
            <a:r>
              <a:rPr lang="en-US" altLang="zh-CN" sz="2900" b="1" dirty="0">
                <a:cs typeface="Arial" panose="020B0604020202020204" pitchFamily="34" charset="0"/>
              </a:rPr>
              <a:t>average emotion </a:t>
            </a:r>
            <a:r>
              <a:rPr lang="en-US" altLang="zh-CN" sz="2900" dirty="0">
                <a:cs typeface="Arial" panose="020B0604020202020204" pitchFamily="34" charset="0"/>
              </a:rPr>
              <a:t>in the face group you just saw.</a:t>
            </a:r>
            <a:endParaRPr lang="en-US" sz="2900" dirty="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478" y="3986129"/>
            <a:ext cx="1504036" cy="1930713"/>
          </a:xfrm>
          <a:prstGeom prst="rect">
            <a:avLst/>
          </a:prstGeom>
        </p:spPr>
      </p:pic>
    </p:spTree>
    <p:extLst>
      <p:ext uri="{BB962C8B-B14F-4D97-AF65-F5344CB8AC3E}">
        <p14:creationId xmlns:p14="http://schemas.microsoft.com/office/powerpoint/2010/main" val="233008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0" y="3020805"/>
            <a:ext cx="12148889" cy="891751"/>
          </a:xfrm>
          <a:prstGeom prst="rect">
            <a:avLst/>
          </a:prstGeom>
        </p:spPr>
        <p:txBody>
          <a:bodyPr vert="horz" lIns="91428" tIns="45714" rIns="91428" bIns="45714"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457200"/>
            <a:r>
              <a:rPr lang="en-US" altLang="zh-CN" sz="2900" dirty="0">
                <a:solidFill>
                  <a:prstClr val="black"/>
                </a:solidFill>
                <a:latin typeface="Arial" panose="020B0604020202020204" pitchFamily="34" charset="0"/>
                <a:cs typeface="Arial" panose="020B0604020202020204" pitchFamily="34" charset="0"/>
              </a:rPr>
              <a:t/>
            </a:r>
            <a:br>
              <a:rPr lang="en-US" altLang="zh-CN" sz="2900" dirty="0">
                <a:solidFill>
                  <a:prstClr val="black"/>
                </a:solidFill>
                <a:latin typeface="Arial" panose="020B0604020202020204" pitchFamily="34" charset="0"/>
                <a:cs typeface="Arial" panose="020B0604020202020204" pitchFamily="34" charset="0"/>
              </a:rPr>
            </a:br>
            <a:r>
              <a:rPr lang="en-US" altLang="zh-CN" sz="2900" dirty="0">
                <a:solidFill>
                  <a:prstClr val="black"/>
                </a:solidFill>
                <a:latin typeface="Arial" panose="020B0604020202020204" pitchFamily="34" charset="0"/>
                <a:cs typeface="Arial" panose="020B0604020202020204" pitchFamily="34" charset="0"/>
              </a:rPr>
              <a:t>Remember, the goal here is provide </a:t>
            </a:r>
          </a:p>
          <a:p>
            <a:pPr defTabSz="457200"/>
            <a:endParaRPr lang="en-US" altLang="zh-CN" sz="1000" dirty="0">
              <a:solidFill>
                <a:prstClr val="black"/>
              </a:solidFill>
              <a:latin typeface="Arial" panose="020B0604020202020204" pitchFamily="34" charset="0"/>
              <a:cs typeface="Arial" panose="020B0604020202020204" pitchFamily="34" charset="0"/>
            </a:endParaRPr>
          </a:p>
          <a:p>
            <a:pPr defTabSz="457200"/>
            <a:r>
              <a:rPr lang="en-US" altLang="zh-CN" sz="2900" dirty="0">
                <a:solidFill>
                  <a:prstClr val="black"/>
                </a:solidFill>
                <a:latin typeface="Arial" panose="020B0604020202020204" pitchFamily="34" charset="0"/>
                <a:cs typeface="Arial" panose="020B0604020202020204" pitchFamily="34" charset="0"/>
              </a:rPr>
              <a:t>YOUR ESTIMATION OF THE AVERAGE EMOTIONAL RESPONSE</a:t>
            </a:r>
            <a:r>
              <a:rPr lang="en-US" altLang="zh-CN" sz="1000" dirty="0">
                <a:solidFill>
                  <a:prstClr val="black"/>
                </a:solidFill>
                <a:latin typeface="Arial" panose="020B0604020202020204" pitchFamily="34" charset="0"/>
                <a:cs typeface="Arial" panose="020B0604020202020204" pitchFamily="34" charset="0"/>
              </a:rPr>
              <a:t>  </a:t>
            </a:r>
          </a:p>
          <a:p>
            <a:pPr defTabSz="457200"/>
            <a:r>
              <a:rPr lang="en-US" altLang="zh-CN" sz="2900" dirty="0">
                <a:solidFill>
                  <a:prstClr val="black"/>
                </a:solidFill>
                <a:latin typeface="Arial" panose="020B0604020202020204" pitchFamily="34" charset="0"/>
                <a:cs typeface="Arial" panose="020B0604020202020204" pitchFamily="34" charset="0"/>
              </a:rPr>
              <a:t>of the faces you just saw. </a:t>
            </a:r>
            <a:endParaRPr lang="en-US" sz="29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0415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0" y="-138374"/>
            <a:ext cx="11667175" cy="742295"/>
          </a:xfrm>
        </p:spPr>
        <p:txBody>
          <a:bodyPr>
            <a:noAutofit/>
          </a:bodyPr>
          <a:lstStyle/>
          <a:p>
            <a:pPr algn="l"/>
            <a:r>
              <a:rPr lang="en-US" altLang="zh-CN" sz="2000" dirty="0">
                <a:cs typeface="Arial" panose="020B0604020202020204" pitchFamily="34" charset="0"/>
              </a:rPr>
              <a:t/>
            </a:r>
            <a:br>
              <a:rPr lang="en-US" altLang="zh-CN" sz="2000" dirty="0">
                <a:cs typeface="Arial" panose="020B0604020202020204" pitchFamily="34" charset="0"/>
              </a:rPr>
            </a:br>
            <a:r>
              <a:rPr lang="en-US" altLang="zh-CN" sz="3200" dirty="0">
                <a:cs typeface="Arial" panose="020B0604020202020204" pitchFamily="34" charset="0"/>
              </a:rPr>
              <a:t>Once</a:t>
            </a:r>
            <a:r>
              <a:rPr lang="zh-CN" altLang="en-US" sz="3200" dirty="0">
                <a:cs typeface="Arial" panose="020B0604020202020204" pitchFamily="34" charset="0"/>
              </a:rPr>
              <a:t> </a:t>
            </a:r>
            <a:r>
              <a:rPr lang="en-US" altLang="zh-CN" sz="3200" dirty="0">
                <a:cs typeface="Arial" panose="020B0604020202020204" pitchFamily="34" charset="0"/>
              </a:rPr>
              <a:t>you</a:t>
            </a:r>
            <a:r>
              <a:rPr lang="zh-CN" altLang="en-US" sz="3200" dirty="0">
                <a:cs typeface="Arial" panose="020B0604020202020204" pitchFamily="34" charset="0"/>
              </a:rPr>
              <a:t> </a:t>
            </a:r>
            <a:r>
              <a:rPr lang="en-US" altLang="zh-CN" sz="3200" dirty="0">
                <a:cs typeface="Arial" panose="020B0604020202020204" pitchFamily="34" charset="0"/>
              </a:rPr>
              <a:t>make</a:t>
            </a:r>
            <a:r>
              <a:rPr lang="zh-CN" altLang="en-US" sz="3200" dirty="0">
                <a:cs typeface="Arial" panose="020B0604020202020204" pitchFamily="34" charset="0"/>
              </a:rPr>
              <a:t> </a:t>
            </a:r>
            <a:r>
              <a:rPr lang="en-US" altLang="zh-CN" sz="3200" dirty="0">
                <a:cs typeface="Arial" panose="020B0604020202020204" pitchFamily="34" charset="0"/>
              </a:rPr>
              <a:t>the</a:t>
            </a:r>
            <a:r>
              <a:rPr lang="zh-CN" altLang="en-US" sz="3200" dirty="0">
                <a:cs typeface="Arial" panose="020B0604020202020204" pitchFamily="34" charset="0"/>
              </a:rPr>
              <a:t> </a:t>
            </a:r>
            <a:r>
              <a:rPr lang="en-US" altLang="zh-CN" sz="3200" dirty="0">
                <a:cs typeface="Arial" panose="020B0604020202020204" pitchFamily="34" charset="0"/>
              </a:rPr>
              <a:t>choice,</a:t>
            </a:r>
            <a:r>
              <a:rPr lang="zh-CN" altLang="en-US" sz="3200" dirty="0">
                <a:cs typeface="Arial" panose="020B0604020202020204" pitchFamily="34" charset="0"/>
              </a:rPr>
              <a:t> </a:t>
            </a:r>
            <a:r>
              <a:rPr lang="en-US" altLang="zh-CN" sz="3200" dirty="0">
                <a:cs typeface="Arial" panose="020B0604020202020204" pitchFamily="34" charset="0"/>
              </a:rPr>
              <a:t>the</a:t>
            </a:r>
            <a:r>
              <a:rPr lang="zh-CN" altLang="en-US" sz="3200" dirty="0">
                <a:cs typeface="Arial" panose="020B0604020202020204" pitchFamily="34" charset="0"/>
              </a:rPr>
              <a:t> </a:t>
            </a:r>
            <a:r>
              <a:rPr lang="en-US" altLang="zh-CN" sz="3200" dirty="0">
                <a:cs typeface="Arial" panose="020B0604020202020204" pitchFamily="34" charset="0"/>
              </a:rPr>
              <a:t>page</a:t>
            </a:r>
            <a:r>
              <a:rPr lang="zh-CN" altLang="en-US" sz="3200" dirty="0">
                <a:cs typeface="Arial" panose="020B0604020202020204" pitchFamily="34" charset="0"/>
              </a:rPr>
              <a:t> </a:t>
            </a:r>
            <a:r>
              <a:rPr lang="en-US" altLang="zh-CN" sz="3200" dirty="0">
                <a:cs typeface="Arial" panose="020B0604020202020204" pitchFamily="34" charset="0"/>
              </a:rPr>
              <a:t>will</a:t>
            </a:r>
            <a:r>
              <a:rPr lang="zh-CN" altLang="en-US" sz="3200" dirty="0">
                <a:cs typeface="Arial" panose="020B0604020202020204" pitchFamily="34" charset="0"/>
              </a:rPr>
              <a:t> </a:t>
            </a:r>
            <a:r>
              <a:rPr lang="en-US" altLang="zh-CN" sz="3200" dirty="0">
                <a:cs typeface="Arial" panose="020B0604020202020204" pitchFamily="34" charset="0"/>
              </a:rPr>
              <a:t>switch</a:t>
            </a:r>
            <a:r>
              <a:rPr lang="zh-CN" altLang="en-US" sz="3200" dirty="0">
                <a:cs typeface="Arial" panose="020B0604020202020204" pitchFamily="34" charset="0"/>
              </a:rPr>
              <a:t> </a:t>
            </a:r>
            <a:r>
              <a:rPr lang="en-US" altLang="zh-CN" sz="3200" dirty="0">
                <a:cs typeface="Arial" panose="020B0604020202020204" pitchFamily="34" charset="0"/>
              </a:rPr>
              <a:t>to the</a:t>
            </a:r>
            <a:r>
              <a:rPr lang="zh-CN" altLang="en-US" sz="3200" dirty="0">
                <a:cs typeface="Arial" panose="020B0604020202020204" pitchFamily="34" charset="0"/>
              </a:rPr>
              <a:t> </a:t>
            </a:r>
            <a:r>
              <a:rPr lang="en-US" altLang="zh-CN" sz="3200" dirty="0">
                <a:cs typeface="Arial" panose="020B0604020202020204" pitchFamily="34" charset="0"/>
              </a:rPr>
              <a:t>next</a:t>
            </a:r>
            <a:r>
              <a:rPr lang="zh-CN" altLang="en-US" sz="3200" dirty="0">
                <a:cs typeface="Arial" panose="020B0604020202020204" pitchFamily="34" charset="0"/>
              </a:rPr>
              <a:t> </a:t>
            </a:r>
            <a:r>
              <a:rPr lang="en-US" altLang="zh-CN" sz="3200" dirty="0">
                <a:cs typeface="Arial" panose="020B0604020202020204" pitchFamily="34" charset="0"/>
              </a:rPr>
              <a:t>trial.</a:t>
            </a:r>
            <a:endParaRPr lang="en-US" sz="2000" dirty="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07A56CC6-2BAE-AE44-A7A7-584955666C25}"/>
                  </a:ext>
                </a:extLst>
              </p14:cNvPr>
              <p14:cNvContentPartPr/>
              <p14:nvPr/>
            </p14:nvContentPartPr>
            <p14:xfrm>
              <a:off x="3902080" y="3684851"/>
              <a:ext cx="1264516" cy="218492"/>
            </p14:xfrm>
          </p:contentPart>
        </mc:Choice>
        <mc:Fallback>
          <p:pic>
            <p:nvPicPr>
              <p:cNvPr id="8" name="Ink 7">
                <a:extLst>
                  <a:ext uri="{FF2B5EF4-FFF2-40B4-BE49-F238E27FC236}">
                    <a16:creationId xmlns:a16="http://schemas.microsoft.com/office/drawing/2014/main" id="{07A56CC6-2BAE-AE44-A7A7-584955666C25}"/>
                  </a:ext>
                </a:extLst>
              </p:cNvPr>
              <p:cNvPicPr/>
              <p:nvPr/>
            </p:nvPicPr>
            <p:blipFill>
              <a:blip r:embed="rId3"/>
              <a:stretch>
                <a:fillRect/>
              </a:stretch>
            </p:blipFill>
            <p:spPr>
              <a:xfrm>
                <a:off x="3815331" y="3598462"/>
                <a:ext cx="1357384" cy="391630"/>
              </a:xfrm>
              <a:prstGeom prst="rect">
                <a:avLst/>
              </a:prstGeom>
            </p:spPr>
          </p:pic>
        </mc:Fallback>
      </mc:AlternateContent>
      <p:sp>
        <p:nvSpPr>
          <p:cNvPr id="10" name="Subtitle 2">
            <a:extLst>
              <a:ext uri="{FF2B5EF4-FFF2-40B4-BE49-F238E27FC236}">
                <a16:creationId xmlns:a16="http://schemas.microsoft.com/office/drawing/2014/main" id="{7B657E54-FB0B-9846-9D3A-5F4CAB62197F}"/>
              </a:ext>
            </a:extLst>
          </p:cNvPr>
          <p:cNvSpPr txBox="1">
            <a:spLocks/>
          </p:cNvSpPr>
          <p:nvPr/>
        </p:nvSpPr>
        <p:spPr>
          <a:xfrm>
            <a:off x="3189567" y="5455063"/>
            <a:ext cx="5081978" cy="1269957"/>
          </a:xfrm>
          <a:prstGeom prst="rect">
            <a:avLst/>
          </a:prstGeom>
        </p:spPr>
        <p:txBody>
          <a:bodyPr vert="horz" lIns="91428" tIns="45714" rIns="91428" bIns="45714"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defTabSz="457200">
              <a:spcBef>
                <a:spcPts val="600"/>
              </a:spcBef>
              <a:buClr>
                <a:srgbClr val="4472C4">
                  <a:lumMod val="75000"/>
                </a:srgbClr>
              </a:buClr>
            </a:pPr>
            <a:endParaRPr lang="en-US" sz="2000" dirty="0">
              <a:solidFill>
                <a:prstClr val="black"/>
              </a:solidFill>
              <a:latin typeface="Arial" panose="020B060402020202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9567" y="1208059"/>
            <a:ext cx="5372100" cy="5172075"/>
          </a:xfrm>
          <a:prstGeom prst="rect">
            <a:avLst/>
          </a:prstGeom>
        </p:spPr>
      </p:pic>
    </p:spTree>
    <p:extLst>
      <p:ext uri="{BB962C8B-B14F-4D97-AF65-F5344CB8AC3E}">
        <p14:creationId xmlns:p14="http://schemas.microsoft.com/office/powerpoint/2010/main" val="227901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0" y="-138374"/>
            <a:ext cx="11667175" cy="742295"/>
          </a:xfrm>
        </p:spPr>
        <p:txBody>
          <a:bodyPr>
            <a:noAutofit/>
          </a:bodyPr>
          <a:lstStyle/>
          <a:p>
            <a:pPr algn="l"/>
            <a:r>
              <a:rPr lang="en-US" altLang="zh-CN" sz="2000" dirty="0">
                <a:cs typeface="Arial" panose="020B0604020202020204" pitchFamily="34" charset="0"/>
              </a:rPr>
              <a:t/>
            </a:r>
            <a:br>
              <a:rPr lang="en-US" altLang="zh-CN" sz="2000" dirty="0">
                <a:cs typeface="Arial" panose="020B0604020202020204" pitchFamily="34" charset="0"/>
              </a:rPr>
            </a:br>
            <a:r>
              <a:rPr lang="en-US" altLang="zh-CN" sz="3200" dirty="0">
                <a:cs typeface="Arial" panose="020B0604020202020204" pitchFamily="34" charset="0"/>
              </a:rPr>
              <a:t>Once</a:t>
            </a:r>
            <a:r>
              <a:rPr lang="zh-CN" altLang="en-US" sz="3200" dirty="0">
                <a:cs typeface="Arial" panose="020B0604020202020204" pitchFamily="34" charset="0"/>
              </a:rPr>
              <a:t> </a:t>
            </a:r>
            <a:r>
              <a:rPr lang="en-US" altLang="zh-CN" sz="3200" dirty="0">
                <a:cs typeface="Arial" panose="020B0604020202020204" pitchFamily="34" charset="0"/>
              </a:rPr>
              <a:t>you</a:t>
            </a:r>
            <a:r>
              <a:rPr lang="zh-CN" altLang="en-US" sz="3200" dirty="0">
                <a:cs typeface="Arial" panose="020B0604020202020204" pitchFamily="34" charset="0"/>
              </a:rPr>
              <a:t> </a:t>
            </a:r>
            <a:r>
              <a:rPr lang="en-US" altLang="zh-CN" sz="3200" dirty="0">
                <a:cs typeface="Arial" panose="020B0604020202020204" pitchFamily="34" charset="0"/>
              </a:rPr>
              <a:t>make</a:t>
            </a:r>
            <a:r>
              <a:rPr lang="zh-CN" altLang="en-US" sz="3200" dirty="0">
                <a:cs typeface="Arial" panose="020B0604020202020204" pitchFamily="34" charset="0"/>
              </a:rPr>
              <a:t> </a:t>
            </a:r>
            <a:r>
              <a:rPr lang="en-US" altLang="zh-CN" sz="3200" dirty="0">
                <a:cs typeface="Arial" panose="020B0604020202020204" pitchFamily="34" charset="0"/>
              </a:rPr>
              <a:t>the</a:t>
            </a:r>
            <a:r>
              <a:rPr lang="zh-CN" altLang="en-US" sz="3200" dirty="0">
                <a:cs typeface="Arial" panose="020B0604020202020204" pitchFamily="34" charset="0"/>
              </a:rPr>
              <a:t> </a:t>
            </a:r>
            <a:r>
              <a:rPr lang="en-US" altLang="zh-CN" sz="3200" dirty="0">
                <a:cs typeface="Arial" panose="020B0604020202020204" pitchFamily="34" charset="0"/>
              </a:rPr>
              <a:t>choice,</a:t>
            </a:r>
            <a:r>
              <a:rPr lang="zh-CN" altLang="en-US" sz="3200" dirty="0">
                <a:cs typeface="Arial" panose="020B0604020202020204" pitchFamily="34" charset="0"/>
              </a:rPr>
              <a:t> </a:t>
            </a:r>
            <a:r>
              <a:rPr lang="en-US" altLang="zh-CN" sz="3200" dirty="0">
                <a:cs typeface="Arial" panose="020B0604020202020204" pitchFamily="34" charset="0"/>
              </a:rPr>
              <a:t>the</a:t>
            </a:r>
            <a:r>
              <a:rPr lang="zh-CN" altLang="en-US" sz="3200" dirty="0">
                <a:cs typeface="Arial" panose="020B0604020202020204" pitchFamily="34" charset="0"/>
              </a:rPr>
              <a:t> </a:t>
            </a:r>
            <a:r>
              <a:rPr lang="en-US" altLang="zh-CN" sz="3200" dirty="0">
                <a:cs typeface="Arial" panose="020B0604020202020204" pitchFamily="34" charset="0"/>
              </a:rPr>
              <a:t>page</a:t>
            </a:r>
            <a:r>
              <a:rPr lang="zh-CN" altLang="en-US" sz="3200" dirty="0">
                <a:cs typeface="Arial" panose="020B0604020202020204" pitchFamily="34" charset="0"/>
              </a:rPr>
              <a:t> </a:t>
            </a:r>
            <a:r>
              <a:rPr lang="en-US" altLang="zh-CN" sz="3200" dirty="0">
                <a:cs typeface="Arial" panose="020B0604020202020204" pitchFamily="34" charset="0"/>
              </a:rPr>
              <a:t>will</a:t>
            </a:r>
            <a:r>
              <a:rPr lang="zh-CN" altLang="en-US" sz="3200" dirty="0">
                <a:cs typeface="Arial" panose="020B0604020202020204" pitchFamily="34" charset="0"/>
              </a:rPr>
              <a:t> </a:t>
            </a:r>
            <a:r>
              <a:rPr lang="en-US" altLang="zh-CN" sz="3200" dirty="0">
                <a:cs typeface="Arial" panose="020B0604020202020204" pitchFamily="34" charset="0"/>
              </a:rPr>
              <a:t>switch</a:t>
            </a:r>
            <a:r>
              <a:rPr lang="zh-CN" altLang="en-US" sz="3200" dirty="0">
                <a:cs typeface="Arial" panose="020B0604020202020204" pitchFamily="34" charset="0"/>
              </a:rPr>
              <a:t> </a:t>
            </a:r>
            <a:r>
              <a:rPr lang="en-US" altLang="zh-CN" sz="3200" dirty="0">
                <a:cs typeface="Arial" panose="020B0604020202020204" pitchFamily="34" charset="0"/>
              </a:rPr>
              <a:t>to the</a:t>
            </a:r>
            <a:r>
              <a:rPr lang="zh-CN" altLang="en-US" sz="3200" dirty="0">
                <a:cs typeface="Arial" panose="020B0604020202020204" pitchFamily="34" charset="0"/>
              </a:rPr>
              <a:t> </a:t>
            </a:r>
            <a:r>
              <a:rPr lang="en-US" altLang="zh-CN" sz="3200" dirty="0">
                <a:cs typeface="Arial" panose="020B0604020202020204" pitchFamily="34" charset="0"/>
              </a:rPr>
              <a:t>next</a:t>
            </a:r>
            <a:r>
              <a:rPr lang="zh-CN" altLang="en-US" sz="3200" dirty="0">
                <a:cs typeface="Arial" panose="020B0604020202020204" pitchFamily="34" charset="0"/>
              </a:rPr>
              <a:t> </a:t>
            </a:r>
            <a:r>
              <a:rPr lang="en-US" altLang="zh-CN" sz="3200" dirty="0">
                <a:cs typeface="Arial" panose="020B0604020202020204" pitchFamily="34" charset="0"/>
              </a:rPr>
              <a:t>trial.</a:t>
            </a:r>
            <a:endParaRPr lang="en-US" sz="2000" dirty="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07A56CC6-2BAE-AE44-A7A7-584955666C25}"/>
                  </a:ext>
                </a:extLst>
              </p14:cNvPr>
              <p14:cNvContentPartPr/>
              <p14:nvPr/>
            </p14:nvContentPartPr>
            <p14:xfrm>
              <a:off x="3902080" y="3684851"/>
              <a:ext cx="1264516" cy="218492"/>
            </p14:xfrm>
          </p:contentPart>
        </mc:Choice>
        <mc:Fallback>
          <p:pic>
            <p:nvPicPr>
              <p:cNvPr id="8" name="Ink 7">
                <a:extLst>
                  <a:ext uri="{FF2B5EF4-FFF2-40B4-BE49-F238E27FC236}">
                    <a16:creationId xmlns:a16="http://schemas.microsoft.com/office/drawing/2014/main" id="{07A56CC6-2BAE-AE44-A7A7-584955666C25}"/>
                  </a:ext>
                </a:extLst>
              </p:cNvPr>
              <p:cNvPicPr/>
              <p:nvPr/>
            </p:nvPicPr>
            <p:blipFill>
              <a:blip r:embed="rId3"/>
              <a:stretch>
                <a:fillRect/>
              </a:stretch>
            </p:blipFill>
            <p:spPr>
              <a:xfrm>
                <a:off x="3815331" y="3598462"/>
                <a:ext cx="1357384" cy="391630"/>
              </a:xfrm>
              <a:prstGeom prst="rect">
                <a:avLst/>
              </a:prstGeom>
            </p:spPr>
          </p:pic>
        </mc:Fallback>
      </mc:AlternateContent>
      <p:sp>
        <p:nvSpPr>
          <p:cNvPr id="10" name="Subtitle 2">
            <a:extLst>
              <a:ext uri="{FF2B5EF4-FFF2-40B4-BE49-F238E27FC236}">
                <a16:creationId xmlns:a16="http://schemas.microsoft.com/office/drawing/2014/main" id="{7B657E54-FB0B-9846-9D3A-5F4CAB62197F}"/>
              </a:ext>
            </a:extLst>
          </p:cNvPr>
          <p:cNvSpPr txBox="1">
            <a:spLocks/>
          </p:cNvSpPr>
          <p:nvPr/>
        </p:nvSpPr>
        <p:spPr>
          <a:xfrm>
            <a:off x="3189567" y="5455063"/>
            <a:ext cx="5081978" cy="1269957"/>
          </a:xfrm>
          <a:prstGeom prst="rect">
            <a:avLst/>
          </a:prstGeom>
        </p:spPr>
        <p:txBody>
          <a:bodyPr vert="horz" lIns="91428" tIns="45714" rIns="91428" bIns="45714"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marL="0" marR="0" lvl="0" indent="0" algn="l" defTabSz="457200" rtl="0" eaLnBrk="1" fontAlgn="auto" latinLnBrk="0" hangingPunct="1">
              <a:lnSpc>
                <a:spcPct val="90000"/>
              </a:lnSpc>
              <a:spcBef>
                <a:spcPts val="600"/>
              </a:spcBef>
              <a:spcAft>
                <a:spcPts val="0"/>
              </a:spcAft>
              <a:buClr>
                <a:srgbClr val="4472C4">
                  <a:lumMod val="75000"/>
                </a:srgbClr>
              </a:buClr>
              <a:buSzPct val="85000"/>
              <a:buFont typeface="Wingdings" pitchFamily="2" charset="2"/>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9950" y="1098813"/>
            <a:ext cx="5372100" cy="5172075"/>
          </a:xfrm>
          <a:prstGeom prst="rect">
            <a:avLst/>
          </a:prstGeom>
        </p:spPr>
      </p:pic>
    </p:spTree>
    <p:extLst>
      <p:ext uri="{BB962C8B-B14F-4D97-AF65-F5344CB8AC3E}">
        <p14:creationId xmlns:p14="http://schemas.microsoft.com/office/powerpoint/2010/main" val="468575909"/>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等线 Light</vt:lpstr>
      <vt:lpstr>Wingdings</vt:lpstr>
      <vt:lpstr>1_Office Theme</vt:lpstr>
      <vt:lpstr>After the face group is displayed, one face will appear in the center of the screen. As you move your mouse, the face's expression will change gradually, from neutral to emotional.   You must move the mouse until the face expresses the emotion that you think matches the average emotion in the face group you just saw.</vt:lpstr>
      <vt:lpstr>After the face group is displayed, one face will appear in the center of the screen. As you move your mouse, the face's expression will change gradually, from neutral to emotional.   You must move the mouse until the face expresses the emotion that you think matches the average emotion in the face group you just saw.</vt:lpstr>
      <vt:lpstr>PowerPoint Presentation</vt:lpstr>
      <vt:lpstr> Once you make the choice, the page will switch to the next trial.</vt:lpstr>
      <vt:lpstr> Once you make the choice, the page will switch to the next trial.</vt:lpstr>
    </vt:vector>
  </TitlesOfParts>
  <Company>Harvard Business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the face group is displayed, one face will appear in the center of the screen. As you move your mouse, the face's expression will change gradually, from neutral to emotional.   You must move the mouse until the face expresses the emotion that you think matches the average emotion in the face group you just saw.</dc:title>
  <dc:creator>Zi Huang</dc:creator>
  <cp:lastModifiedBy>Zi Huang</cp:lastModifiedBy>
  <cp:revision>1</cp:revision>
  <dcterms:created xsi:type="dcterms:W3CDTF">2020-05-04T16:45:31Z</dcterms:created>
  <dcterms:modified xsi:type="dcterms:W3CDTF">2020-05-04T16:45:46Z</dcterms:modified>
</cp:coreProperties>
</file>