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7" r:id="rId2"/>
    <p:sldId id="268" r:id="rId3"/>
    <p:sldId id="257" r:id="rId4"/>
    <p:sldId id="269" r:id="rId5"/>
    <p:sldId id="270" r:id="rId6"/>
    <p:sldId id="263" r:id="rId7"/>
    <p:sldId id="260" r:id="rId8"/>
    <p:sldId id="271" r:id="rId9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 Goldenberg" initials="AG" lastIdx="10" clrIdx="0">
    <p:extLst>
      <p:ext uri="{19B8F6BF-5375-455C-9EA6-DF929625EA0E}">
        <p15:presenceInfo xmlns:p15="http://schemas.microsoft.com/office/powerpoint/2012/main" userId="59a5c251c9407b2b" providerId="Windows Live"/>
      </p:ext>
    </p:extLst>
  </p:cmAuthor>
  <p:cmAuthor id="2" name="yiyue cao" initials="yc" lastIdx="1" clrIdx="1">
    <p:extLst>
      <p:ext uri="{19B8F6BF-5375-455C-9EA6-DF929625EA0E}">
        <p15:presenceInfo xmlns:p15="http://schemas.microsoft.com/office/powerpoint/2012/main" userId="bf36342c480fb9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71"/>
    <p:restoredTop sz="94666"/>
  </p:normalViewPr>
  <p:slideViewPr>
    <p:cSldViewPr snapToGrid="0" snapToObjects="1">
      <p:cViewPr varScale="1">
        <p:scale>
          <a:sx n="26" d="100"/>
          <a:sy n="26" d="100"/>
        </p:scale>
        <p:origin x="4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3T18:31:13.383"/>
    </inkml:context>
    <inkml:brush xml:id="br0">
      <inkml:brushProperty name="width" value="0.025" units="cm"/>
      <inkml:brushProperty name="height" value="0.025" units="cm"/>
      <inkml:brushProperty name="color" value="#FFFFFF"/>
    </inkml:brush>
    <inkml:brush xml:id="br1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3440 1196 24575,'-6'-10'0,"-134"2"0,28 8 0,2 0 0,-6 0 0,-80 0 0,80 0 0,-66 0 0,92 0 0,-50 0 0,32 0 0,14 0 0,18 0 0,14 0 0,10 0 0,2 0 0,22 0 0,0 0 0,12 0 0,28 0 0,40 0 0,54 0 0,-12 0 0,12 0-725,6 0 1,8 0 724,32 0 0,6 0 0,0 0 0,2 0-1114,20 0 0,4 0 1114,0 0 0,2 0 0,10 0 0,2 0 0,0 0 0,-2 0 0,-10 0 0,-2 0 0,0 0 0,-4 0 0,-6 2 0,-10-4 0,-40-4 0,-4 2-341,18 4 1,-4-4 340,36-20 0,-62 24 0,2-2 0,54-22 0,-20 22 0,-40-20 1227,-36 20-1227,-16-8 2301,-24 10-2301,-12 0 830,-14 0-830,-50 0 0,-44 0 0,-50 0 0,38 0 0,-10 0-930,-48 0 1,-8 0 929,26 0 0,-6 0-782,12 0 1,-10 0 0,4 0 781,-32-10 0,0 2 0,36 6 0,-4 2 0,0-2-784,2-4 1,0 0-1,0 2 784,-2 2 0,2 2 0,6 2 0,-12-2 0,6 0-316,-12 0 1,8 0 315,-40 0 0,84 0 0,4 0 1327,-50 0-1327,40 0 2106,52 0-2106,18 0 2824,30-8-2824,14 6 928,54-16-928,56 16 0,-20-4 0,14 0-951,60 6 0,8 0 951,-32 0 0,2 0-856,-2 0 1,12 0 0,-6 0 855,30 0 0,-4 0 0,-36 0 0,2 0 0,-4 0-651,30 0 0,-6 0 651,2 0 0,-6 0 0,-44 0 0,-4 0-208,10 0 0,0 0 208,62 0 1463,-42 0-1463,-60 0 2525,-20 0-2525,-34 0 1618,-8-8-1618,-20 0 580,-58-12-580,-32-2 0,-92-6 0,82 14 0,-4 0-640,-26-4 1,-4 4 639,-2 6 0,4 0 0,24-6 0,0 2-300,-18 10 1,2 0 299,-46-8 0,70 10 0,0 0 0,-62-12 0,38 10 0,42-8 0,20 10 0,32 0 1239,18 0-1239,60 0 639,62 0-639,54 0 0,-46 0 0,4 0-637,0 0 1,4 0 636,20 0 0,-2 0 0,-28 0 0,-2 0-273,6 0 1,-4 0 272,64 0 0,-14 0 0,-10 0 0,-70 0 0,-10 0 0,-48 0 0,-40 0 1237,-42 0-1237,-98-14 0,-38 10-516,62-2 1,-8-2 515,4 2 0,-4-2 0,-8 8 0,-2-4 0,0-10 0,4 0-399,32 12 0,4 0 399,-20-12 0,2 0 0,-46 12 0,62-12 0,-2 2 0,-72 8-296,6-20 296,32 20 0,4-8 0,18 12 0,-2-10 1518,14-4-1518,4-10 851,0-6-851,34-2 337,12 0-337,44 6 0,16 8 0,0 2 0,16-10 0,42 2 0,62-8 0,64 4-797,-64 12 0,4 2 797,12-2 0,-4 0 0,-24 2 0,0 0-361,28-4 0,-2 4 361,42-2 0,-56 2 0,-2 2 0,48 8 0,-24-8 0,-50 12 0,-26 0 0,-18 0 1533,-20 0-1533,0 0 783,-26 0-783,-4 0 0,-6 0 0,0 0 0</inkml:trace>
  <inkml:trace contextRef="#ctx0" brushRef="#br1" timeOffset="5876">2244 1214 24575,'126'-22'0,"26"6"0,28 16-492,-62 0 0,4 0 0,-10 0 0,4 0 278,24 0 0,2 0 214,-8 0 0,2 0 0,8 0 0,0 0 0,-14 0 0,8 0 0,2 0 0,10 0 0,-14 0 0,-20 0 0,-2 0 0,62 0 0,-14 0 766,-52 0-766,-6 0 395,-24 0-395,-16 0 0,-24 0 0,-4 0 983,-18 0-731,10 0-252,-12 0 0,-76-14 0,-4 10 0,-90-22 0,36 16 0,-12 2-492,0-8 0,-4 0 123,-34 6 1,-6 0-124,-18-4 0,-2-4 0,6 0 0,-4-2 164,44 8 0,-4-2 0,0-2 0,0-2 0,2 0 0,0 0 0,6 4 0,2 2 0,0 0-164,-58-6 0,4 0 94,8 2 1,12-2 566,52 2 1,4 2-170,-18-2 0,4 0 0,-36-10 983,-16-2-271,30 2 271,60 2 0,6 2 0,46 2 0,8 8 0,26-4 0,2 8-495,50-12-488,8 12 0,58-12 0,16 16 0,38-20-777,18 22 777,-72-12 0,2 2 0,0 10 0,2 0 0,8-10 0,2-2-492,10 4 0,0 2 420,-10-8 1,4 0 71,16 2 0,-2-4 0,-12-4 0,-8 0 0,76-8-283,-90 10 1,-6-2 282,34-16 0,26 8 0,-36-16 710,-30 20-710,-18-6 983,-34 20-830,-6-4 470,-18 14-623,-134-6 0,4 8 0,-12 0 0,-8 0-492,20 0 0,0 0 465,-18 0 0,-2 0 27,-2-2 0,-2 4 0,-8 4 0,0 2-492,0 0 0,-2 2 98,-10 6 1,0 0 393,18-6 0,4-2-306,6 8 0,6-4 306,14-12 0,4 2 0,-78 22 0,-18-8 0,36 0 0,6 8 0,50-22 911,2 10-911,38-12 983,6 8-166,32-6-107,96 6-710,54 6 0,-6-6 0,12 2-492,16 4 0,6 4 50,20-2 0,6 2-50,22-2 0,4 2 164,-60 0 0,2 0 0,2 0 72,6 2 1,2-2-1,0 2 256,-2 6 0,0 0 0,2-2 0,2-4 0,-2 0 0,-6-2 0,18 8 0,-6-2-492,20-6 0,-8-2 297,-52-2 1,-6 2-113,12 0 0,2-2 307,-4-4 0,-6-4 0,48 8 983,-6-14-571,-50 0 571,-14 0 0,-20 0 0,-22 0 0,-2 0 0,-22 0-703,-2 0-280,-8 0 0,0 0 0,-2 6 0,-6-46 0,-2 20 0,-8-42 0,0 24 0,0 0 0,16-2 0,-2 2 0,24-10 0,-8 6 0,8-8 0,0 12 0,-6-10 0,4 6 0,-16 2 0,8 4 0,-10 16 0,0-6 0,-2 8 0,-6 0 0,-2 2 0,-44 6 0,0 2 0,-46 8 0,2 0 0,-10 0 0,-2 0 0,0 0 0,2 0 0,10 0 0,4 0 0,24 0 0,4 0 0,10 0 0,8 0 0,4 0 0,8 0 0,2 8 0,-8-6 0,6 4 0,-8-6 0,8 0 0,-8 0 0,6 0 0,-6 0 0,8 0 0,0 0 0,-6 0 0,4 0 0,-4 0 0,8 0 0,-2 0 0,-8 0 0,-4 10 0,-18-8 0,-4 14 0,-24-2 0,10 6 0,-22 2 0,-6 2 0,0-12 0,-12 10 0,14-10 0,2 10 0,10 0 0,6-8 0,-2 4 0,20-14 0,-16 14 0,30-16 0,-6 8 0,8-10 0,2 8 0,10-6 0,-8 8 0,16-10 0,-8 0 0,2 0 0,6 6 0,-6-4 0,8 6 0,0-8 0,0 0 0,-6 0 0,4 0 0,-4 0 0,8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98DE-5B02-5640-B1FB-9B77D9687AB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6961-B1E4-9744-9750-1974B49A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0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98DE-5B02-5640-B1FB-9B77D9687AB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6961-B1E4-9744-9750-1974B49A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98DE-5B02-5640-B1FB-9B77D9687AB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6961-B1E4-9744-9750-1974B49A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1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98DE-5B02-5640-B1FB-9B77D9687AB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6961-B1E4-9744-9750-1974B49A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4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98DE-5B02-5640-B1FB-9B77D9687AB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6961-B1E4-9744-9750-1974B49A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1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98DE-5B02-5640-B1FB-9B77D9687AB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6961-B1E4-9744-9750-1974B49A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7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98DE-5B02-5640-B1FB-9B77D9687AB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6961-B1E4-9744-9750-1974B49A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7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98DE-5B02-5640-B1FB-9B77D9687AB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6961-B1E4-9744-9750-1974B49A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6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98DE-5B02-5640-B1FB-9B77D9687AB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6961-B1E4-9744-9750-1974B49A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7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98DE-5B02-5640-B1FB-9B77D9687AB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6961-B1E4-9744-9750-1974B49A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3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98DE-5B02-5640-B1FB-9B77D9687AB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6961-B1E4-9744-9750-1974B49A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6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2BE98DE-5B02-5640-B1FB-9B77D9687ABA}" type="datetimeFigureOut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30F6961-B1E4-9744-9750-1974B49ABF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4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CC037E10-DC8D-D843-90C5-908847AAAD97}"/>
              </a:ext>
            </a:extLst>
          </p:cNvPr>
          <p:cNvSpPr txBox="1">
            <a:spLocks/>
          </p:cNvSpPr>
          <p:nvPr/>
        </p:nvSpPr>
        <p:spPr>
          <a:xfrm>
            <a:off x="598353" y="817779"/>
            <a:ext cx="22755917" cy="12080441"/>
          </a:xfrm>
          <a:prstGeom prst="rect">
            <a:avLst/>
          </a:prstGeom>
        </p:spPr>
        <p:txBody>
          <a:bodyPr vert="horz" lIns="182856" tIns="91428" rIns="182856" bIns="91428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latin typeface="Arial" panose="020B0604020202020204" pitchFamily="34" charset="0"/>
                <a:ea typeface="+mj-ea"/>
                <a:cs typeface="+mj-cs"/>
              </a:rPr>
              <a:t>Dear participant,  </a:t>
            </a:r>
          </a:p>
          <a:p>
            <a:endParaRPr lang="en-US" sz="8000" dirty="0">
              <a:latin typeface="Arial" panose="020B0604020202020204" pitchFamily="34" charset="0"/>
              <a:ea typeface="+mj-ea"/>
              <a:cs typeface="+mj-cs"/>
            </a:endParaRPr>
          </a:p>
          <a:p>
            <a:r>
              <a:rPr lang="en-US" sz="8000" dirty="0">
                <a:latin typeface="Arial" panose="020B0604020202020204" pitchFamily="34" charset="0"/>
                <a:ea typeface="+mj-ea"/>
                <a:cs typeface="+mj-cs"/>
              </a:rPr>
              <a:t>You are about to participate in a study that was designed to examine emotional responses to pictures. </a:t>
            </a:r>
          </a:p>
          <a:p>
            <a:endParaRPr lang="en-US" sz="8000" dirty="0">
              <a:latin typeface="Arial" panose="020B0604020202020204" pitchFamily="34" charset="0"/>
              <a:ea typeface="+mj-ea"/>
              <a:cs typeface="+mj-cs"/>
            </a:endParaRPr>
          </a:p>
          <a:p>
            <a:r>
              <a:rPr lang="en-US" sz="8000" dirty="0">
                <a:latin typeface="Arial" panose="020B0604020202020204" pitchFamily="34" charset="0"/>
                <a:ea typeface="+mj-ea"/>
                <a:cs typeface="+mj-cs"/>
              </a:rPr>
              <a:t>You will first go through a short instructions session, and then go participate in the actual experiment. </a:t>
            </a:r>
          </a:p>
          <a:p>
            <a:endParaRPr lang="en-US" sz="8000" dirty="0">
              <a:latin typeface="Arial" panose="020B0604020202020204" pitchFamily="34" charset="0"/>
              <a:ea typeface="+mj-ea"/>
              <a:cs typeface="+mj-cs"/>
            </a:endParaRPr>
          </a:p>
          <a:p>
            <a:r>
              <a:rPr lang="en-US" sz="8000" dirty="0">
                <a:latin typeface="Arial" panose="020B0604020202020204" pitchFamily="34" charset="0"/>
                <a:ea typeface="+mj-ea"/>
                <a:cs typeface="+mj-cs"/>
              </a:rPr>
              <a:t>The total length of this study is approximately 10-15 minutes.</a:t>
            </a:r>
            <a:br>
              <a:rPr lang="en-US" sz="8000" dirty="0">
                <a:latin typeface="Arial" panose="020B0604020202020204" pitchFamily="34" charset="0"/>
                <a:ea typeface="+mj-ea"/>
                <a:cs typeface="+mj-cs"/>
              </a:rPr>
            </a:br>
            <a:endParaRPr lang="en-US" sz="8000" dirty="0">
              <a:latin typeface="Arial" panose="020B0604020202020204" pitchFamily="34" charset="0"/>
              <a:ea typeface="+mj-ea"/>
              <a:cs typeface="+mj-cs"/>
            </a:endParaRPr>
          </a:p>
          <a:p>
            <a:r>
              <a:rPr lang="en-US" sz="8000" dirty="0">
                <a:latin typeface="Arial" panose="020B0604020202020204" pitchFamily="34" charset="0"/>
                <a:ea typeface="+mj-ea"/>
                <a:cs typeface="+mj-cs"/>
              </a:rPr>
              <a:t>Please follow the instructions carefully.  </a:t>
            </a:r>
          </a:p>
          <a:p>
            <a:r>
              <a:rPr lang="en-US" altLang="zh-CN" sz="64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618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C761-EEA5-3B4F-AEC8-ED98BC41E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0076" y="2372497"/>
            <a:ext cx="19696670" cy="7537621"/>
          </a:xfrm>
        </p:spPr>
        <p:txBody>
          <a:bodyPr>
            <a:noAutofit/>
          </a:bodyPr>
          <a:lstStyle/>
          <a:p>
            <a:pPr algn="l">
              <a:lnSpc>
                <a:spcPts val="4900"/>
              </a:lnSpc>
            </a:pPr>
            <a:r>
              <a:rPr lang="en-US" sz="5400" dirty="0"/>
              <a:t>The goal of this study is to examine your emotional responses to pictures. 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You will see a picture on the screen and will be asked to answer a few questions.</a:t>
            </a: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156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C761-EEA5-3B4F-AEC8-ED98BC41E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967" y="1009061"/>
            <a:ext cx="22587524" cy="1783502"/>
          </a:xfrm>
        </p:spPr>
        <p:txBody>
          <a:bodyPr>
            <a:noAutofit/>
          </a:bodyPr>
          <a:lstStyle/>
          <a:p>
            <a:pPr algn="l"/>
            <a:r>
              <a:rPr lang="en-US" sz="5799" dirty="0">
                <a:cs typeface="Arial" panose="020B0604020202020204" pitchFamily="34" charset="0"/>
              </a:rPr>
              <a:t>First you will see a picture that will stay on the screen for 5 seconds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7F107-D9B1-4D84-8BD8-968E3A51B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12" y="3581465"/>
            <a:ext cx="10629976" cy="79678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292D6D-911D-4B7A-B7DA-CE3976AC1386}"/>
              </a:ext>
            </a:extLst>
          </p:cNvPr>
          <p:cNvSpPr/>
          <p:nvPr/>
        </p:nvSpPr>
        <p:spPr>
          <a:xfrm>
            <a:off x="8896865" y="7389341"/>
            <a:ext cx="7142205" cy="1013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For instruction purposes</a:t>
            </a:r>
          </a:p>
        </p:txBody>
      </p:sp>
    </p:spTree>
    <p:extLst>
      <p:ext uri="{BB962C8B-B14F-4D97-AF65-F5344CB8AC3E}">
        <p14:creationId xmlns:p14="http://schemas.microsoft.com/office/powerpoint/2010/main" val="178749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C1207DB-B1B9-2640-A8F7-AF32188774C8}"/>
              </a:ext>
            </a:extLst>
          </p:cNvPr>
          <p:cNvSpPr txBox="1">
            <a:spLocks/>
          </p:cNvSpPr>
          <p:nvPr/>
        </p:nvSpPr>
        <p:spPr>
          <a:xfrm>
            <a:off x="2220930" y="1274923"/>
            <a:ext cx="19942140" cy="1783502"/>
          </a:xfrm>
          <a:prstGeom prst="rect">
            <a:avLst/>
          </a:prstGeom>
        </p:spPr>
        <p:txBody>
          <a:bodyPr vert="horz" lIns="182856" tIns="91428" rIns="182856" bIns="91428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altLang="zh-CN" sz="579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5799" dirty="0">
                <a:latin typeface="Arial" panose="020B0604020202020204" pitchFamily="34" charset="0"/>
                <a:cs typeface="Arial" panose="020B0604020202020204" pitchFamily="34" charset="0"/>
              </a:rPr>
              <a:t>Following this stage you will be asked whether the picture elicits positive or negative emotions. </a:t>
            </a:r>
            <a:endParaRPr lang="en-US" sz="57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C9F6C-A9B1-450F-A9F1-B1913E03DB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88" t="16202" r="26396" b="16967"/>
          <a:stretch/>
        </p:blipFill>
        <p:spPr>
          <a:xfrm>
            <a:off x="5585253" y="3381161"/>
            <a:ext cx="12455612" cy="101315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22505D-2718-48C5-8B62-61A4AE8E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071" y="3581465"/>
            <a:ext cx="10629976" cy="79678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D4C4EE8-2A0E-46D3-83B8-8E7F38EA511A}"/>
              </a:ext>
            </a:extLst>
          </p:cNvPr>
          <p:cNvSpPr/>
          <p:nvPr/>
        </p:nvSpPr>
        <p:spPr>
          <a:xfrm>
            <a:off x="8353169" y="7339914"/>
            <a:ext cx="7409934" cy="1013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For instruction purposes</a:t>
            </a:r>
          </a:p>
        </p:txBody>
      </p:sp>
    </p:spTree>
    <p:extLst>
      <p:ext uri="{BB962C8B-B14F-4D97-AF65-F5344CB8AC3E}">
        <p14:creationId xmlns:p14="http://schemas.microsoft.com/office/powerpoint/2010/main" val="124927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C761-EEA5-3B4F-AEC8-ED98BC41E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3495" y="1176591"/>
            <a:ext cx="16453359" cy="1484589"/>
          </a:xfrm>
        </p:spPr>
        <p:txBody>
          <a:bodyPr>
            <a:noAutofit/>
          </a:bodyPr>
          <a:lstStyle/>
          <a:p>
            <a:pPr algn="l"/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You will then be asked to rate the intensity of your emotional response. 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A56CC6-2BAE-AE44-A7A7-584955666C25}"/>
                  </a:ext>
                </a:extLst>
              </p14:cNvPr>
              <p14:cNvContentPartPr/>
              <p14:nvPr/>
            </p14:nvContentPartPr>
            <p14:xfrm>
              <a:off x="7804159" y="7369701"/>
              <a:ext cx="2529031" cy="43698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A56CC6-2BAE-AE44-A7A7-584955666C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1158" y="7306761"/>
                <a:ext cx="2595992" cy="562503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Subtitle 2">
            <a:extLst>
              <a:ext uri="{FF2B5EF4-FFF2-40B4-BE49-F238E27FC236}">
                <a16:creationId xmlns:a16="http://schemas.microsoft.com/office/drawing/2014/main" id="{7B657E54-FB0B-9846-9D3A-5F4CAB62197F}"/>
              </a:ext>
            </a:extLst>
          </p:cNvPr>
          <p:cNvSpPr txBox="1">
            <a:spLocks/>
          </p:cNvSpPr>
          <p:nvPr/>
        </p:nvSpPr>
        <p:spPr>
          <a:xfrm>
            <a:off x="6379134" y="10910125"/>
            <a:ext cx="10163955" cy="2539913"/>
          </a:xfrm>
          <a:prstGeom prst="rect">
            <a:avLst/>
          </a:prstGeom>
        </p:spPr>
        <p:txBody>
          <a:bodyPr vert="horz" lIns="182856" tIns="91428" rIns="182856" bIns="91428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47016D-EA30-4181-BCD7-33D3129322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007" t="13123" r="26208" b="10609"/>
          <a:stretch/>
        </p:blipFill>
        <p:spPr>
          <a:xfrm>
            <a:off x="5914644" y="2608677"/>
            <a:ext cx="11092933" cy="9959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32677B-AA04-4EB7-AB5B-EF017E6B2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240" y="3188043"/>
            <a:ext cx="8936784" cy="66987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915F28-8EDB-4314-BEE6-9FA330922084}"/>
              </a:ext>
            </a:extLst>
          </p:cNvPr>
          <p:cNvSpPr/>
          <p:nvPr/>
        </p:nvSpPr>
        <p:spPr>
          <a:xfrm>
            <a:off x="8106034" y="6356447"/>
            <a:ext cx="7409934" cy="1013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For instruction purposes</a:t>
            </a:r>
          </a:p>
        </p:txBody>
      </p:sp>
    </p:spTree>
    <p:extLst>
      <p:ext uri="{BB962C8B-B14F-4D97-AF65-F5344CB8AC3E}">
        <p14:creationId xmlns:p14="http://schemas.microsoft.com/office/powerpoint/2010/main" val="99930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3B8A65-8FC9-41F2-998D-6A0E4DAA3B8F}"/>
              </a:ext>
            </a:extLst>
          </p:cNvPr>
          <p:cNvSpPr/>
          <p:nvPr/>
        </p:nvSpPr>
        <p:spPr>
          <a:xfrm>
            <a:off x="1503129" y="854373"/>
            <a:ext cx="228808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Finally, you will be asked to indicate the specific emotion you experienced.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5FEB56-315C-43FC-818F-D4A29308E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76" t="15045" r="21532" b="20571"/>
          <a:stretch/>
        </p:blipFill>
        <p:spPr>
          <a:xfrm>
            <a:off x="4522573" y="3322211"/>
            <a:ext cx="14985428" cy="9539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1C70A3-1006-488F-9C7C-A1C060D7C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240" y="3695086"/>
            <a:ext cx="9985084" cy="74844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848764-BECB-4DED-8151-C0B7F913586D}"/>
              </a:ext>
            </a:extLst>
          </p:cNvPr>
          <p:cNvSpPr/>
          <p:nvPr/>
        </p:nvSpPr>
        <p:spPr>
          <a:xfrm>
            <a:off x="8354815" y="7103379"/>
            <a:ext cx="7409934" cy="1013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For instruction purposes</a:t>
            </a:r>
          </a:p>
        </p:txBody>
      </p:sp>
    </p:spTree>
    <p:extLst>
      <p:ext uri="{BB962C8B-B14F-4D97-AF65-F5344CB8AC3E}">
        <p14:creationId xmlns:p14="http://schemas.microsoft.com/office/powerpoint/2010/main" val="320994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CC037E10-DC8D-D843-90C5-908847AAAD97}"/>
              </a:ext>
            </a:extLst>
          </p:cNvPr>
          <p:cNvSpPr txBox="1">
            <a:spLocks/>
          </p:cNvSpPr>
          <p:nvPr/>
        </p:nvSpPr>
        <p:spPr>
          <a:xfrm>
            <a:off x="2396019" y="3194049"/>
            <a:ext cx="22835936" cy="7235053"/>
          </a:xfrm>
          <a:prstGeom prst="rect">
            <a:avLst/>
          </a:prstGeom>
        </p:spPr>
        <p:txBody>
          <a:bodyPr vert="horz" lIns="182856" tIns="91428" rIns="182856" bIns="91428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200" dirty="0">
              <a:latin typeface="Arial" panose="020B0604020202020204" pitchFamily="34" charset="0"/>
              <a:ea typeface="+mj-ea"/>
              <a:cs typeface="+mj-cs"/>
            </a:endParaRPr>
          </a:p>
          <a:p>
            <a:endParaRPr lang="en-US" sz="7200" dirty="0">
              <a:latin typeface="Arial" panose="020B0604020202020204" pitchFamily="34" charset="0"/>
              <a:ea typeface="+mj-ea"/>
              <a:cs typeface="+mj-cs"/>
            </a:endParaRPr>
          </a:p>
          <a:p>
            <a:r>
              <a:rPr lang="en-US" altLang="zh-CN" sz="7200" dirty="0">
                <a:latin typeface="Arial" panose="020B0604020202020204" pitchFamily="34" charset="0"/>
                <a:ea typeface="+mj-ea"/>
                <a:cs typeface="+mj-cs"/>
              </a:rPr>
              <a:t>Click</a:t>
            </a:r>
            <a:r>
              <a:rPr lang="zh-CN" altLang="en-US" sz="7200" dirty="0"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altLang="zh-CN" sz="7200" dirty="0">
                <a:latin typeface="Arial" panose="020B0604020202020204" pitchFamily="34" charset="0"/>
                <a:ea typeface="+mj-ea"/>
                <a:cs typeface="+mj-cs"/>
              </a:rPr>
              <a:t>‘Continue’</a:t>
            </a:r>
            <a:r>
              <a:rPr lang="zh-CN" altLang="en-US" sz="7200" dirty="0"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altLang="zh-CN" sz="7200" dirty="0">
                <a:latin typeface="Arial" panose="020B0604020202020204" pitchFamily="34" charset="0"/>
                <a:ea typeface="+mj-ea"/>
                <a:cs typeface="+mj-cs"/>
              </a:rPr>
              <a:t>when you are ready to start. </a:t>
            </a:r>
            <a:endParaRPr lang="en-US" sz="7200" dirty="0">
              <a:latin typeface="Arial" panose="020B06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0102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CC037E10-DC8D-D843-90C5-908847AAAD97}"/>
              </a:ext>
            </a:extLst>
          </p:cNvPr>
          <p:cNvSpPr txBox="1">
            <a:spLocks/>
          </p:cNvSpPr>
          <p:nvPr/>
        </p:nvSpPr>
        <p:spPr>
          <a:xfrm>
            <a:off x="58776" y="2309417"/>
            <a:ext cx="24325224" cy="10911515"/>
          </a:xfrm>
          <a:prstGeom prst="rect">
            <a:avLst/>
          </a:prstGeom>
        </p:spPr>
        <p:txBody>
          <a:bodyPr vert="horz" lIns="182856" tIns="91428" rIns="182856" bIns="91428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You've completed the task.</a:t>
            </a:r>
          </a:p>
          <a:p>
            <a:pPr algn="ctr"/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Thank you for your participation</a:t>
            </a:r>
            <a:r>
              <a:rPr lang="en-US" altLang="zh-CN" sz="7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The next section is a short </a:t>
            </a:r>
            <a:r>
              <a:rPr lang="en-US" sz="8000" dirty="0">
                <a:latin typeface="Arial" panose="020B0604020202020204" pitchFamily="34" charset="0"/>
                <a:ea typeface="+mj-ea"/>
                <a:cs typeface="+mj-cs"/>
              </a:rPr>
              <a:t>survey (up to 5 min). </a:t>
            </a:r>
          </a:p>
        </p:txBody>
      </p:sp>
    </p:spTree>
    <p:extLst>
      <p:ext uri="{BB962C8B-B14F-4D97-AF65-F5344CB8AC3E}">
        <p14:creationId xmlns:p14="http://schemas.microsoft.com/office/powerpoint/2010/main" val="330081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</TotalTime>
  <Words>107</Words>
  <Application>Microsoft Office PowerPoint</Application>
  <PresentationFormat>Custom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PowerPoint Presentation</vt:lpstr>
      <vt:lpstr>The goal of this study is to examine your emotional responses to pictures.   You will see a picture on the screen and will be asked to answer a few questions.   </vt:lpstr>
      <vt:lpstr>First you will see a picture that will stay on the screen for 5 seconds </vt:lpstr>
      <vt:lpstr>PowerPoint Presentation</vt:lpstr>
      <vt:lpstr>You will then be asked to rate the intensity of your emotional response.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yiyue cao</dc:creator>
  <cp:lastModifiedBy>Amit Goldenberg</cp:lastModifiedBy>
  <cp:revision>44</cp:revision>
  <cp:lastPrinted>2019-01-08T06:07:19Z</cp:lastPrinted>
  <dcterms:created xsi:type="dcterms:W3CDTF">2019-01-04T19:36:10Z</dcterms:created>
  <dcterms:modified xsi:type="dcterms:W3CDTF">2019-03-04T23:47:24Z</dcterms:modified>
</cp:coreProperties>
</file>