
<file path=[Content_Types].xml><?xml version="1.0" encoding="utf-8"?>
<Types xmlns="http://schemas.openxmlformats.org/package/2006/content-types">
  <Default Extension="gif" ContentType="image/gi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6" r:id="rId3"/>
    <p:sldId id="269" r:id="rId4"/>
    <p:sldId id="270" r:id="rId5"/>
    <p:sldId id="263"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AAA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4" d="100"/>
          <a:sy n="104" d="100"/>
        </p:scale>
        <p:origin x="144"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D7910-BBC2-44DD-9E23-D2F6B3BB9D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E0C1AEE-4864-4174-A278-3ACBC5707F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C0BE532-45CA-4198-8FAA-1067FF0648C3}"/>
              </a:ext>
            </a:extLst>
          </p:cNvPr>
          <p:cNvSpPr>
            <a:spLocks noGrp="1"/>
          </p:cNvSpPr>
          <p:nvPr>
            <p:ph type="dt" sz="half" idx="10"/>
          </p:nvPr>
        </p:nvSpPr>
        <p:spPr/>
        <p:txBody>
          <a:bodyPr/>
          <a:lstStyle/>
          <a:p>
            <a:fld id="{7501A6E5-47E3-4C2B-BA6E-05B5E8FAD7EB}" type="datetimeFigureOut">
              <a:rPr lang="en-GB" smtClean="0"/>
              <a:t>07/04/2020</a:t>
            </a:fld>
            <a:endParaRPr lang="en-GB"/>
          </a:p>
        </p:txBody>
      </p:sp>
      <p:sp>
        <p:nvSpPr>
          <p:cNvPr id="5" name="Footer Placeholder 4">
            <a:extLst>
              <a:ext uri="{FF2B5EF4-FFF2-40B4-BE49-F238E27FC236}">
                <a16:creationId xmlns:a16="http://schemas.microsoft.com/office/drawing/2014/main" id="{3B084667-4CCF-46D3-84CC-BA03B128AA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C3938D3-675D-479D-9737-F14B9D683F22}"/>
              </a:ext>
            </a:extLst>
          </p:cNvPr>
          <p:cNvSpPr>
            <a:spLocks noGrp="1"/>
          </p:cNvSpPr>
          <p:nvPr>
            <p:ph type="sldNum" sz="quarter" idx="12"/>
          </p:nvPr>
        </p:nvSpPr>
        <p:spPr/>
        <p:txBody>
          <a:bodyPr/>
          <a:lstStyle/>
          <a:p>
            <a:fld id="{C85F19A1-B5E9-4FF3-A94D-B1152A01F22F}" type="slidenum">
              <a:rPr lang="en-GB" smtClean="0"/>
              <a:t>‹#›</a:t>
            </a:fld>
            <a:endParaRPr lang="en-GB"/>
          </a:p>
        </p:txBody>
      </p:sp>
    </p:spTree>
    <p:extLst>
      <p:ext uri="{BB962C8B-B14F-4D97-AF65-F5344CB8AC3E}">
        <p14:creationId xmlns:p14="http://schemas.microsoft.com/office/powerpoint/2010/main" val="4245045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DA24B-8B15-4235-9618-8C577E37B69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327AF58-4ED7-4613-88A3-B6E21E5820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8429344-7F18-4641-BCF9-1F46C1CB9E73}"/>
              </a:ext>
            </a:extLst>
          </p:cNvPr>
          <p:cNvSpPr>
            <a:spLocks noGrp="1"/>
          </p:cNvSpPr>
          <p:nvPr>
            <p:ph type="dt" sz="half" idx="10"/>
          </p:nvPr>
        </p:nvSpPr>
        <p:spPr/>
        <p:txBody>
          <a:bodyPr/>
          <a:lstStyle/>
          <a:p>
            <a:fld id="{7501A6E5-47E3-4C2B-BA6E-05B5E8FAD7EB}" type="datetimeFigureOut">
              <a:rPr lang="en-GB" smtClean="0"/>
              <a:t>07/04/2020</a:t>
            </a:fld>
            <a:endParaRPr lang="en-GB"/>
          </a:p>
        </p:txBody>
      </p:sp>
      <p:sp>
        <p:nvSpPr>
          <p:cNvPr id="5" name="Footer Placeholder 4">
            <a:extLst>
              <a:ext uri="{FF2B5EF4-FFF2-40B4-BE49-F238E27FC236}">
                <a16:creationId xmlns:a16="http://schemas.microsoft.com/office/drawing/2014/main" id="{41B71A41-35B4-4767-9200-19559E6104C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A979D01-917C-425E-B659-BF2BF4172E06}"/>
              </a:ext>
            </a:extLst>
          </p:cNvPr>
          <p:cNvSpPr>
            <a:spLocks noGrp="1"/>
          </p:cNvSpPr>
          <p:nvPr>
            <p:ph type="sldNum" sz="quarter" idx="12"/>
          </p:nvPr>
        </p:nvSpPr>
        <p:spPr/>
        <p:txBody>
          <a:bodyPr/>
          <a:lstStyle/>
          <a:p>
            <a:fld id="{C85F19A1-B5E9-4FF3-A94D-B1152A01F22F}" type="slidenum">
              <a:rPr lang="en-GB" smtClean="0"/>
              <a:t>‹#›</a:t>
            </a:fld>
            <a:endParaRPr lang="en-GB"/>
          </a:p>
        </p:txBody>
      </p:sp>
    </p:spTree>
    <p:extLst>
      <p:ext uri="{BB962C8B-B14F-4D97-AF65-F5344CB8AC3E}">
        <p14:creationId xmlns:p14="http://schemas.microsoft.com/office/powerpoint/2010/main" val="2098968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rgbClr val="AAAAAA"/>
        </a:solidFill>
        <a:effectLst/>
      </p:bgPr>
    </p:bg>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BF8683-71FA-4142-BE69-27783906081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B038ED6-3296-4F87-A71B-C332553B4B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E717E48-A902-4AA1-AFED-C9CACA564BCD}"/>
              </a:ext>
            </a:extLst>
          </p:cNvPr>
          <p:cNvSpPr>
            <a:spLocks noGrp="1"/>
          </p:cNvSpPr>
          <p:nvPr>
            <p:ph type="dt" sz="half" idx="10"/>
          </p:nvPr>
        </p:nvSpPr>
        <p:spPr/>
        <p:txBody>
          <a:bodyPr/>
          <a:lstStyle/>
          <a:p>
            <a:fld id="{7501A6E5-47E3-4C2B-BA6E-05B5E8FAD7EB}" type="datetimeFigureOut">
              <a:rPr lang="en-GB" smtClean="0"/>
              <a:t>07/04/2020</a:t>
            </a:fld>
            <a:endParaRPr lang="en-GB"/>
          </a:p>
        </p:txBody>
      </p:sp>
      <p:sp>
        <p:nvSpPr>
          <p:cNvPr id="5" name="Footer Placeholder 4">
            <a:extLst>
              <a:ext uri="{FF2B5EF4-FFF2-40B4-BE49-F238E27FC236}">
                <a16:creationId xmlns:a16="http://schemas.microsoft.com/office/drawing/2014/main" id="{8652CF0E-DB82-4C99-8464-CB334DF6212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FC3A8C7-30F4-4BF5-B19B-3BB934D40F37}"/>
              </a:ext>
            </a:extLst>
          </p:cNvPr>
          <p:cNvSpPr>
            <a:spLocks noGrp="1"/>
          </p:cNvSpPr>
          <p:nvPr>
            <p:ph type="sldNum" sz="quarter" idx="12"/>
          </p:nvPr>
        </p:nvSpPr>
        <p:spPr/>
        <p:txBody>
          <a:bodyPr/>
          <a:lstStyle/>
          <a:p>
            <a:fld id="{C85F19A1-B5E9-4FF3-A94D-B1152A01F22F}" type="slidenum">
              <a:rPr lang="en-GB" smtClean="0"/>
              <a:t>‹#›</a:t>
            </a:fld>
            <a:endParaRPr lang="en-GB"/>
          </a:p>
        </p:txBody>
      </p:sp>
    </p:spTree>
    <p:extLst>
      <p:ext uri="{BB962C8B-B14F-4D97-AF65-F5344CB8AC3E}">
        <p14:creationId xmlns:p14="http://schemas.microsoft.com/office/powerpoint/2010/main" val="1924157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9C595-6866-446C-AB75-E842ACB3E84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12C329F-BBF8-48A6-B364-2D13594DC3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AA58D2F-5EF6-4DEB-950B-26F9FC19988B}"/>
              </a:ext>
            </a:extLst>
          </p:cNvPr>
          <p:cNvSpPr>
            <a:spLocks noGrp="1"/>
          </p:cNvSpPr>
          <p:nvPr>
            <p:ph type="dt" sz="half" idx="10"/>
          </p:nvPr>
        </p:nvSpPr>
        <p:spPr/>
        <p:txBody>
          <a:bodyPr/>
          <a:lstStyle/>
          <a:p>
            <a:fld id="{7501A6E5-47E3-4C2B-BA6E-05B5E8FAD7EB}" type="datetimeFigureOut">
              <a:rPr lang="en-GB" smtClean="0"/>
              <a:t>07/04/2020</a:t>
            </a:fld>
            <a:endParaRPr lang="en-GB"/>
          </a:p>
        </p:txBody>
      </p:sp>
      <p:sp>
        <p:nvSpPr>
          <p:cNvPr id="5" name="Footer Placeholder 4">
            <a:extLst>
              <a:ext uri="{FF2B5EF4-FFF2-40B4-BE49-F238E27FC236}">
                <a16:creationId xmlns:a16="http://schemas.microsoft.com/office/drawing/2014/main" id="{6A21FB4E-CC62-420C-AF65-E935D96BAFC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13D1A80-D6D2-4A0A-BD65-745E49F01C85}"/>
              </a:ext>
            </a:extLst>
          </p:cNvPr>
          <p:cNvSpPr>
            <a:spLocks noGrp="1"/>
          </p:cNvSpPr>
          <p:nvPr>
            <p:ph type="sldNum" sz="quarter" idx="12"/>
          </p:nvPr>
        </p:nvSpPr>
        <p:spPr/>
        <p:txBody>
          <a:bodyPr/>
          <a:lstStyle/>
          <a:p>
            <a:fld id="{C85F19A1-B5E9-4FF3-A94D-B1152A01F22F}" type="slidenum">
              <a:rPr lang="en-GB" smtClean="0"/>
              <a:t>‹#›</a:t>
            </a:fld>
            <a:endParaRPr lang="en-GB"/>
          </a:p>
        </p:txBody>
      </p:sp>
    </p:spTree>
    <p:extLst>
      <p:ext uri="{BB962C8B-B14F-4D97-AF65-F5344CB8AC3E}">
        <p14:creationId xmlns:p14="http://schemas.microsoft.com/office/powerpoint/2010/main" val="1441301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43520-2ABE-4C9B-9BC7-A21A9619BE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53A9EBF-303F-4F95-8D7A-F546761EC1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4319E8-7CEE-45A6-B206-3213883E7C81}"/>
              </a:ext>
            </a:extLst>
          </p:cNvPr>
          <p:cNvSpPr>
            <a:spLocks noGrp="1"/>
          </p:cNvSpPr>
          <p:nvPr>
            <p:ph type="dt" sz="half" idx="10"/>
          </p:nvPr>
        </p:nvSpPr>
        <p:spPr/>
        <p:txBody>
          <a:bodyPr/>
          <a:lstStyle/>
          <a:p>
            <a:fld id="{7501A6E5-47E3-4C2B-BA6E-05B5E8FAD7EB}" type="datetimeFigureOut">
              <a:rPr lang="en-GB" smtClean="0"/>
              <a:t>07/04/2020</a:t>
            </a:fld>
            <a:endParaRPr lang="en-GB"/>
          </a:p>
        </p:txBody>
      </p:sp>
      <p:sp>
        <p:nvSpPr>
          <p:cNvPr id="5" name="Footer Placeholder 4">
            <a:extLst>
              <a:ext uri="{FF2B5EF4-FFF2-40B4-BE49-F238E27FC236}">
                <a16:creationId xmlns:a16="http://schemas.microsoft.com/office/drawing/2014/main" id="{BCDE8CB9-8C3A-48C2-B9A8-FCD9C1C984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69F554E-90BB-486A-BF6D-B5395B17292C}"/>
              </a:ext>
            </a:extLst>
          </p:cNvPr>
          <p:cNvSpPr>
            <a:spLocks noGrp="1"/>
          </p:cNvSpPr>
          <p:nvPr>
            <p:ph type="sldNum" sz="quarter" idx="12"/>
          </p:nvPr>
        </p:nvSpPr>
        <p:spPr/>
        <p:txBody>
          <a:bodyPr/>
          <a:lstStyle/>
          <a:p>
            <a:fld id="{C85F19A1-B5E9-4FF3-A94D-B1152A01F22F}" type="slidenum">
              <a:rPr lang="en-GB" smtClean="0"/>
              <a:t>‹#›</a:t>
            </a:fld>
            <a:endParaRPr lang="en-GB"/>
          </a:p>
        </p:txBody>
      </p:sp>
    </p:spTree>
    <p:extLst>
      <p:ext uri="{BB962C8B-B14F-4D97-AF65-F5344CB8AC3E}">
        <p14:creationId xmlns:p14="http://schemas.microsoft.com/office/powerpoint/2010/main" val="3418640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978F7-58D6-4431-94A3-56F480BE8CD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E264DE5-24AA-4ED3-B8FF-527FD93BA4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017C25A-400E-4BB1-8DF4-64D1F2D23C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FCE1ABA-69F0-4E39-810C-0CCAB8327569}"/>
              </a:ext>
            </a:extLst>
          </p:cNvPr>
          <p:cNvSpPr>
            <a:spLocks noGrp="1"/>
          </p:cNvSpPr>
          <p:nvPr>
            <p:ph type="dt" sz="half" idx="10"/>
          </p:nvPr>
        </p:nvSpPr>
        <p:spPr/>
        <p:txBody>
          <a:bodyPr/>
          <a:lstStyle/>
          <a:p>
            <a:fld id="{7501A6E5-47E3-4C2B-BA6E-05B5E8FAD7EB}" type="datetimeFigureOut">
              <a:rPr lang="en-GB" smtClean="0"/>
              <a:t>07/04/2020</a:t>
            </a:fld>
            <a:endParaRPr lang="en-GB"/>
          </a:p>
        </p:txBody>
      </p:sp>
      <p:sp>
        <p:nvSpPr>
          <p:cNvPr id="6" name="Footer Placeholder 5">
            <a:extLst>
              <a:ext uri="{FF2B5EF4-FFF2-40B4-BE49-F238E27FC236}">
                <a16:creationId xmlns:a16="http://schemas.microsoft.com/office/drawing/2014/main" id="{92761453-0F0F-4963-B944-C2451A83833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26C1E88-C5DA-4FC2-934F-5EAAC769514A}"/>
              </a:ext>
            </a:extLst>
          </p:cNvPr>
          <p:cNvSpPr>
            <a:spLocks noGrp="1"/>
          </p:cNvSpPr>
          <p:nvPr>
            <p:ph type="sldNum" sz="quarter" idx="12"/>
          </p:nvPr>
        </p:nvSpPr>
        <p:spPr/>
        <p:txBody>
          <a:bodyPr/>
          <a:lstStyle/>
          <a:p>
            <a:fld id="{C85F19A1-B5E9-4FF3-A94D-B1152A01F22F}" type="slidenum">
              <a:rPr lang="en-GB" smtClean="0"/>
              <a:t>‹#›</a:t>
            </a:fld>
            <a:endParaRPr lang="en-GB"/>
          </a:p>
        </p:txBody>
      </p:sp>
    </p:spTree>
    <p:extLst>
      <p:ext uri="{BB962C8B-B14F-4D97-AF65-F5344CB8AC3E}">
        <p14:creationId xmlns:p14="http://schemas.microsoft.com/office/powerpoint/2010/main" val="1704149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20651-E4E6-47EA-B3E2-B5A6FDE5907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95072F2-9BF6-4F3B-AEDB-333E7DDD81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121787-62CB-4680-A287-C26E3FF293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4976C91-A2B0-460D-815A-42942C95A2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6248BC-8D3D-44AC-B955-FB70BAA5B9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F6FEE78-9CE0-4687-9FAB-B49BF3E84362}"/>
              </a:ext>
            </a:extLst>
          </p:cNvPr>
          <p:cNvSpPr>
            <a:spLocks noGrp="1"/>
          </p:cNvSpPr>
          <p:nvPr>
            <p:ph type="dt" sz="half" idx="10"/>
          </p:nvPr>
        </p:nvSpPr>
        <p:spPr/>
        <p:txBody>
          <a:bodyPr/>
          <a:lstStyle/>
          <a:p>
            <a:fld id="{7501A6E5-47E3-4C2B-BA6E-05B5E8FAD7EB}" type="datetimeFigureOut">
              <a:rPr lang="en-GB" smtClean="0"/>
              <a:t>07/04/2020</a:t>
            </a:fld>
            <a:endParaRPr lang="en-GB"/>
          </a:p>
        </p:txBody>
      </p:sp>
      <p:sp>
        <p:nvSpPr>
          <p:cNvPr id="8" name="Footer Placeholder 7">
            <a:extLst>
              <a:ext uri="{FF2B5EF4-FFF2-40B4-BE49-F238E27FC236}">
                <a16:creationId xmlns:a16="http://schemas.microsoft.com/office/drawing/2014/main" id="{DBAABF93-E5E4-4A09-B995-BD96BC471FF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91DDC5A-CE09-44A8-B2E4-E872B7B81EFE}"/>
              </a:ext>
            </a:extLst>
          </p:cNvPr>
          <p:cNvSpPr>
            <a:spLocks noGrp="1"/>
          </p:cNvSpPr>
          <p:nvPr>
            <p:ph type="sldNum" sz="quarter" idx="12"/>
          </p:nvPr>
        </p:nvSpPr>
        <p:spPr/>
        <p:txBody>
          <a:bodyPr/>
          <a:lstStyle/>
          <a:p>
            <a:fld id="{C85F19A1-B5E9-4FF3-A94D-B1152A01F22F}" type="slidenum">
              <a:rPr lang="en-GB" smtClean="0"/>
              <a:t>‹#›</a:t>
            </a:fld>
            <a:endParaRPr lang="en-GB"/>
          </a:p>
        </p:txBody>
      </p:sp>
    </p:spTree>
    <p:extLst>
      <p:ext uri="{BB962C8B-B14F-4D97-AF65-F5344CB8AC3E}">
        <p14:creationId xmlns:p14="http://schemas.microsoft.com/office/powerpoint/2010/main" val="1491666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B4952-60C2-4C3E-9A7C-61E8961249E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E4C17BD-AFCE-48F1-8119-EE39CE721940}"/>
              </a:ext>
            </a:extLst>
          </p:cNvPr>
          <p:cNvSpPr>
            <a:spLocks noGrp="1"/>
          </p:cNvSpPr>
          <p:nvPr>
            <p:ph type="dt" sz="half" idx="10"/>
          </p:nvPr>
        </p:nvSpPr>
        <p:spPr/>
        <p:txBody>
          <a:bodyPr/>
          <a:lstStyle/>
          <a:p>
            <a:fld id="{7501A6E5-47E3-4C2B-BA6E-05B5E8FAD7EB}" type="datetimeFigureOut">
              <a:rPr lang="en-GB" smtClean="0"/>
              <a:t>07/04/2020</a:t>
            </a:fld>
            <a:endParaRPr lang="en-GB"/>
          </a:p>
        </p:txBody>
      </p:sp>
      <p:sp>
        <p:nvSpPr>
          <p:cNvPr id="4" name="Footer Placeholder 3">
            <a:extLst>
              <a:ext uri="{FF2B5EF4-FFF2-40B4-BE49-F238E27FC236}">
                <a16:creationId xmlns:a16="http://schemas.microsoft.com/office/drawing/2014/main" id="{75A2E531-D73B-4F6A-9A3E-D04274294FD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1CF7800-3D60-4B26-9EF2-75996B6D7B80}"/>
              </a:ext>
            </a:extLst>
          </p:cNvPr>
          <p:cNvSpPr>
            <a:spLocks noGrp="1"/>
          </p:cNvSpPr>
          <p:nvPr>
            <p:ph type="sldNum" sz="quarter" idx="12"/>
          </p:nvPr>
        </p:nvSpPr>
        <p:spPr/>
        <p:txBody>
          <a:bodyPr/>
          <a:lstStyle/>
          <a:p>
            <a:fld id="{C85F19A1-B5E9-4FF3-A94D-B1152A01F22F}" type="slidenum">
              <a:rPr lang="en-GB" smtClean="0"/>
              <a:t>‹#›</a:t>
            </a:fld>
            <a:endParaRPr lang="en-GB"/>
          </a:p>
        </p:txBody>
      </p:sp>
    </p:spTree>
    <p:extLst>
      <p:ext uri="{BB962C8B-B14F-4D97-AF65-F5344CB8AC3E}">
        <p14:creationId xmlns:p14="http://schemas.microsoft.com/office/powerpoint/2010/main" val="299838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AAAAAA"/>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150ED2-6FCE-4EC0-9532-546659175C8C}"/>
              </a:ext>
            </a:extLst>
          </p:cNvPr>
          <p:cNvSpPr>
            <a:spLocks noGrp="1"/>
          </p:cNvSpPr>
          <p:nvPr>
            <p:ph type="dt" sz="half" idx="10"/>
          </p:nvPr>
        </p:nvSpPr>
        <p:spPr/>
        <p:txBody>
          <a:bodyPr/>
          <a:lstStyle/>
          <a:p>
            <a:fld id="{7501A6E5-47E3-4C2B-BA6E-05B5E8FAD7EB}" type="datetimeFigureOut">
              <a:rPr lang="en-GB" smtClean="0"/>
              <a:t>07/04/2020</a:t>
            </a:fld>
            <a:endParaRPr lang="en-GB"/>
          </a:p>
        </p:txBody>
      </p:sp>
      <p:sp>
        <p:nvSpPr>
          <p:cNvPr id="3" name="Footer Placeholder 2">
            <a:extLst>
              <a:ext uri="{FF2B5EF4-FFF2-40B4-BE49-F238E27FC236}">
                <a16:creationId xmlns:a16="http://schemas.microsoft.com/office/drawing/2014/main" id="{E55247EC-ACF6-4505-9ACE-6D3C8205964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0A4491C-B089-406E-932D-5AAFD03C65EB}"/>
              </a:ext>
            </a:extLst>
          </p:cNvPr>
          <p:cNvSpPr>
            <a:spLocks noGrp="1"/>
          </p:cNvSpPr>
          <p:nvPr>
            <p:ph type="sldNum" sz="quarter" idx="12"/>
          </p:nvPr>
        </p:nvSpPr>
        <p:spPr/>
        <p:txBody>
          <a:bodyPr/>
          <a:lstStyle/>
          <a:p>
            <a:fld id="{C85F19A1-B5E9-4FF3-A94D-B1152A01F22F}" type="slidenum">
              <a:rPr lang="en-GB" smtClean="0"/>
              <a:t>‹#›</a:t>
            </a:fld>
            <a:endParaRPr lang="en-GB"/>
          </a:p>
        </p:txBody>
      </p:sp>
    </p:spTree>
    <p:extLst>
      <p:ext uri="{BB962C8B-B14F-4D97-AF65-F5344CB8AC3E}">
        <p14:creationId xmlns:p14="http://schemas.microsoft.com/office/powerpoint/2010/main" val="2967390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137C3-E697-4D91-AB16-E9A736E9E7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AA3D07D-2494-432D-A419-01D63294C3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A91BA7F-9045-464E-9C4F-8B85DDC2F7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59633A-A7D6-4FC6-9228-0DFF28EB9155}"/>
              </a:ext>
            </a:extLst>
          </p:cNvPr>
          <p:cNvSpPr>
            <a:spLocks noGrp="1"/>
          </p:cNvSpPr>
          <p:nvPr>
            <p:ph type="dt" sz="half" idx="10"/>
          </p:nvPr>
        </p:nvSpPr>
        <p:spPr/>
        <p:txBody>
          <a:bodyPr/>
          <a:lstStyle/>
          <a:p>
            <a:fld id="{7501A6E5-47E3-4C2B-BA6E-05B5E8FAD7EB}" type="datetimeFigureOut">
              <a:rPr lang="en-GB" smtClean="0"/>
              <a:t>07/04/2020</a:t>
            </a:fld>
            <a:endParaRPr lang="en-GB"/>
          </a:p>
        </p:txBody>
      </p:sp>
      <p:sp>
        <p:nvSpPr>
          <p:cNvPr id="6" name="Footer Placeholder 5">
            <a:extLst>
              <a:ext uri="{FF2B5EF4-FFF2-40B4-BE49-F238E27FC236}">
                <a16:creationId xmlns:a16="http://schemas.microsoft.com/office/drawing/2014/main" id="{F9876713-A56B-4DB1-B90F-EEC0CCE78ED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2F28EAF-1DA2-495D-8B51-8D519552E19D}"/>
              </a:ext>
            </a:extLst>
          </p:cNvPr>
          <p:cNvSpPr>
            <a:spLocks noGrp="1"/>
          </p:cNvSpPr>
          <p:nvPr>
            <p:ph type="sldNum" sz="quarter" idx="12"/>
          </p:nvPr>
        </p:nvSpPr>
        <p:spPr/>
        <p:txBody>
          <a:bodyPr/>
          <a:lstStyle/>
          <a:p>
            <a:fld id="{C85F19A1-B5E9-4FF3-A94D-B1152A01F22F}" type="slidenum">
              <a:rPr lang="en-GB" smtClean="0"/>
              <a:t>‹#›</a:t>
            </a:fld>
            <a:endParaRPr lang="en-GB"/>
          </a:p>
        </p:txBody>
      </p:sp>
    </p:spTree>
    <p:extLst>
      <p:ext uri="{BB962C8B-B14F-4D97-AF65-F5344CB8AC3E}">
        <p14:creationId xmlns:p14="http://schemas.microsoft.com/office/powerpoint/2010/main" val="1260366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B1F4C-471F-495D-B362-8205461B21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309B354-1F39-4EB3-ACC2-AB320DBA18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0ED9F57-4684-4404-B6A0-A6EBB4AB79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B2D36A-FDE3-43F5-B61A-F452BDE3B300}"/>
              </a:ext>
            </a:extLst>
          </p:cNvPr>
          <p:cNvSpPr>
            <a:spLocks noGrp="1"/>
          </p:cNvSpPr>
          <p:nvPr>
            <p:ph type="dt" sz="half" idx="10"/>
          </p:nvPr>
        </p:nvSpPr>
        <p:spPr/>
        <p:txBody>
          <a:bodyPr/>
          <a:lstStyle/>
          <a:p>
            <a:fld id="{7501A6E5-47E3-4C2B-BA6E-05B5E8FAD7EB}" type="datetimeFigureOut">
              <a:rPr lang="en-GB" smtClean="0"/>
              <a:t>07/04/2020</a:t>
            </a:fld>
            <a:endParaRPr lang="en-GB"/>
          </a:p>
        </p:txBody>
      </p:sp>
      <p:sp>
        <p:nvSpPr>
          <p:cNvPr id="6" name="Footer Placeholder 5">
            <a:extLst>
              <a:ext uri="{FF2B5EF4-FFF2-40B4-BE49-F238E27FC236}">
                <a16:creationId xmlns:a16="http://schemas.microsoft.com/office/drawing/2014/main" id="{CDB133D5-C62A-4F1A-8A69-F411D3E0B29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35AADFD-90A0-4BD1-B806-273A945BB86A}"/>
              </a:ext>
            </a:extLst>
          </p:cNvPr>
          <p:cNvSpPr>
            <a:spLocks noGrp="1"/>
          </p:cNvSpPr>
          <p:nvPr>
            <p:ph type="sldNum" sz="quarter" idx="12"/>
          </p:nvPr>
        </p:nvSpPr>
        <p:spPr/>
        <p:txBody>
          <a:bodyPr/>
          <a:lstStyle/>
          <a:p>
            <a:fld id="{C85F19A1-B5E9-4FF3-A94D-B1152A01F22F}" type="slidenum">
              <a:rPr lang="en-GB" smtClean="0"/>
              <a:t>‹#›</a:t>
            </a:fld>
            <a:endParaRPr lang="en-GB"/>
          </a:p>
        </p:txBody>
      </p:sp>
    </p:spTree>
    <p:extLst>
      <p:ext uri="{BB962C8B-B14F-4D97-AF65-F5344CB8AC3E}">
        <p14:creationId xmlns:p14="http://schemas.microsoft.com/office/powerpoint/2010/main" val="3159012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729E18-75B0-4F77-8B7F-69A2291840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6F0C1F2-FB44-4A78-A2CD-82A91C6060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F0E68D8-548D-449C-986B-C98A4482C9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01A6E5-47E3-4C2B-BA6E-05B5E8FAD7EB}" type="datetimeFigureOut">
              <a:rPr lang="en-GB" smtClean="0"/>
              <a:t>07/04/2020</a:t>
            </a:fld>
            <a:endParaRPr lang="en-GB"/>
          </a:p>
        </p:txBody>
      </p:sp>
      <p:sp>
        <p:nvSpPr>
          <p:cNvPr id="5" name="Footer Placeholder 4">
            <a:extLst>
              <a:ext uri="{FF2B5EF4-FFF2-40B4-BE49-F238E27FC236}">
                <a16:creationId xmlns:a16="http://schemas.microsoft.com/office/drawing/2014/main" id="{10928694-DB22-4C4F-983E-7940B07DD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00AE86F-3D06-4BB6-86F2-FF277FACF2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5F19A1-B5E9-4FF3-A94D-B1152A01F22F}" type="slidenum">
              <a:rPr lang="en-GB" smtClean="0"/>
              <a:t>‹#›</a:t>
            </a:fld>
            <a:endParaRPr lang="en-GB"/>
          </a:p>
        </p:txBody>
      </p:sp>
    </p:spTree>
    <p:extLst>
      <p:ext uri="{BB962C8B-B14F-4D97-AF65-F5344CB8AC3E}">
        <p14:creationId xmlns:p14="http://schemas.microsoft.com/office/powerpoint/2010/main" val="1605818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367393" y="6205121"/>
            <a:ext cx="11824607" cy="383458"/>
          </a:xfrm>
        </p:spPr>
        <p:txBody>
          <a:bodyPr>
            <a:noAutofit/>
          </a:bodyPr>
          <a:lstStyle/>
          <a:p>
            <a:pPr>
              <a:lnSpc>
                <a:spcPts val="2450"/>
              </a:lnSpc>
            </a:pPr>
            <a:r>
              <a:rPr lang="en-US" sz="2800" dirty="0">
                <a:latin typeface="Arial" panose="020B0604020202020204" pitchFamily="34" charset="0"/>
                <a:ea typeface="+mn-ea"/>
                <a:cs typeface="Arial" panose="020B0604020202020204" pitchFamily="34" charset="0"/>
              </a:rPr>
              <a:t>The goal of this portion </a:t>
            </a:r>
            <a:r>
              <a:rPr lang="en-US" sz="2700" dirty="0">
                <a:latin typeface="Arial" panose="020B0604020202020204" pitchFamily="34" charset="0"/>
                <a:cs typeface="Arial" panose="020B0604020202020204" pitchFamily="34" charset="0"/>
              </a:rPr>
              <a:t>is to examine whether people can </a:t>
            </a:r>
            <a:r>
              <a:rPr lang="en-US" sz="2700" dirty="0">
                <a:solidFill>
                  <a:srgbClr val="FF0000"/>
                </a:solidFill>
                <a:latin typeface="Arial" panose="020B0604020202020204" pitchFamily="34" charset="0"/>
                <a:cs typeface="Arial" panose="020B0604020202020204" pitchFamily="34" charset="0"/>
              </a:rPr>
              <a:t>remember</a:t>
            </a:r>
            <a:r>
              <a:rPr lang="en-US" sz="2700" dirty="0">
                <a:latin typeface="Arial" panose="020B0604020202020204" pitchFamily="34" charset="0"/>
                <a:cs typeface="Arial" panose="020B0604020202020204" pitchFamily="34" charset="0"/>
              </a:rPr>
              <a:t> the </a:t>
            </a:r>
            <a:br>
              <a:rPr lang="en-US" sz="2700" dirty="0">
                <a:latin typeface="Arial" panose="020B0604020202020204" pitchFamily="34" charset="0"/>
                <a:cs typeface="Arial" panose="020B0604020202020204" pitchFamily="34" charset="0"/>
              </a:rPr>
            </a:br>
            <a:r>
              <a:rPr lang="en-US" sz="2700" dirty="0">
                <a:solidFill>
                  <a:srgbClr val="FF0000"/>
                </a:solidFill>
                <a:latin typeface="Arial" panose="020B0604020202020204" pitchFamily="34" charset="0"/>
                <a:cs typeface="Arial" panose="020B0604020202020204" pitchFamily="34" charset="0"/>
              </a:rPr>
              <a:t>emotional facial expressions </a:t>
            </a:r>
            <a:r>
              <a:rPr lang="en-US" sz="2700" dirty="0">
                <a:latin typeface="Arial" panose="020B0604020202020204" pitchFamily="34" charset="0"/>
                <a:cs typeface="Arial" panose="020B0604020202020204" pitchFamily="34" charset="0"/>
              </a:rPr>
              <a:t>of the face in the sequence.</a:t>
            </a:r>
            <a:br>
              <a:rPr lang="en-US" sz="2700" dirty="0">
                <a:latin typeface="Arial" panose="020B0604020202020204" pitchFamily="34" charset="0"/>
                <a:cs typeface="Arial" panose="020B0604020202020204" pitchFamily="34" charset="0"/>
              </a:rPr>
            </a:br>
            <a:r>
              <a:rPr lang="en-US" sz="2700" dirty="0">
                <a:latin typeface="Arial" panose="020B0604020202020204" pitchFamily="34" charset="0"/>
                <a:cs typeface="Arial" panose="020B0604020202020204" pitchFamily="34" charset="0"/>
              </a:rPr>
              <a:t> </a:t>
            </a:r>
            <a:br>
              <a:rPr lang="en-US" sz="2700" dirty="0">
                <a:latin typeface="Arial" panose="020B0604020202020204" pitchFamily="34" charset="0"/>
                <a:cs typeface="Arial" panose="020B0604020202020204" pitchFamily="34" charset="0"/>
              </a:rPr>
            </a:br>
            <a:r>
              <a:rPr lang="en-US" sz="2700" dirty="0">
                <a:latin typeface="Arial" panose="020B0604020202020204" pitchFamily="34" charset="0"/>
                <a:cs typeface="Arial" panose="020B0604020202020204" pitchFamily="34" charset="0"/>
              </a:rPr>
              <a:t>In each trial,</a:t>
            </a:r>
            <a:r>
              <a:rPr lang="zh-CN" altLang="en-US" sz="2700" dirty="0">
                <a:latin typeface="Arial" panose="020B0604020202020204" pitchFamily="34" charset="0"/>
                <a:cs typeface="Arial" panose="020B0604020202020204" pitchFamily="34" charset="0"/>
              </a:rPr>
              <a:t> </a:t>
            </a:r>
            <a:r>
              <a:rPr lang="en-US" altLang="zh-CN" sz="2700" dirty="0">
                <a:latin typeface="Arial" panose="020B0604020202020204" pitchFamily="34" charset="0"/>
                <a:cs typeface="Arial" panose="020B0604020202020204" pitchFamily="34" charset="0"/>
              </a:rPr>
              <a:t>a series of faces </a:t>
            </a:r>
            <a:r>
              <a:rPr lang="en-US" sz="2700" dirty="0">
                <a:latin typeface="Arial" panose="020B0604020202020204" pitchFamily="34" charset="0"/>
                <a:cs typeface="Arial" panose="020B0604020202020204" pitchFamily="34" charset="0"/>
              </a:rPr>
              <a:t>expressing various degrees of emotions will appear on the screen. The face sequence may either be expressing positive or negative emotions. </a:t>
            </a:r>
            <a:br>
              <a:rPr lang="en-US" sz="2700" dirty="0">
                <a:latin typeface="Arial" panose="020B0604020202020204" pitchFamily="34" charset="0"/>
                <a:cs typeface="Arial" panose="020B0604020202020204" pitchFamily="34" charset="0"/>
              </a:rPr>
            </a:br>
            <a:br>
              <a:rPr lang="en-US" sz="2700" dirty="0">
                <a:latin typeface="Arial" panose="020B0604020202020204" pitchFamily="34" charset="0"/>
                <a:cs typeface="Arial" panose="020B0604020202020204" pitchFamily="34" charset="0"/>
              </a:rPr>
            </a:br>
            <a:br>
              <a:rPr lang="en-US" sz="2700" dirty="0">
                <a:latin typeface="Arial" panose="020B0604020202020204" pitchFamily="34" charset="0"/>
                <a:cs typeface="Arial" panose="020B0604020202020204" pitchFamily="34" charset="0"/>
              </a:rPr>
            </a:br>
            <a:br>
              <a:rPr lang="en-US" sz="2700" dirty="0">
                <a:latin typeface="Arial" panose="020B0604020202020204" pitchFamily="34" charset="0"/>
                <a:cs typeface="Arial" panose="020B0604020202020204" pitchFamily="34" charset="0"/>
              </a:rPr>
            </a:br>
            <a:br>
              <a:rPr lang="en-US" sz="2700" dirty="0">
                <a:latin typeface="Arial" panose="020B0604020202020204" pitchFamily="34" charset="0"/>
                <a:cs typeface="Arial" panose="020B0604020202020204" pitchFamily="34" charset="0"/>
              </a:rPr>
            </a:br>
            <a:br>
              <a:rPr lang="en-US" sz="2700" dirty="0">
                <a:latin typeface="Arial" panose="020B0604020202020204" pitchFamily="34" charset="0"/>
                <a:cs typeface="Arial" panose="020B0604020202020204" pitchFamily="34" charset="0"/>
              </a:rPr>
            </a:br>
            <a:br>
              <a:rPr lang="en-US" sz="2700" dirty="0">
                <a:latin typeface="Arial" panose="020B0604020202020204" pitchFamily="34" charset="0"/>
                <a:cs typeface="Arial" panose="020B0604020202020204" pitchFamily="34" charset="0"/>
              </a:rPr>
            </a:br>
            <a:br>
              <a:rPr lang="en-US" sz="2700" dirty="0">
                <a:latin typeface="Arial" panose="020B0604020202020204" pitchFamily="34" charset="0"/>
                <a:cs typeface="Arial" panose="020B0604020202020204" pitchFamily="34" charset="0"/>
              </a:rPr>
            </a:br>
            <a:br>
              <a:rPr lang="en-US" sz="2700" dirty="0">
                <a:latin typeface="Arial" panose="020B0604020202020204" pitchFamily="34" charset="0"/>
                <a:cs typeface="Arial" panose="020B0604020202020204" pitchFamily="34" charset="0"/>
              </a:rPr>
            </a:br>
            <a:br>
              <a:rPr lang="en-US" sz="2700" dirty="0">
                <a:latin typeface="Arial" panose="020B0604020202020204" pitchFamily="34" charset="0"/>
                <a:cs typeface="Arial" panose="020B0604020202020204" pitchFamily="34" charset="0"/>
              </a:rPr>
            </a:br>
            <a:br>
              <a:rPr lang="en-US" sz="2700" dirty="0">
                <a:latin typeface="Arial" panose="020B0604020202020204" pitchFamily="34" charset="0"/>
                <a:cs typeface="Arial" panose="020B0604020202020204" pitchFamily="34" charset="0"/>
              </a:rPr>
            </a:br>
            <a:br>
              <a:rPr lang="en-US" sz="2700" dirty="0">
                <a:latin typeface="Arial" panose="020B0604020202020204" pitchFamily="34" charset="0"/>
                <a:cs typeface="Arial" panose="020B0604020202020204" pitchFamily="34" charset="0"/>
              </a:rPr>
            </a:br>
            <a:br>
              <a:rPr lang="en-US" sz="2700" dirty="0">
                <a:latin typeface="Arial" panose="020B0604020202020204" pitchFamily="34" charset="0"/>
                <a:cs typeface="Arial" panose="020B0604020202020204" pitchFamily="34" charset="0"/>
              </a:rPr>
            </a:br>
            <a:r>
              <a:rPr lang="en-US" sz="2700" dirty="0">
                <a:latin typeface="Arial" panose="020B0604020202020204" pitchFamily="34" charset="0"/>
                <a:cs typeface="Arial" panose="020B0604020202020204" pitchFamily="34" charset="0"/>
              </a:rPr>
              <a:t>The face sequence will be on the screen for a brief moment. In order to take all the ratings in, try to focus your attention on it as much as possible. </a:t>
            </a:r>
          </a:p>
        </p:txBody>
      </p:sp>
      <p:pic>
        <p:nvPicPr>
          <p:cNvPr id="13" name="Picture 12">
            <a:extLst>
              <a:ext uri="{FF2B5EF4-FFF2-40B4-BE49-F238E27FC236}">
                <a16:creationId xmlns:a16="http://schemas.microsoft.com/office/drawing/2014/main" id="{4010F5EB-4DF2-42D0-9301-0EEBAFDE6E18}"/>
              </a:ext>
            </a:extLst>
          </p:cNvPr>
          <p:cNvPicPr>
            <a:picLocks noChangeAspect="1"/>
          </p:cNvPicPr>
          <p:nvPr/>
        </p:nvPicPr>
        <p:blipFill>
          <a:blip r:embed="rId2"/>
          <a:stretch>
            <a:fillRect/>
          </a:stretch>
        </p:blipFill>
        <p:spPr>
          <a:xfrm>
            <a:off x="5397060" y="3046980"/>
            <a:ext cx="1397881" cy="1794442"/>
          </a:xfrm>
          <a:prstGeom prst="rect">
            <a:avLst/>
          </a:prstGeom>
        </p:spPr>
      </p:pic>
    </p:spTree>
    <p:extLst>
      <p:ext uri="{BB962C8B-B14F-4D97-AF65-F5344CB8AC3E}">
        <p14:creationId xmlns:p14="http://schemas.microsoft.com/office/powerpoint/2010/main" val="2215609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4351CDC-9204-4C7A-84D5-1470867D0014}"/>
              </a:ext>
            </a:extLst>
          </p:cNvPr>
          <p:cNvSpPr txBox="1"/>
          <p:nvPr/>
        </p:nvSpPr>
        <p:spPr>
          <a:xfrm>
            <a:off x="-452711" y="402632"/>
            <a:ext cx="13459371" cy="1815882"/>
          </a:xfrm>
          <a:prstGeom prst="rect">
            <a:avLst/>
          </a:prstGeom>
          <a:noFill/>
        </p:spPr>
        <p:txBody>
          <a:bodyPr wrap="square" rtlCol="0">
            <a:spAutoFit/>
          </a:bodyPr>
          <a:lstStyle/>
          <a:p>
            <a:pPr algn="ctr"/>
            <a:r>
              <a:rPr lang="en-GB" sz="2800" dirty="0">
                <a:latin typeface="Arial" panose="020B0604020202020204" pitchFamily="34" charset="0"/>
                <a:cs typeface="Arial" panose="020B0604020202020204" pitchFamily="34" charset="0"/>
              </a:rPr>
              <a:t>After the sequence</a:t>
            </a:r>
            <a:r>
              <a:rPr lang="en-DE" sz="2800" dirty="0">
                <a:latin typeface="Arial" panose="020B0604020202020204" pitchFamily="34" charset="0"/>
                <a:cs typeface="Arial" panose="020B0604020202020204" pitchFamily="34" charset="0"/>
              </a:rPr>
              <a:t>, another face will be presented to y</a:t>
            </a:r>
            <a:r>
              <a:rPr lang="en-GB" sz="2800" dirty="0">
                <a:latin typeface="Arial" panose="020B0604020202020204" pitchFamily="34" charset="0"/>
                <a:cs typeface="Arial" panose="020B0604020202020204" pitchFamily="34" charset="0"/>
              </a:rPr>
              <a:t>o</a:t>
            </a:r>
            <a:r>
              <a:rPr lang="en-DE" sz="2800" dirty="0">
                <a:latin typeface="Arial" panose="020B0604020202020204" pitchFamily="34" charset="0"/>
                <a:cs typeface="Arial" panose="020B0604020202020204" pitchFamily="34" charset="0"/>
              </a:rPr>
              <a:t>u.</a:t>
            </a:r>
          </a:p>
          <a:p>
            <a:pPr algn="ctr"/>
            <a:endParaRPr lang="en-DE" sz="2800" dirty="0">
              <a:latin typeface="Arial" panose="020B0604020202020204" pitchFamily="34" charset="0"/>
              <a:cs typeface="Arial" panose="020B0604020202020204" pitchFamily="34" charset="0"/>
            </a:endParaRPr>
          </a:p>
          <a:p>
            <a:pPr algn="ctr"/>
            <a:r>
              <a:rPr lang="en-DE" sz="2800" dirty="0">
                <a:latin typeface="Arial" panose="020B0604020202020204" pitchFamily="34" charset="0"/>
                <a:cs typeface="Arial" panose="020B0604020202020204" pitchFamily="34" charset="0"/>
              </a:rPr>
              <a:t>W</a:t>
            </a:r>
            <a:r>
              <a:rPr lang="en-GB" sz="2800" dirty="0">
                <a:latin typeface="Arial" panose="020B0604020202020204" pitchFamily="34" charset="0"/>
                <a:cs typeface="Arial" panose="020B0604020202020204" pitchFamily="34" charset="0"/>
              </a:rPr>
              <a:t>e</a:t>
            </a:r>
            <a:r>
              <a:rPr lang="en-DE" sz="2800" dirty="0">
                <a:latin typeface="Arial" panose="020B0604020202020204" pitchFamily="34" charset="0"/>
                <a:cs typeface="Arial" panose="020B0604020202020204" pitchFamily="34" charset="0"/>
              </a:rPr>
              <a:t> </a:t>
            </a:r>
            <a:r>
              <a:rPr lang="en-GB" sz="2800" dirty="0">
                <a:latin typeface="Arial" panose="020B0604020202020204" pitchFamily="34" charset="0"/>
                <a:cs typeface="Arial" panose="020B0604020202020204" pitchFamily="34" charset="0"/>
              </a:rPr>
              <a:t>a</a:t>
            </a:r>
            <a:r>
              <a:rPr lang="en-DE" sz="2800" dirty="0">
                <a:latin typeface="Arial" panose="020B0604020202020204" pitchFamily="34" charset="0"/>
                <a:cs typeface="Arial" panose="020B0604020202020204" pitchFamily="34" charset="0"/>
              </a:rPr>
              <a:t>s</a:t>
            </a:r>
            <a:r>
              <a:rPr lang="en-GB" sz="2800" dirty="0">
                <a:latin typeface="Arial" panose="020B0604020202020204" pitchFamily="34" charset="0"/>
                <a:cs typeface="Arial" panose="020B0604020202020204" pitchFamily="34" charset="0"/>
              </a:rPr>
              <a:t>k</a:t>
            </a:r>
            <a:r>
              <a:rPr lang="en-DE" sz="2800" dirty="0">
                <a:latin typeface="Arial" panose="020B0604020202020204" pitchFamily="34" charset="0"/>
                <a:cs typeface="Arial" panose="020B0604020202020204" pitchFamily="34" charset="0"/>
              </a:rPr>
              <a:t> </a:t>
            </a:r>
            <a:r>
              <a:rPr lang="en-GB" sz="2800" dirty="0">
                <a:latin typeface="Arial" panose="020B0604020202020204" pitchFamily="34" charset="0"/>
                <a:cs typeface="Arial" panose="020B0604020202020204" pitchFamily="34" charset="0"/>
              </a:rPr>
              <a:t>y</a:t>
            </a:r>
            <a:r>
              <a:rPr lang="en-DE" sz="2800" dirty="0">
                <a:latin typeface="Arial" panose="020B0604020202020204" pitchFamily="34" charset="0"/>
                <a:cs typeface="Arial" panose="020B0604020202020204" pitchFamily="34" charset="0"/>
              </a:rPr>
              <a:t>o</a:t>
            </a:r>
            <a:r>
              <a:rPr lang="en-GB" sz="2800" dirty="0">
                <a:latin typeface="Arial" panose="020B0604020202020204" pitchFamily="34" charset="0"/>
                <a:cs typeface="Arial" panose="020B0604020202020204" pitchFamily="34" charset="0"/>
              </a:rPr>
              <a:t>u</a:t>
            </a:r>
            <a:r>
              <a:rPr lang="en-DE" sz="2800" dirty="0">
                <a:latin typeface="Arial" panose="020B0604020202020204" pitchFamily="34" charset="0"/>
                <a:cs typeface="Arial" panose="020B0604020202020204" pitchFamily="34" charset="0"/>
              </a:rPr>
              <a:t> </a:t>
            </a:r>
            <a:r>
              <a:rPr lang="en-GB" sz="2800" dirty="0">
                <a:latin typeface="Arial" panose="020B0604020202020204" pitchFamily="34" charset="0"/>
                <a:cs typeface="Arial" panose="020B0604020202020204" pitchFamily="34" charset="0"/>
              </a:rPr>
              <a:t>t</a:t>
            </a:r>
            <a:r>
              <a:rPr lang="en-DE" sz="2800" dirty="0">
                <a:latin typeface="Arial" panose="020B0604020202020204" pitchFamily="34" charset="0"/>
                <a:cs typeface="Arial" panose="020B0604020202020204" pitchFamily="34" charset="0"/>
              </a:rPr>
              <a:t>o </a:t>
            </a:r>
            <a:r>
              <a:rPr lang="en-GB" sz="2800" b="1" dirty="0">
                <a:latin typeface="Arial" panose="020B0604020202020204" pitchFamily="34" charset="0"/>
                <a:cs typeface="Arial" panose="020B0604020202020204" pitchFamily="34" charset="0"/>
              </a:rPr>
              <a:t>r</a:t>
            </a:r>
            <a:r>
              <a:rPr lang="en-DE" sz="2800" b="1" dirty="0" err="1">
                <a:latin typeface="Arial" panose="020B0604020202020204" pitchFamily="34" charset="0"/>
                <a:cs typeface="Arial" panose="020B0604020202020204" pitchFamily="34" charset="0"/>
              </a:rPr>
              <a:t>ecall</a:t>
            </a:r>
            <a:r>
              <a:rPr lang="en-DE" sz="2800" dirty="0">
                <a:latin typeface="Arial" panose="020B0604020202020204" pitchFamily="34" charset="0"/>
                <a:cs typeface="Arial" panose="020B0604020202020204" pitchFamily="34" charset="0"/>
              </a:rPr>
              <a:t>, </a:t>
            </a:r>
            <a:r>
              <a:rPr lang="en-GB" sz="2800" dirty="0" err="1">
                <a:latin typeface="Arial" panose="020B0604020202020204" pitchFamily="34" charset="0"/>
                <a:cs typeface="Arial" panose="020B0604020202020204" pitchFamily="34" charset="0"/>
              </a:rPr>
              <a:t>i</a:t>
            </a:r>
            <a:r>
              <a:rPr lang="en-DE" sz="2800" dirty="0">
                <a:latin typeface="Arial" panose="020B0604020202020204" pitchFamily="34" charset="0"/>
                <a:cs typeface="Arial" panose="020B0604020202020204" pitchFamily="34" charset="0"/>
              </a:rPr>
              <a:t>f </a:t>
            </a:r>
            <a:r>
              <a:rPr lang="en-GB" sz="2800" dirty="0">
                <a:latin typeface="Arial" panose="020B0604020202020204" pitchFamily="34" charset="0"/>
                <a:cs typeface="Arial" panose="020B0604020202020204" pitchFamily="34" charset="0"/>
              </a:rPr>
              <a:t>t</a:t>
            </a:r>
            <a:r>
              <a:rPr lang="en-DE" sz="2800" dirty="0">
                <a:latin typeface="Arial" panose="020B0604020202020204" pitchFamily="34" charset="0"/>
                <a:cs typeface="Arial" panose="020B0604020202020204" pitchFamily="34" charset="0"/>
              </a:rPr>
              <a:t>h</a:t>
            </a:r>
            <a:r>
              <a:rPr lang="en-GB" sz="2800" dirty="0">
                <a:latin typeface="Arial" panose="020B0604020202020204" pitchFamily="34" charset="0"/>
                <a:cs typeface="Arial" panose="020B0604020202020204" pitchFamily="34" charset="0"/>
              </a:rPr>
              <a:t>e</a:t>
            </a:r>
            <a:r>
              <a:rPr lang="en-DE" sz="2800" dirty="0">
                <a:latin typeface="Arial" panose="020B0604020202020204" pitchFamily="34" charset="0"/>
                <a:cs typeface="Arial" panose="020B0604020202020204" pitchFamily="34" charset="0"/>
              </a:rPr>
              <a:t> </a:t>
            </a:r>
            <a:r>
              <a:rPr lang="en-GB" sz="2800" dirty="0">
                <a:latin typeface="Arial" panose="020B0604020202020204" pitchFamily="34" charset="0"/>
                <a:cs typeface="Arial" panose="020B0604020202020204" pitchFamily="34" charset="0"/>
              </a:rPr>
              <a:t>t</a:t>
            </a:r>
            <a:r>
              <a:rPr lang="en-DE" sz="2800" dirty="0">
                <a:latin typeface="Arial" panose="020B0604020202020204" pitchFamily="34" charset="0"/>
                <a:cs typeface="Arial" panose="020B0604020202020204" pitchFamily="34" charset="0"/>
              </a:rPr>
              <a:t>h</a:t>
            </a:r>
            <a:r>
              <a:rPr lang="en-GB" sz="2800" dirty="0">
                <a:latin typeface="Arial" panose="020B0604020202020204" pitchFamily="34" charset="0"/>
                <a:cs typeface="Arial" panose="020B0604020202020204" pitchFamily="34" charset="0"/>
              </a:rPr>
              <a:t>e</a:t>
            </a:r>
            <a:r>
              <a:rPr lang="en-DE" sz="2800" dirty="0">
                <a:latin typeface="Arial" panose="020B0604020202020204" pitchFamily="34" charset="0"/>
                <a:cs typeface="Arial" panose="020B0604020202020204" pitchFamily="34" charset="0"/>
              </a:rPr>
              <a:t> </a:t>
            </a:r>
            <a:r>
              <a:rPr lang="en-GB" sz="2800" dirty="0">
                <a:latin typeface="Arial" panose="020B0604020202020204" pitchFamily="34" charset="0"/>
                <a:cs typeface="Arial" panose="020B0604020202020204" pitchFamily="34" charset="0"/>
              </a:rPr>
              <a:t>p</a:t>
            </a:r>
            <a:r>
              <a:rPr lang="en-DE" sz="2800" dirty="0">
                <a:latin typeface="Arial" panose="020B0604020202020204" pitchFamily="34" charset="0"/>
                <a:cs typeface="Arial" panose="020B0604020202020204" pitchFamily="34" charset="0"/>
              </a:rPr>
              <a:t>r</a:t>
            </a:r>
            <a:r>
              <a:rPr lang="en-GB" sz="2800" dirty="0">
                <a:latin typeface="Arial" panose="020B0604020202020204" pitchFamily="34" charset="0"/>
                <a:cs typeface="Arial" panose="020B0604020202020204" pitchFamily="34" charset="0"/>
              </a:rPr>
              <a:t>e</a:t>
            </a:r>
            <a:r>
              <a:rPr lang="en-DE" sz="2800" dirty="0">
                <a:latin typeface="Arial" panose="020B0604020202020204" pitchFamily="34" charset="0"/>
                <a:cs typeface="Arial" panose="020B0604020202020204" pitchFamily="34" charset="0"/>
              </a:rPr>
              <a:t>s</a:t>
            </a:r>
            <a:r>
              <a:rPr lang="en-GB" sz="2800" dirty="0">
                <a:latin typeface="Arial" panose="020B0604020202020204" pitchFamily="34" charset="0"/>
                <a:cs typeface="Arial" panose="020B0604020202020204" pitchFamily="34" charset="0"/>
              </a:rPr>
              <a:t>e</a:t>
            </a:r>
            <a:r>
              <a:rPr lang="en-DE" sz="2800" dirty="0">
                <a:latin typeface="Arial" panose="020B0604020202020204" pitchFamily="34" charset="0"/>
                <a:cs typeface="Arial" panose="020B0604020202020204" pitchFamily="34" charset="0"/>
              </a:rPr>
              <a:t>n</a:t>
            </a:r>
            <a:r>
              <a:rPr lang="en-GB" sz="2800" dirty="0">
                <a:latin typeface="Arial" panose="020B0604020202020204" pitchFamily="34" charset="0"/>
                <a:cs typeface="Arial" panose="020B0604020202020204" pitchFamily="34" charset="0"/>
              </a:rPr>
              <a:t>t</a:t>
            </a:r>
            <a:r>
              <a:rPr lang="en-DE" sz="2800" dirty="0">
                <a:latin typeface="Arial" panose="020B0604020202020204" pitchFamily="34" charset="0"/>
                <a:cs typeface="Arial" panose="020B0604020202020204" pitchFamily="34" charset="0"/>
              </a:rPr>
              <a:t>e</a:t>
            </a:r>
            <a:r>
              <a:rPr lang="en-GB" sz="2800" dirty="0">
                <a:latin typeface="Arial" panose="020B0604020202020204" pitchFamily="34" charset="0"/>
                <a:cs typeface="Arial" panose="020B0604020202020204" pitchFamily="34" charset="0"/>
              </a:rPr>
              <a:t>d</a:t>
            </a:r>
            <a:r>
              <a:rPr lang="en-DE" sz="2800" dirty="0">
                <a:latin typeface="Arial" panose="020B0604020202020204" pitchFamily="34" charset="0"/>
                <a:cs typeface="Arial" panose="020B0604020202020204" pitchFamily="34" charset="0"/>
              </a:rPr>
              <a:t> </a:t>
            </a:r>
            <a:r>
              <a:rPr lang="en-GB" sz="2800" dirty="0">
                <a:latin typeface="Arial" panose="020B0604020202020204" pitchFamily="34" charset="0"/>
                <a:cs typeface="Arial" panose="020B0604020202020204" pitchFamily="34" charset="0"/>
              </a:rPr>
              <a:t>f</a:t>
            </a:r>
            <a:r>
              <a:rPr lang="en-DE" sz="2800" dirty="0">
                <a:latin typeface="Arial" panose="020B0604020202020204" pitchFamily="34" charset="0"/>
                <a:cs typeface="Arial" panose="020B0604020202020204" pitchFamily="34" charset="0"/>
              </a:rPr>
              <a:t>a</a:t>
            </a:r>
            <a:r>
              <a:rPr lang="en-GB" sz="2800" dirty="0">
                <a:latin typeface="Arial" panose="020B0604020202020204" pitchFamily="34" charset="0"/>
                <a:cs typeface="Arial" panose="020B0604020202020204" pitchFamily="34" charset="0"/>
              </a:rPr>
              <a:t>c</a:t>
            </a:r>
            <a:r>
              <a:rPr lang="en-DE" sz="2800" dirty="0">
                <a:latin typeface="Arial" panose="020B0604020202020204" pitchFamily="34" charset="0"/>
                <a:cs typeface="Arial" panose="020B0604020202020204" pitchFamily="34" charset="0"/>
              </a:rPr>
              <a:t>e </a:t>
            </a:r>
            <a:r>
              <a:rPr lang="en-GB" sz="2800" dirty="0">
                <a:latin typeface="Arial" panose="020B0604020202020204" pitchFamily="34" charset="0"/>
                <a:cs typeface="Arial" panose="020B0604020202020204" pitchFamily="34" charset="0"/>
              </a:rPr>
              <a:t>w</a:t>
            </a:r>
            <a:r>
              <a:rPr lang="en-DE" sz="2800" dirty="0">
                <a:latin typeface="Arial" panose="020B0604020202020204" pitchFamily="34" charset="0"/>
                <a:cs typeface="Arial" panose="020B0604020202020204" pitchFamily="34" charset="0"/>
              </a:rPr>
              <a:t>a</a:t>
            </a:r>
            <a:r>
              <a:rPr lang="en-GB" sz="2800" dirty="0">
                <a:latin typeface="Arial" panose="020B0604020202020204" pitchFamily="34" charset="0"/>
                <a:cs typeface="Arial" panose="020B0604020202020204" pitchFamily="34" charset="0"/>
              </a:rPr>
              <a:t>s</a:t>
            </a:r>
            <a:r>
              <a:rPr lang="en-DE" sz="2800" dirty="0">
                <a:latin typeface="Arial" panose="020B0604020202020204" pitchFamily="34" charset="0"/>
                <a:cs typeface="Arial" panose="020B0604020202020204" pitchFamily="34" charset="0"/>
              </a:rPr>
              <a:t> </a:t>
            </a:r>
            <a:r>
              <a:rPr lang="en-GB" sz="2800" dirty="0" err="1">
                <a:latin typeface="Arial" panose="020B0604020202020204" pitchFamily="34" charset="0"/>
                <a:cs typeface="Arial" panose="020B0604020202020204" pitchFamily="34" charset="0"/>
              </a:rPr>
              <a:t>i</a:t>
            </a:r>
            <a:r>
              <a:rPr lang="en-DE" sz="2800" dirty="0">
                <a:latin typeface="Arial" panose="020B0604020202020204" pitchFamily="34" charset="0"/>
                <a:cs typeface="Arial" panose="020B0604020202020204" pitchFamily="34" charset="0"/>
              </a:rPr>
              <a:t>n </a:t>
            </a:r>
            <a:r>
              <a:rPr lang="en-GB" sz="2800" dirty="0">
                <a:latin typeface="Arial" panose="020B0604020202020204" pitchFamily="34" charset="0"/>
                <a:cs typeface="Arial" panose="020B0604020202020204" pitchFamily="34" charset="0"/>
              </a:rPr>
              <a:t>t</a:t>
            </a:r>
            <a:r>
              <a:rPr lang="en-DE" sz="2800" dirty="0">
                <a:latin typeface="Arial" panose="020B0604020202020204" pitchFamily="34" charset="0"/>
                <a:cs typeface="Arial" panose="020B0604020202020204" pitchFamily="34" charset="0"/>
              </a:rPr>
              <a:t>h</a:t>
            </a:r>
            <a:r>
              <a:rPr lang="en-GB" sz="2800" dirty="0">
                <a:latin typeface="Arial" panose="020B0604020202020204" pitchFamily="34" charset="0"/>
                <a:cs typeface="Arial" panose="020B0604020202020204" pitchFamily="34" charset="0"/>
              </a:rPr>
              <a:t>e</a:t>
            </a:r>
            <a:r>
              <a:rPr lang="en-DE" sz="2800" dirty="0">
                <a:latin typeface="Arial" panose="020B0604020202020204" pitchFamily="34" charset="0"/>
                <a:cs typeface="Arial" panose="020B0604020202020204" pitchFamily="34" charset="0"/>
              </a:rPr>
              <a:t> </a:t>
            </a:r>
            <a:r>
              <a:rPr lang="en-GB" sz="2800" dirty="0">
                <a:latin typeface="Arial" panose="020B0604020202020204" pitchFamily="34" charset="0"/>
                <a:cs typeface="Arial" panose="020B0604020202020204" pitchFamily="34" charset="0"/>
              </a:rPr>
              <a:t>s</a:t>
            </a:r>
            <a:r>
              <a:rPr lang="en-DE" sz="2800" dirty="0">
                <a:latin typeface="Arial" panose="020B0604020202020204" pitchFamily="34" charset="0"/>
                <a:cs typeface="Arial" panose="020B0604020202020204" pitchFamily="34" charset="0"/>
              </a:rPr>
              <a:t>e</a:t>
            </a:r>
            <a:r>
              <a:rPr lang="en-GB" sz="2800" dirty="0">
                <a:latin typeface="Arial" panose="020B0604020202020204" pitchFamily="34" charset="0"/>
                <a:cs typeface="Arial" panose="020B0604020202020204" pitchFamily="34" charset="0"/>
              </a:rPr>
              <a:t>q</a:t>
            </a:r>
            <a:r>
              <a:rPr lang="en-DE" sz="2800" dirty="0">
                <a:latin typeface="Arial" panose="020B0604020202020204" pitchFamily="34" charset="0"/>
                <a:cs typeface="Arial" panose="020B0604020202020204" pitchFamily="34" charset="0"/>
              </a:rPr>
              <a:t>u</a:t>
            </a:r>
            <a:r>
              <a:rPr lang="en-GB" sz="2800" dirty="0">
                <a:latin typeface="Arial" panose="020B0604020202020204" pitchFamily="34" charset="0"/>
                <a:cs typeface="Arial" panose="020B0604020202020204" pitchFamily="34" charset="0"/>
              </a:rPr>
              <a:t>e</a:t>
            </a:r>
            <a:r>
              <a:rPr lang="en-DE" sz="2800" dirty="0">
                <a:latin typeface="Arial" panose="020B0604020202020204" pitchFamily="34" charset="0"/>
                <a:cs typeface="Arial" panose="020B0604020202020204" pitchFamily="34" charset="0"/>
              </a:rPr>
              <a:t>n</a:t>
            </a:r>
            <a:r>
              <a:rPr lang="en-GB" sz="2800" dirty="0">
                <a:latin typeface="Arial" panose="020B0604020202020204" pitchFamily="34" charset="0"/>
                <a:cs typeface="Arial" panose="020B0604020202020204" pitchFamily="34" charset="0"/>
              </a:rPr>
              <a:t>c</a:t>
            </a:r>
            <a:r>
              <a:rPr lang="en-DE" sz="2800" dirty="0">
                <a:latin typeface="Arial" panose="020B0604020202020204" pitchFamily="34" charset="0"/>
                <a:cs typeface="Arial" panose="020B0604020202020204" pitchFamily="34" charset="0"/>
              </a:rPr>
              <a:t>e</a:t>
            </a:r>
          </a:p>
          <a:p>
            <a:pPr algn="ctr"/>
            <a:r>
              <a:rPr lang="en-DE" sz="2800" dirty="0">
                <a:latin typeface="Arial" panose="020B0604020202020204" pitchFamily="34" charset="0"/>
                <a:cs typeface="Arial" panose="020B0604020202020204" pitchFamily="34" charset="0"/>
              </a:rPr>
              <a:t>that you just have see</a:t>
            </a:r>
            <a:r>
              <a:rPr lang="en-GB" sz="2800" dirty="0">
                <a:latin typeface="Arial" panose="020B0604020202020204" pitchFamily="34" charset="0"/>
                <a:cs typeface="Arial" panose="020B0604020202020204" pitchFamily="34" charset="0"/>
              </a:rPr>
              <a:t>n</a:t>
            </a:r>
            <a:r>
              <a:rPr lang="en-DE" sz="2800" dirty="0">
                <a:latin typeface="Arial" panose="020B0604020202020204" pitchFamily="34" charset="0"/>
                <a:cs typeface="Arial" panose="020B0604020202020204" pitchFamily="34" charset="0"/>
              </a:rPr>
              <a:t>.  </a:t>
            </a:r>
            <a:endParaRPr lang="en-GB" sz="1600" dirty="0">
              <a:latin typeface="Arial" panose="020B0604020202020204" pitchFamily="34" charset="0"/>
              <a:cs typeface="Arial" panose="020B0604020202020204" pitchFamily="34" charset="0"/>
            </a:endParaRPr>
          </a:p>
        </p:txBody>
      </p:sp>
      <p:pic>
        <p:nvPicPr>
          <p:cNvPr id="8" name="Picture 7" descr="A person smiling for the camera&#10;&#10;Description automatically generated">
            <a:extLst>
              <a:ext uri="{FF2B5EF4-FFF2-40B4-BE49-F238E27FC236}">
                <a16:creationId xmlns:a16="http://schemas.microsoft.com/office/drawing/2014/main" id="{34D20E7C-B873-435F-85DE-CC0970C331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3025" y="2218514"/>
            <a:ext cx="1885950" cy="2420971"/>
          </a:xfrm>
          <a:prstGeom prst="rect">
            <a:avLst/>
          </a:prstGeom>
        </p:spPr>
      </p:pic>
      <p:sp>
        <p:nvSpPr>
          <p:cNvPr id="9" name="TextBox 8">
            <a:extLst>
              <a:ext uri="{FF2B5EF4-FFF2-40B4-BE49-F238E27FC236}">
                <a16:creationId xmlns:a16="http://schemas.microsoft.com/office/drawing/2014/main" id="{00BA45CC-B085-452B-9EFA-A03E4C12F969}"/>
              </a:ext>
            </a:extLst>
          </p:cNvPr>
          <p:cNvSpPr txBox="1"/>
          <p:nvPr/>
        </p:nvSpPr>
        <p:spPr>
          <a:xfrm>
            <a:off x="-633686" y="4795897"/>
            <a:ext cx="13459371" cy="2062103"/>
          </a:xfrm>
          <a:prstGeom prst="rect">
            <a:avLst/>
          </a:prstGeom>
          <a:noFill/>
        </p:spPr>
        <p:txBody>
          <a:bodyPr wrap="square" rtlCol="0">
            <a:spAutoFit/>
          </a:bodyPr>
          <a:lstStyle/>
          <a:p>
            <a:pPr algn="ctr"/>
            <a:r>
              <a:rPr lang="en-DE" sz="2800" dirty="0">
                <a:latin typeface="Arial" panose="020B0604020202020204" pitchFamily="34" charset="0"/>
                <a:cs typeface="Arial" panose="020B0604020202020204" pitchFamily="34" charset="0"/>
              </a:rPr>
              <a:t>If you think the face was in the sequence, </a:t>
            </a:r>
            <a:r>
              <a:rPr lang="en-DE" sz="2800" b="1" dirty="0">
                <a:solidFill>
                  <a:srgbClr val="FF0000"/>
                </a:solidFill>
                <a:latin typeface="Arial" panose="020B0604020202020204" pitchFamily="34" charset="0"/>
                <a:cs typeface="Arial" panose="020B0604020202020204" pitchFamily="34" charset="0"/>
              </a:rPr>
              <a:t>please press “J” </a:t>
            </a:r>
          </a:p>
          <a:p>
            <a:pPr algn="ctr"/>
            <a:r>
              <a:rPr lang="en-GB" sz="2800" dirty="0">
                <a:latin typeface="Arial" panose="020B0604020202020204" pitchFamily="34" charset="0"/>
                <a:cs typeface="Arial" panose="020B0604020202020204" pitchFamily="34" charset="0"/>
              </a:rPr>
              <a:t>I</a:t>
            </a:r>
            <a:r>
              <a:rPr lang="en-DE" sz="2800" dirty="0">
                <a:latin typeface="Arial" panose="020B0604020202020204" pitchFamily="34" charset="0"/>
                <a:cs typeface="Arial" panose="020B0604020202020204" pitchFamily="34" charset="0"/>
              </a:rPr>
              <a:t>f you do </a:t>
            </a:r>
            <a:r>
              <a:rPr lang="en-DE" sz="2800" b="1" dirty="0">
                <a:solidFill>
                  <a:srgbClr val="FF0000"/>
                </a:solidFill>
                <a:latin typeface="Arial" panose="020B0604020202020204" pitchFamily="34" charset="0"/>
                <a:cs typeface="Arial" panose="020B0604020202020204" pitchFamily="34" charset="0"/>
              </a:rPr>
              <a:t>NOT think it </a:t>
            </a:r>
            <a:r>
              <a:rPr lang="en-GB" sz="2800" b="1" dirty="0">
                <a:solidFill>
                  <a:srgbClr val="FF0000"/>
                </a:solidFill>
                <a:latin typeface="Arial" panose="020B0604020202020204" pitchFamily="34" charset="0"/>
                <a:cs typeface="Arial" panose="020B0604020202020204" pitchFamily="34" charset="0"/>
              </a:rPr>
              <a:t>w</a:t>
            </a:r>
            <a:r>
              <a:rPr lang="en-DE" sz="2800" b="1" dirty="0">
                <a:solidFill>
                  <a:srgbClr val="FF0000"/>
                </a:solidFill>
                <a:latin typeface="Arial" panose="020B0604020202020204" pitchFamily="34" charset="0"/>
                <a:cs typeface="Arial" panose="020B0604020202020204" pitchFamily="34" charset="0"/>
              </a:rPr>
              <a:t>a</a:t>
            </a:r>
            <a:r>
              <a:rPr lang="en-GB" sz="2800" b="1" dirty="0">
                <a:solidFill>
                  <a:srgbClr val="FF0000"/>
                </a:solidFill>
                <a:latin typeface="Arial" panose="020B0604020202020204" pitchFamily="34" charset="0"/>
                <a:cs typeface="Arial" panose="020B0604020202020204" pitchFamily="34" charset="0"/>
              </a:rPr>
              <a:t>s</a:t>
            </a:r>
            <a:r>
              <a:rPr lang="en-DE" sz="2800" b="1" dirty="0">
                <a:solidFill>
                  <a:srgbClr val="FF0000"/>
                </a:solidFill>
                <a:latin typeface="Arial" panose="020B0604020202020204" pitchFamily="34" charset="0"/>
                <a:cs typeface="Arial" panose="020B0604020202020204" pitchFamily="34" charset="0"/>
              </a:rPr>
              <a:t> </a:t>
            </a:r>
            <a:r>
              <a:rPr lang="en-GB" sz="2800" b="1" dirty="0">
                <a:solidFill>
                  <a:srgbClr val="FF0000"/>
                </a:solidFill>
                <a:latin typeface="Arial" panose="020B0604020202020204" pitchFamily="34" charset="0"/>
                <a:cs typeface="Arial" panose="020B0604020202020204" pitchFamily="34" charset="0"/>
              </a:rPr>
              <a:t>p</a:t>
            </a:r>
            <a:r>
              <a:rPr lang="en-DE" sz="2800" b="1" dirty="0">
                <a:solidFill>
                  <a:srgbClr val="FF0000"/>
                </a:solidFill>
                <a:latin typeface="Arial" panose="020B0604020202020204" pitchFamily="34" charset="0"/>
                <a:cs typeface="Arial" panose="020B0604020202020204" pitchFamily="34" charset="0"/>
              </a:rPr>
              <a:t>r</a:t>
            </a:r>
            <a:r>
              <a:rPr lang="en-GB" sz="2800" b="1" dirty="0">
                <a:solidFill>
                  <a:srgbClr val="FF0000"/>
                </a:solidFill>
                <a:latin typeface="Arial" panose="020B0604020202020204" pitchFamily="34" charset="0"/>
                <a:cs typeface="Arial" panose="020B0604020202020204" pitchFamily="34" charset="0"/>
              </a:rPr>
              <a:t>e</a:t>
            </a:r>
            <a:r>
              <a:rPr lang="en-DE" sz="2800" b="1" dirty="0">
                <a:solidFill>
                  <a:srgbClr val="FF0000"/>
                </a:solidFill>
                <a:latin typeface="Arial" panose="020B0604020202020204" pitchFamily="34" charset="0"/>
                <a:cs typeface="Arial" panose="020B0604020202020204" pitchFamily="34" charset="0"/>
              </a:rPr>
              <a:t>s</a:t>
            </a:r>
            <a:r>
              <a:rPr lang="en-GB" sz="2800" b="1" dirty="0">
                <a:solidFill>
                  <a:srgbClr val="FF0000"/>
                </a:solidFill>
                <a:latin typeface="Arial" panose="020B0604020202020204" pitchFamily="34" charset="0"/>
                <a:cs typeface="Arial" panose="020B0604020202020204" pitchFamily="34" charset="0"/>
              </a:rPr>
              <a:t>s</a:t>
            </a:r>
            <a:r>
              <a:rPr lang="en-DE" sz="2800" b="1" dirty="0">
                <a:solidFill>
                  <a:srgbClr val="FF0000"/>
                </a:solidFill>
                <a:latin typeface="Arial" panose="020B0604020202020204" pitchFamily="34" charset="0"/>
                <a:cs typeface="Arial" panose="020B0604020202020204" pitchFamily="34" charset="0"/>
              </a:rPr>
              <a:t> “</a:t>
            </a:r>
            <a:r>
              <a:rPr lang="en-GB" sz="2800" b="1" dirty="0">
                <a:solidFill>
                  <a:srgbClr val="FF0000"/>
                </a:solidFill>
                <a:latin typeface="Arial" panose="020B0604020202020204" pitchFamily="34" charset="0"/>
                <a:cs typeface="Arial" panose="020B0604020202020204" pitchFamily="34" charset="0"/>
              </a:rPr>
              <a:t>F</a:t>
            </a:r>
            <a:r>
              <a:rPr lang="en-DE" sz="2800" b="1" dirty="0">
                <a:solidFill>
                  <a:srgbClr val="FF0000"/>
                </a:solidFill>
                <a:latin typeface="Arial" panose="020B0604020202020204" pitchFamily="34" charset="0"/>
                <a:cs typeface="Arial" panose="020B0604020202020204" pitchFamily="34" charset="0"/>
              </a:rPr>
              <a:t>”</a:t>
            </a:r>
          </a:p>
          <a:p>
            <a:pPr algn="ctr"/>
            <a:endParaRPr lang="en-DE" sz="2800" dirty="0">
              <a:latin typeface="Arial" panose="020B0604020202020204" pitchFamily="34" charset="0"/>
              <a:cs typeface="Arial" panose="020B0604020202020204" pitchFamily="34" charset="0"/>
            </a:endParaRPr>
          </a:p>
          <a:p>
            <a:pPr algn="ctr"/>
            <a:r>
              <a:rPr lang="en-GB" sz="2800" dirty="0">
                <a:latin typeface="Arial" panose="020B0604020202020204" pitchFamily="34" charset="0"/>
                <a:cs typeface="Arial" panose="020B0604020202020204" pitchFamily="34" charset="0"/>
              </a:rPr>
              <a:t>A</a:t>
            </a:r>
            <a:r>
              <a:rPr lang="en-DE" sz="2800" dirty="0">
                <a:latin typeface="Arial" panose="020B0604020202020204" pitchFamily="34" charset="0"/>
                <a:cs typeface="Arial" panose="020B0604020202020204" pitchFamily="34" charset="0"/>
              </a:rPr>
              <a:t>f</a:t>
            </a:r>
            <a:r>
              <a:rPr lang="en-GB" sz="2800" dirty="0">
                <a:latin typeface="Arial" panose="020B0604020202020204" pitchFamily="34" charset="0"/>
                <a:cs typeface="Arial" panose="020B0604020202020204" pitchFamily="34" charset="0"/>
              </a:rPr>
              <a:t>t</a:t>
            </a:r>
            <a:r>
              <a:rPr lang="en-DE" sz="2800" dirty="0">
                <a:latin typeface="Arial" panose="020B0604020202020204" pitchFamily="34" charset="0"/>
                <a:cs typeface="Arial" panose="020B0604020202020204" pitchFamily="34" charset="0"/>
              </a:rPr>
              <a:t>e</a:t>
            </a:r>
            <a:r>
              <a:rPr lang="en-GB" sz="2800" dirty="0">
                <a:latin typeface="Arial" panose="020B0604020202020204" pitchFamily="34" charset="0"/>
                <a:cs typeface="Arial" panose="020B0604020202020204" pitchFamily="34" charset="0"/>
              </a:rPr>
              <a:t>r</a:t>
            </a:r>
            <a:r>
              <a:rPr lang="en-DE" sz="2800" dirty="0">
                <a:latin typeface="Arial" panose="020B0604020202020204" pitchFamily="34" charset="0"/>
                <a:cs typeface="Arial" panose="020B0604020202020204" pitchFamily="34" charset="0"/>
              </a:rPr>
              <a:t> </a:t>
            </a:r>
            <a:r>
              <a:rPr lang="en-GB" sz="2800" dirty="0">
                <a:latin typeface="Arial" panose="020B0604020202020204" pitchFamily="34" charset="0"/>
                <a:cs typeface="Arial" panose="020B0604020202020204" pitchFamily="34" charset="0"/>
              </a:rPr>
              <a:t>t</a:t>
            </a:r>
            <a:r>
              <a:rPr lang="en-DE" sz="2800" dirty="0">
                <a:latin typeface="Arial" panose="020B0604020202020204" pitchFamily="34" charset="0"/>
                <a:cs typeface="Arial" panose="020B0604020202020204" pitchFamily="34" charset="0"/>
              </a:rPr>
              <a:t>h</a:t>
            </a:r>
            <a:r>
              <a:rPr lang="en-GB" sz="2800" dirty="0" err="1">
                <a:latin typeface="Arial" panose="020B0604020202020204" pitchFamily="34" charset="0"/>
                <a:cs typeface="Arial" panose="020B0604020202020204" pitchFamily="34" charset="0"/>
              </a:rPr>
              <a:t>i</a:t>
            </a:r>
            <a:r>
              <a:rPr lang="en-DE" sz="2800" dirty="0">
                <a:latin typeface="Arial" panose="020B0604020202020204" pitchFamily="34" charset="0"/>
                <a:cs typeface="Arial" panose="020B0604020202020204" pitchFamily="34" charset="0"/>
              </a:rPr>
              <a:t>s </a:t>
            </a:r>
            <a:r>
              <a:rPr lang="en-GB" sz="2800" dirty="0">
                <a:latin typeface="Arial" panose="020B0604020202020204" pitchFamily="34" charset="0"/>
                <a:cs typeface="Arial" panose="020B0604020202020204" pitchFamily="34" charset="0"/>
              </a:rPr>
              <a:t>a</a:t>
            </a:r>
            <a:r>
              <a:rPr lang="en-DE" sz="2800" dirty="0">
                <a:latin typeface="Arial" panose="020B0604020202020204" pitchFamily="34" charset="0"/>
                <a:cs typeface="Arial" panose="020B0604020202020204" pitchFamily="34" charset="0"/>
              </a:rPr>
              <a:t> </a:t>
            </a:r>
            <a:r>
              <a:rPr lang="en-GB" sz="2800" dirty="0">
                <a:latin typeface="Arial" panose="020B0604020202020204" pitchFamily="34" charset="0"/>
                <a:cs typeface="Arial" panose="020B0604020202020204" pitchFamily="34" charset="0"/>
              </a:rPr>
              <a:t>n</a:t>
            </a:r>
            <a:r>
              <a:rPr lang="en-DE" sz="2800" dirty="0">
                <a:latin typeface="Arial" panose="020B0604020202020204" pitchFamily="34" charset="0"/>
                <a:cs typeface="Arial" panose="020B0604020202020204" pitchFamily="34" charset="0"/>
              </a:rPr>
              <a:t>e</a:t>
            </a:r>
            <a:r>
              <a:rPr lang="en-GB" sz="2800" dirty="0">
                <a:latin typeface="Arial" panose="020B0604020202020204" pitchFamily="34" charset="0"/>
                <a:cs typeface="Arial" panose="020B0604020202020204" pitchFamily="34" charset="0"/>
              </a:rPr>
              <a:t>w</a:t>
            </a:r>
            <a:r>
              <a:rPr lang="en-DE" sz="2800" dirty="0">
                <a:latin typeface="Arial" panose="020B0604020202020204" pitchFamily="34" charset="0"/>
                <a:cs typeface="Arial" panose="020B0604020202020204" pitchFamily="34" charset="0"/>
              </a:rPr>
              <a:t> </a:t>
            </a:r>
            <a:r>
              <a:rPr lang="en-GB" sz="2800" dirty="0">
                <a:latin typeface="Arial" panose="020B0604020202020204" pitchFamily="34" charset="0"/>
                <a:cs typeface="Arial" panose="020B0604020202020204" pitchFamily="34" charset="0"/>
              </a:rPr>
              <a:t>t</a:t>
            </a:r>
            <a:r>
              <a:rPr lang="en-DE" sz="2800" dirty="0">
                <a:latin typeface="Arial" panose="020B0604020202020204" pitchFamily="34" charset="0"/>
                <a:cs typeface="Arial" panose="020B0604020202020204" pitchFamily="34" charset="0"/>
              </a:rPr>
              <a:t>r</a:t>
            </a:r>
            <a:r>
              <a:rPr lang="en-GB" sz="2800" dirty="0" err="1">
                <a:latin typeface="Arial" panose="020B0604020202020204" pitchFamily="34" charset="0"/>
                <a:cs typeface="Arial" panose="020B0604020202020204" pitchFamily="34" charset="0"/>
              </a:rPr>
              <a:t>i</a:t>
            </a:r>
            <a:r>
              <a:rPr lang="en-DE" sz="2800" dirty="0">
                <a:latin typeface="Arial" panose="020B0604020202020204" pitchFamily="34" charset="0"/>
                <a:cs typeface="Arial" panose="020B0604020202020204" pitchFamily="34" charset="0"/>
              </a:rPr>
              <a:t>a</a:t>
            </a:r>
            <a:r>
              <a:rPr lang="en-GB" sz="2800" dirty="0">
                <a:latin typeface="Arial" panose="020B0604020202020204" pitchFamily="34" charset="0"/>
                <a:cs typeface="Arial" panose="020B0604020202020204" pitchFamily="34" charset="0"/>
              </a:rPr>
              <a:t>l</a:t>
            </a:r>
            <a:r>
              <a:rPr lang="en-DE" sz="2800" dirty="0">
                <a:latin typeface="Arial" panose="020B0604020202020204" pitchFamily="34" charset="0"/>
                <a:cs typeface="Arial" panose="020B0604020202020204" pitchFamily="34" charset="0"/>
              </a:rPr>
              <a:t> </a:t>
            </a:r>
            <a:r>
              <a:rPr lang="en-GB" sz="2800" dirty="0">
                <a:latin typeface="Arial" panose="020B0604020202020204" pitchFamily="34" charset="0"/>
                <a:cs typeface="Arial" panose="020B0604020202020204" pitchFamily="34" charset="0"/>
              </a:rPr>
              <a:t>w</a:t>
            </a:r>
            <a:r>
              <a:rPr lang="en-DE" sz="2800" dirty="0" err="1">
                <a:latin typeface="Arial" panose="020B0604020202020204" pitchFamily="34" charset="0"/>
                <a:cs typeface="Arial" panose="020B0604020202020204" pitchFamily="34" charset="0"/>
              </a:rPr>
              <a:t>i</a:t>
            </a:r>
            <a:r>
              <a:rPr lang="en-GB" sz="2800" dirty="0">
                <a:latin typeface="Arial" panose="020B0604020202020204" pitchFamily="34" charset="0"/>
                <a:cs typeface="Arial" panose="020B0604020202020204" pitchFamily="34" charset="0"/>
              </a:rPr>
              <a:t>l</a:t>
            </a:r>
            <a:r>
              <a:rPr lang="en-DE" sz="2800" dirty="0">
                <a:latin typeface="Arial" panose="020B0604020202020204" pitchFamily="34" charset="0"/>
                <a:cs typeface="Arial" panose="020B0604020202020204" pitchFamily="34" charset="0"/>
              </a:rPr>
              <a:t>l </a:t>
            </a:r>
            <a:r>
              <a:rPr lang="en-GB" sz="2800" dirty="0">
                <a:latin typeface="Arial" panose="020B0604020202020204" pitchFamily="34" charset="0"/>
                <a:cs typeface="Arial" panose="020B0604020202020204" pitchFamily="34" charset="0"/>
              </a:rPr>
              <a:t>s</a:t>
            </a:r>
            <a:r>
              <a:rPr lang="en-DE" sz="2800" dirty="0">
                <a:latin typeface="Arial" panose="020B0604020202020204" pitchFamily="34" charset="0"/>
                <a:cs typeface="Arial" panose="020B0604020202020204" pitchFamily="34" charset="0"/>
              </a:rPr>
              <a:t>t</a:t>
            </a:r>
            <a:r>
              <a:rPr lang="en-GB" sz="2800" dirty="0">
                <a:latin typeface="Arial" panose="020B0604020202020204" pitchFamily="34" charset="0"/>
                <a:cs typeface="Arial" panose="020B0604020202020204" pitchFamily="34" charset="0"/>
              </a:rPr>
              <a:t>a</a:t>
            </a:r>
            <a:r>
              <a:rPr lang="en-DE" sz="2800" dirty="0">
                <a:latin typeface="Arial" panose="020B0604020202020204" pitchFamily="34" charset="0"/>
                <a:cs typeface="Arial" panose="020B0604020202020204" pitchFamily="34" charset="0"/>
              </a:rPr>
              <a:t>r</a:t>
            </a:r>
            <a:r>
              <a:rPr lang="en-GB" sz="2800" dirty="0">
                <a:latin typeface="Arial" panose="020B0604020202020204" pitchFamily="34" charset="0"/>
                <a:cs typeface="Arial" panose="020B0604020202020204" pitchFamily="34" charset="0"/>
              </a:rPr>
              <a:t>t</a:t>
            </a:r>
            <a:r>
              <a:rPr lang="en-DE" sz="2800" dirty="0">
                <a:latin typeface="Arial" panose="020B0604020202020204" pitchFamily="34" charset="0"/>
                <a:cs typeface="Arial" panose="020B0604020202020204" pitchFamily="34" charset="0"/>
              </a:rPr>
              <a:t>!</a:t>
            </a:r>
          </a:p>
          <a:p>
            <a:pPr algn="ctr"/>
            <a:endParaRPr lang="en-GB"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0429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C1207DB-B1B9-2640-A8F7-AF32188774C8}"/>
              </a:ext>
            </a:extLst>
          </p:cNvPr>
          <p:cNvSpPr txBox="1">
            <a:spLocks/>
          </p:cNvSpPr>
          <p:nvPr/>
        </p:nvSpPr>
        <p:spPr>
          <a:xfrm>
            <a:off x="290262" y="1936588"/>
            <a:ext cx="12148889" cy="891751"/>
          </a:xfrm>
          <a:prstGeom prst="rect">
            <a:avLst/>
          </a:prstGeom>
        </p:spPr>
        <p:txBody>
          <a:bodyPr vert="horz" lIns="91428" tIns="45714" rIns="91428" bIns="45714"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br>
              <a:rPr lang="en-US" altLang="zh-CN" sz="2900" dirty="0">
                <a:latin typeface="Arial" panose="020B0604020202020204" pitchFamily="34" charset="0"/>
                <a:cs typeface="Arial" panose="020B0604020202020204" pitchFamily="34" charset="0"/>
              </a:rPr>
            </a:br>
            <a:r>
              <a:rPr lang="en-US" altLang="zh-CN" sz="2900" dirty="0">
                <a:latin typeface="Arial" panose="020B0604020202020204" pitchFamily="34" charset="0"/>
                <a:cs typeface="Arial" panose="020B0604020202020204" pitchFamily="34" charset="0"/>
              </a:rPr>
              <a:t>Remember, the goal here is to provide </a:t>
            </a:r>
          </a:p>
          <a:p>
            <a:endParaRPr lang="en-US" altLang="zh-CN" sz="1000" dirty="0">
              <a:latin typeface="Arial" panose="020B0604020202020204" pitchFamily="34" charset="0"/>
              <a:cs typeface="Arial" panose="020B0604020202020204" pitchFamily="34" charset="0"/>
            </a:endParaRPr>
          </a:p>
          <a:p>
            <a:r>
              <a:rPr lang="en-US" altLang="zh-CN" sz="2900" dirty="0">
                <a:latin typeface="Arial" panose="020B0604020202020204" pitchFamily="34" charset="0"/>
                <a:cs typeface="Arial" panose="020B0604020202020204" pitchFamily="34" charset="0"/>
              </a:rPr>
              <a:t>YOUR JUDGEMENT WHETHER </a:t>
            </a:r>
          </a:p>
          <a:p>
            <a:r>
              <a:rPr lang="en-US" altLang="zh-CN" sz="2900" dirty="0">
                <a:solidFill>
                  <a:srgbClr val="FF0000"/>
                </a:solidFill>
                <a:latin typeface="Arial" panose="020B0604020202020204" pitchFamily="34" charset="0"/>
                <a:cs typeface="Arial" panose="020B0604020202020204" pitchFamily="34" charset="0"/>
              </a:rPr>
              <a:t>THE PRESENTED PICTURE </a:t>
            </a:r>
            <a:r>
              <a:rPr lang="en-US" altLang="zh-CN" sz="2900" u="sng" dirty="0">
                <a:solidFill>
                  <a:srgbClr val="FF0000"/>
                </a:solidFill>
                <a:latin typeface="Arial" panose="020B0604020202020204" pitchFamily="34" charset="0"/>
                <a:cs typeface="Arial" panose="020B0604020202020204" pitchFamily="34" charset="0"/>
              </a:rPr>
              <a:t>WAS</a:t>
            </a:r>
            <a:r>
              <a:rPr lang="en-US" altLang="zh-CN" sz="2900" dirty="0">
                <a:solidFill>
                  <a:srgbClr val="FF0000"/>
                </a:solidFill>
                <a:latin typeface="Arial" panose="020B0604020202020204" pitchFamily="34" charset="0"/>
                <a:cs typeface="Arial" panose="020B0604020202020204" pitchFamily="34" charset="0"/>
              </a:rPr>
              <a:t> OR </a:t>
            </a:r>
            <a:r>
              <a:rPr lang="en-US" altLang="zh-CN" sz="2900" u="sng" dirty="0">
                <a:solidFill>
                  <a:srgbClr val="FF0000"/>
                </a:solidFill>
                <a:latin typeface="Arial" panose="020B0604020202020204" pitchFamily="34" charset="0"/>
                <a:cs typeface="Arial" panose="020B0604020202020204" pitchFamily="34" charset="0"/>
              </a:rPr>
              <a:t>WAS NOT</a:t>
            </a:r>
            <a:endParaRPr lang="en-US" altLang="zh-CN" sz="1000" u="sng" dirty="0">
              <a:latin typeface="Arial" panose="020B0604020202020204" pitchFamily="34" charset="0"/>
              <a:cs typeface="Arial" panose="020B0604020202020204" pitchFamily="34" charset="0"/>
            </a:endParaRPr>
          </a:p>
          <a:p>
            <a:r>
              <a:rPr lang="en-US" altLang="zh-CN" sz="2900" dirty="0">
                <a:latin typeface="Arial" panose="020B0604020202020204" pitchFamily="34" charset="0"/>
                <a:cs typeface="Arial" panose="020B0604020202020204" pitchFamily="34" charset="0"/>
              </a:rPr>
              <a:t>one of the faces in the sequence you just saw. </a:t>
            </a:r>
            <a:endParaRPr lang="en-US" sz="2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9271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524825" y="1217849"/>
            <a:ext cx="11667175" cy="742295"/>
          </a:xfrm>
        </p:spPr>
        <p:txBody>
          <a:bodyPr>
            <a:noAutofit/>
          </a:bodyPr>
          <a:lstStyle/>
          <a:p>
            <a:pPr algn="l"/>
            <a:br>
              <a:rPr lang="en-US" altLang="zh-CN" sz="2000" dirty="0">
                <a:latin typeface="Arial" panose="020B0604020202020204" pitchFamily="34" charset="0"/>
                <a:cs typeface="Arial" panose="020B0604020202020204" pitchFamily="34" charset="0"/>
              </a:rPr>
            </a:br>
            <a:r>
              <a:rPr lang="en-US" altLang="zh-CN" sz="3200" dirty="0">
                <a:latin typeface="Arial" panose="020B0604020202020204" pitchFamily="34" charset="0"/>
                <a:cs typeface="Arial" panose="020B0604020202020204" pitchFamily="34" charset="0"/>
              </a:rPr>
              <a:t>Once</a:t>
            </a:r>
            <a:r>
              <a:rPr lang="zh-CN" altLang="en-US" sz="3200" dirty="0">
                <a:latin typeface="Arial" panose="020B0604020202020204" pitchFamily="34" charset="0"/>
                <a:cs typeface="Arial" panose="020B0604020202020204" pitchFamily="34" charset="0"/>
              </a:rPr>
              <a:t> </a:t>
            </a:r>
            <a:r>
              <a:rPr lang="en-US" altLang="zh-CN" sz="3200" dirty="0">
                <a:latin typeface="Arial" panose="020B0604020202020204" pitchFamily="34" charset="0"/>
                <a:cs typeface="Arial" panose="020B0604020202020204" pitchFamily="34" charset="0"/>
              </a:rPr>
              <a:t>you</a:t>
            </a:r>
            <a:r>
              <a:rPr lang="zh-CN" altLang="en-US" sz="3200" dirty="0">
                <a:latin typeface="Arial" panose="020B0604020202020204" pitchFamily="34" charset="0"/>
                <a:cs typeface="Arial" panose="020B0604020202020204" pitchFamily="34" charset="0"/>
              </a:rPr>
              <a:t> </a:t>
            </a:r>
            <a:r>
              <a:rPr lang="en-US" altLang="zh-CN" sz="3200" dirty="0">
                <a:latin typeface="Arial" panose="020B0604020202020204" pitchFamily="34" charset="0"/>
                <a:cs typeface="Arial" panose="020B0604020202020204" pitchFamily="34" charset="0"/>
              </a:rPr>
              <a:t>make</a:t>
            </a:r>
            <a:r>
              <a:rPr lang="zh-CN" altLang="en-US" sz="3200" dirty="0">
                <a:latin typeface="Arial" panose="020B0604020202020204" pitchFamily="34" charset="0"/>
                <a:cs typeface="Arial" panose="020B0604020202020204" pitchFamily="34" charset="0"/>
              </a:rPr>
              <a:t> </a:t>
            </a:r>
            <a:r>
              <a:rPr lang="en-US" altLang="zh-CN" sz="3200" dirty="0">
                <a:latin typeface="Arial" panose="020B0604020202020204" pitchFamily="34" charset="0"/>
                <a:cs typeface="Arial" panose="020B0604020202020204" pitchFamily="34" charset="0"/>
              </a:rPr>
              <a:t>the</a:t>
            </a:r>
            <a:r>
              <a:rPr lang="zh-CN" altLang="en-US" sz="3200" dirty="0">
                <a:latin typeface="Arial" panose="020B0604020202020204" pitchFamily="34" charset="0"/>
                <a:cs typeface="Arial" panose="020B0604020202020204" pitchFamily="34" charset="0"/>
              </a:rPr>
              <a:t> </a:t>
            </a:r>
            <a:r>
              <a:rPr lang="en-US" altLang="zh-CN" sz="3200" dirty="0">
                <a:latin typeface="Arial" panose="020B0604020202020204" pitchFamily="34" charset="0"/>
                <a:cs typeface="Arial" panose="020B0604020202020204" pitchFamily="34" charset="0"/>
              </a:rPr>
              <a:t>choice,</a:t>
            </a:r>
            <a:r>
              <a:rPr lang="zh-CN" altLang="en-US" sz="3200" dirty="0">
                <a:latin typeface="Arial" panose="020B0604020202020204" pitchFamily="34" charset="0"/>
                <a:cs typeface="Arial" panose="020B0604020202020204" pitchFamily="34" charset="0"/>
              </a:rPr>
              <a:t> </a:t>
            </a:r>
            <a:r>
              <a:rPr lang="en-US" altLang="zh-CN" sz="3200" dirty="0">
                <a:latin typeface="Arial" panose="020B0604020202020204" pitchFamily="34" charset="0"/>
                <a:cs typeface="Arial" panose="020B0604020202020204" pitchFamily="34" charset="0"/>
              </a:rPr>
              <a:t>the</a:t>
            </a:r>
            <a:r>
              <a:rPr lang="zh-CN" altLang="en-US" sz="3200" dirty="0">
                <a:latin typeface="Arial" panose="020B0604020202020204" pitchFamily="34" charset="0"/>
                <a:cs typeface="Arial" panose="020B0604020202020204" pitchFamily="34" charset="0"/>
              </a:rPr>
              <a:t> </a:t>
            </a:r>
            <a:r>
              <a:rPr lang="en-US" altLang="zh-CN" sz="3200" dirty="0">
                <a:latin typeface="Arial" panose="020B0604020202020204" pitchFamily="34" charset="0"/>
                <a:cs typeface="Arial" panose="020B0604020202020204" pitchFamily="34" charset="0"/>
              </a:rPr>
              <a:t>page</a:t>
            </a:r>
            <a:r>
              <a:rPr lang="zh-CN" altLang="en-US" sz="3200" dirty="0">
                <a:latin typeface="Arial" panose="020B0604020202020204" pitchFamily="34" charset="0"/>
                <a:cs typeface="Arial" panose="020B0604020202020204" pitchFamily="34" charset="0"/>
              </a:rPr>
              <a:t> </a:t>
            </a:r>
            <a:r>
              <a:rPr lang="en-US" altLang="zh-CN" sz="3200" dirty="0">
                <a:latin typeface="Arial" panose="020B0604020202020204" pitchFamily="34" charset="0"/>
                <a:cs typeface="Arial" panose="020B0604020202020204" pitchFamily="34" charset="0"/>
              </a:rPr>
              <a:t>will</a:t>
            </a:r>
            <a:r>
              <a:rPr lang="zh-CN" altLang="en-US" sz="3200" dirty="0">
                <a:latin typeface="Arial" panose="020B0604020202020204" pitchFamily="34" charset="0"/>
                <a:cs typeface="Arial" panose="020B0604020202020204" pitchFamily="34" charset="0"/>
              </a:rPr>
              <a:t> </a:t>
            </a:r>
            <a:r>
              <a:rPr lang="en-US" altLang="zh-CN" sz="3200" dirty="0">
                <a:latin typeface="Arial" panose="020B0604020202020204" pitchFamily="34" charset="0"/>
                <a:cs typeface="Arial" panose="020B0604020202020204" pitchFamily="34" charset="0"/>
              </a:rPr>
              <a:t>switch</a:t>
            </a:r>
            <a:r>
              <a:rPr lang="zh-CN" altLang="en-US" sz="3200" dirty="0">
                <a:latin typeface="Arial" panose="020B0604020202020204" pitchFamily="34" charset="0"/>
                <a:cs typeface="Arial" panose="020B0604020202020204" pitchFamily="34" charset="0"/>
              </a:rPr>
              <a:t> </a:t>
            </a:r>
            <a:r>
              <a:rPr lang="en-US" altLang="zh-CN" sz="3200" dirty="0">
                <a:latin typeface="Arial" panose="020B0604020202020204" pitchFamily="34" charset="0"/>
                <a:cs typeface="Arial" panose="020B0604020202020204" pitchFamily="34" charset="0"/>
              </a:rPr>
              <a:t>to the</a:t>
            </a:r>
            <a:r>
              <a:rPr lang="zh-CN" altLang="en-US" sz="3200" dirty="0">
                <a:latin typeface="Arial" panose="020B0604020202020204" pitchFamily="34" charset="0"/>
                <a:cs typeface="Arial" panose="020B0604020202020204" pitchFamily="34" charset="0"/>
              </a:rPr>
              <a:t> </a:t>
            </a:r>
            <a:r>
              <a:rPr lang="en-US" altLang="zh-CN" sz="3200" dirty="0">
                <a:latin typeface="Arial" panose="020B0604020202020204" pitchFamily="34" charset="0"/>
                <a:cs typeface="Arial" panose="020B0604020202020204" pitchFamily="34" charset="0"/>
              </a:rPr>
              <a:t>next</a:t>
            </a:r>
            <a:r>
              <a:rPr lang="zh-CN" altLang="en-US" sz="3200" dirty="0">
                <a:latin typeface="Arial" panose="020B0604020202020204" pitchFamily="34" charset="0"/>
                <a:cs typeface="Arial" panose="020B0604020202020204" pitchFamily="34" charset="0"/>
              </a:rPr>
              <a:t> </a:t>
            </a:r>
            <a:r>
              <a:rPr lang="en-US" altLang="zh-CN" sz="3200" dirty="0">
                <a:latin typeface="Arial" panose="020B0604020202020204" pitchFamily="34" charset="0"/>
                <a:cs typeface="Arial" panose="020B0604020202020204" pitchFamily="34" charset="0"/>
              </a:rPr>
              <a:t>trial.</a:t>
            </a:r>
            <a:endParaRPr lang="en-US" sz="2000" dirty="0">
              <a:latin typeface="Arial" panose="020B0604020202020204" pitchFamily="34" charset="0"/>
              <a:cs typeface="Arial" panose="020B0604020202020204" pitchFamily="34" charset="0"/>
            </a:endParaRPr>
          </a:p>
        </p:txBody>
      </p:sp>
      <p:sp>
        <p:nvSpPr>
          <p:cNvPr id="10" name="Subtitle 2">
            <a:extLst>
              <a:ext uri="{FF2B5EF4-FFF2-40B4-BE49-F238E27FC236}">
                <a16:creationId xmlns:a16="http://schemas.microsoft.com/office/drawing/2014/main" id="{7B657E54-FB0B-9846-9D3A-5F4CAB62197F}"/>
              </a:ext>
            </a:extLst>
          </p:cNvPr>
          <p:cNvSpPr txBox="1">
            <a:spLocks/>
          </p:cNvSpPr>
          <p:nvPr/>
        </p:nvSpPr>
        <p:spPr>
          <a:xfrm>
            <a:off x="3189567" y="5455063"/>
            <a:ext cx="5081978" cy="1269957"/>
          </a:xfrm>
          <a:prstGeom prst="rect">
            <a:avLst/>
          </a:prstGeom>
        </p:spPr>
        <p:txBody>
          <a:bodyPr vert="horz" lIns="91428" tIns="45714" rIns="91428" bIns="45714"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endParaRPr lang="en-US" sz="2000" dirty="0">
              <a:latin typeface="Arial" panose="020B0604020202020204" pitchFamily="34" charset="0"/>
            </a:endParaRPr>
          </a:p>
        </p:txBody>
      </p:sp>
    </p:spTree>
    <p:extLst>
      <p:ext uri="{BB962C8B-B14F-4D97-AF65-F5344CB8AC3E}">
        <p14:creationId xmlns:p14="http://schemas.microsoft.com/office/powerpoint/2010/main" val="999307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E3B8A65-8FC9-41F2-998D-6A0E4DAA3B8F}"/>
              </a:ext>
            </a:extLst>
          </p:cNvPr>
          <p:cNvSpPr/>
          <p:nvPr/>
        </p:nvSpPr>
        <p:spPr>
          <a:xfrm>
            <a:off x="374575" y="1045025"/>
            <a:ext cx="11440436" cy="4401205"/>
          </a:xfrm>
          <a:prstGeom prst="rect">
            <a:avLst/>
          </a:prstGeom>
        </p:spPr>
        <p:txBody>
          <a:bodyPr wrap="square">
            <a:spAutoFit/>
          </a:bodyPr>
          <a:lstStyle/>
          <a:p>
            <a:r>
              <a:rPr lang="en-US" sz="4000" dirty="0">
                <a:latin typeface="Arial" panose="020B0604020202020204" pitchFamily="34" charset="0"/>
                <a:cs typeface="Arial" panose="020B0604020202020204" pitchFamily="34" charset="0"/>
              </a:rPr>
              <a:t>At the next stage, you will conduct a short practice run to make sure that the task is clear. </a:t>
            </a:r>
          </a:p>
          <a:p>
            <a:endParaRPr lang="en-US" sz="4000" dirty="0">
              <a:latin typeface="Arial" panose="020B0604020202020204" pitchFamily="34" charset="0"/>
              <a:cs typeface="Arial" panose="020B0604020202020204" pitchFamily="34" charset="0"/>
            </a:endParaRPr>
          </a:p>
          <a:p>
            <a:r>
              <a:rPr lang="en-US" sz="4000" dirty="0">
                <a:latin typeface="Arial" panose="020B0604020202020204" pitchFamily="34" charset="0"/>
                <a:cs typeface="Arial" panose="020B0604020202020204" pitchFamily="34" charset="0"/>
              </a:rPr>
              <a:t>Remember – </a:t>
            </a:r>
            <a:r>
              <a:rPr lang="en-GB" sz="4000" dirty="0">
                <a:latin typeface="Arial" panose="020B0604020202020204" pitchFamily="34" charset="0"/>
                <a:cs typeface="Arial" panose="020B0604020202020204" pitchFamily="34" charset="0"/>
              </a:rPr>
              <a:t>the goal here is to provide YOUR JUDGEMENT WHETHER THE PRESENTED PICTURE WAS OR WAS NOT </a:t>
            </a:r>
            <a:r>
              <a:rPr lang="en-US" sz="4000" dirty="0">
                <a:latin typeface="Arial" panose="020B0604020202020204" pitchFamily="34" charset="0"/>
              </a:rPr>
              <a:t>of the of the face sequence you just saw.</a:t>
            </a:r>
            <a:r>
              <a:rPr lang="en-US" altLang="zh-CN" sz="4000" b="1" dirty="0">
                <a:latin typeface="Arial" panose="020B0604020202020204" pitchFamily="34" charset="0"/>
                <a:cs typeface="Arial" panose="020B0604020202020204" pitchFamily="34" charset="0"/>
              </a:rPr>
              <a:t> </a:t>
            </a:r>
            <a:endParaRPr lang="en-US"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9940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CC037E10-DC8D-D843-90C5-908847AAAD97}"/>
              </a:ext>
            </a:extLst>
          </p:cNvPr>
          <p:cNvSpPr txBox="1">
            <a:spLocks/>
          </p:cNvSpPr>
          <p:nvPr/>
        </p:nvSpPr>
        <p:spPr>
          <a:xfrm>
            <a:off x="555458" y="348915"/>
            <a:ext cx="11417968" cy="5455758"/>
          </a:xfrm>
          <a:prstGeom prst="rect">
            <a:avLst/>
          </a:prstGeom>
        </p:spPr>
        <p:txBody>
          <a:bodyPr vert="horz" lIns="91428" tIns="45714" rIns="91428" bIns="45714" rtlCol="0">
            <a:no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lang="en-US" sz="3600" dirty="0">
                <a:latin typeface="Arial" panose="020B0604020202020204" pitchFamily="34" charset="0"/>
                <a:cs typeface="Arial" panose="020B0604020202020204" pitchFamily="34" charset="0"/>
              </a:rPr>
              <a:t>Thank you for completing the practice stage. </a:t>
            </a:r>
          </a:p>
          <a:p>
            <a:r>
              <a:rPr lang="en-US" sz="3600" dirty="0">
                <a:latin typeface="Arial" panose="020B0604020202020204" pitchFamily="34" charset="0"/>
                <a:cs typeface="Arial" panose="020B0604020202020204" pitchFamily="34" charset="0"/>
              </a:rPr>
              <a:t>Remember – </a:t>
            </a:r>
            <a:r>
              <a:rPr lang="en-GB" sz="3600" dirty="0">
                <a:latin typeface="Arial" panose="020B0604020202020204" pitchFamily="34" charset="0"/>
                <a:cs typeface="Arial" panose="020B0604020202020204" pitchFamily="34" charset="0"/>
              </a:rPr>
              <a:t>the goal here is to provide YOUR JUDGEMENT </a:t>
            </a:r>
            <a:r>
              <a:rPr lang="en-GB" sz="3600" dirty="0">
                <a:solidFill>
                  <a:srgbClr val="FF0000"/>
                </a:solidFill>
                <a:latin typeface="Arial" panose="020B0604020202020204" pitchFamily="34" charset="0"/>
                <a:cs typeface="Arial" panose="020B0604020202020204" pitchFamily="34" charset="0"/>
              </a:rPr>
              <a:t>WHETHER THE PRESENTED PICTURE WAS OR WAS NOT</a:t>
            </a:r>
            <a:r>
              <a:rPr lang="en-GB" sz="3600" dirty="0">
                <a:latin typeface="Arial" panose="020B0604020202020204" pitchFamily="34" charset="0"/>
                <a:cs typeface="Arial" panose="020B0604020202020204" pitchFamily="34" charset="0"/>
              </a:rPr>
              <a:t> </a:t>
            </a:r>
            <a:r>
              <a:rPr lang="en-US" sz="3600" dirty="0">
                <a:latin typeface="Arial" panose="020B0604020202020204" pitchFamily="34" charset="0"/>
              </a:rPr>
              <a:t>of the face sequence you just saw.</a:t>
            </a:r>
            <a:r>
              <a:rPr lang="en-US" altLang="zh-CN" sz="3600" b="1" dirty="0">
                <a:latin typeface="Arial" panose="020B0604020202020204" pitchFamily="34" charset="0"/>
                <a:cs typeface="Arial" panose="020B0604020202020204" pitchFamily="34" charset="0"/>
              </a:rPr>
              <a:t> </a:t>
            </a:r>
            <a:endParaRPr lang="en-US" sz="3600" dirty="0">
              <a:latin typeface="Arial" panose="020B0604020202020204" pitchFamily="34" charset="0"/>
              <a:cs typeface="Arial" panose="020B0604020202020204" pitchFamily="34" charset="0"/>
            </a:endParaRPr>
          </a:p>
          <a:p>
            <a:endParaRPr lang="en-US" sz="3600" dirty="0">
              <a:latin typeface="Arial" panose="020B0604020202020204" pitchFamily="34" charset="0"/>
              <a:ea typeface="+mj-ea"/>
              <a:cs typeface="+mj-cs"/>
            </a:endParaRPr>
          </a:p>
          <a:p>
            <a:r>
              <a:rPr lang="en-US" sz="3600" dirty="0">
                <a:latin typeface="Arial" panose="020B0604020202020204" pitchFamily="34" charset="0"/>
                <a:ea typeface="+mj-ea"/>
                <a:cs typeface="+mj-cs"/>
              </a:rPr>
              <a:t>In the following section you will complete the actual study, which consists of 15 trials. The task should take 7 minutes, more or less. </a:t>
            </a:r>
          </a:p>
          <a:p>
            <a:endParaRPr lang="en-US" sz="3600" dirty="0">
              <a:latin typeface="Arial" panose="020B0604020202020204" pitchFamily="34" charset="0"/>
              <a:ea typeface="+mj-ea"/>
              <a:cs typeface="+mj-cs"/>
            </a:endParaRPr>
          </a:p>
          <a:p>
            <a:r>
              <a:rPr lang="en-US" altLang="zh-CN" sz="3600" dirty="0">
                <a:latin typeface="Arial" panose="020B0604020202020204" pitchFamily="34" charset="0"/>
                <a:ea typeface="+mj-ea"/>
                <a:cs typeface="+mj-cs"/>
              </a:rPr>
              <a:t>Click</a:t>
            </a:r>
            <a:r>
              <a:rPr lang="zh-CN" altLang="en-US" sz="3600" dirty="0">
                <a:latin typeface="Arial" panose="020B0604020202020204" pitchFamily="34" charset="0"/>
                <a:ea typeface="+mj-ea"/>
                <a:cs typeface="+mj-cs"/>
              </a:rPr>
              <a:t> </a:t>
            </a:r>
            <a:r>
              <a:rPr lang="en-US" altLang="zh-CN" sz="3600" dirty="0">
                <a:latin typeface="Arial" panose="020B0604020202020204" pitchFamily="34" charset="0"/>
                <a:ea typeface="+mj-ea"/>
                <a:cs typeface="+mj-cs"/>
              </a:rPr>
              <a:t>‘Continue’</a:t>
            </a:r>
            <a:r>
              <a:rPr lang="zh-CN" altLang="en-US" sz="3600" dirty="0">
                <a:latin typeface="Arial" panose="020B0604020202020204" pitchFamily="34" charset="0"/>
                <a:ea typeface="+mj-ea"/>
                <a:cs typeface="+mj-cs"/>
              </a:rPr>
              <a:t> </a:t>
            </a:r>
            <a:r>
              <a:rPr lang="en-US" altLang="zh-CN" sz="3600" dirty="0">
                <a:latin typeface="Arial" panose="020B0604020202020204" pitchFamily="34" charset="0"/>
                <a:ea typeface="+mj-ea"/>
                <a:cs typeface="+mj-cs"/>
              </a:rPr>
              <a:t>to</a:t>
            </a:r>
            <a:r>
              <a:rPr lang="zh-CN" altLang="en-US" sz="3600" dirty="0">
                <a:latin typeface="Arial" panose="020B0604020202020204" pitchFamily="34" charset="0"/>
                <a:ea typeface="+mj-ea"/>
                <a:cs typeface="+mj-cs"/>
              </a:rPr>
              <a:t> </a:t>
            </a:r>
            <a:r>
              <a:rPr lang="en-US" altLang="zh-CN" sz="3600" dirty="0">
                <a:latin typeface="Arial" panose="020B0604020202020204" pitchFamily="34" charset="0"/>
                <a:ea typeface="+mj-ea"/>
                <a:cs typeface="+mj-cs"/>
              </a:rPr>
              <a:t>begin the actual task. </a:t>
            </a:r>
            <a:endParaRPr lang="en-US" sz="3600" dirty="0">
              <a:latin typeface="Arial" panose="020B0604020202020204" pitchFamily="34" charset="0"/>
              <a:ea typeface="+mj-ea"/>
              <a:cs typeface="+mj-cs"/>
            </a:endParaRPr>
          </a:p>
        </p:txBody>
      </p:sp>
    </p:spTree>
    <p:extLst>
      <p:ext uri="{BB962C8B-B14F-4D97-AF65-F5344CB8AC3E}">
        <p14:creationId xmlns:p14="http://schemas.microsoft.com/office/powerpoint/2010/main" val="6010271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404</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Wingdings</vt:lpstr>
      <vt:lpstr>Office Theme</vt:lpstr>
      <vt:lpstr>The goal of this portion is to examine whether people can remember the  emotional facial expressions of the face in the sequence.   In each trial, a series of faces expressing various degrees of emotions will appear on the screen. The face sequence may either be expressing positive or negative emotions.              The face sequence will be on the screen for a brief moment. In order to take all the ratings in, try to focus your attention on it as much as possible. </vt:lpstr>
      <vt:lpstr>PowerPoint Presentation</vt:lpstr>
      <vt:lpstr>PowerPoint Presentation</vt:lpstr>
      <vt:lpstr> Once you make the choice, the page will switch to the next trial.</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Call Duden</dc:creator>
  <cp:lastModifiedBy>Jonas Schone</cp:lastModifiedBy>
  <cp:revision>10</cp:revision>
  <dcterms:created xsi:type="dcterms:W3CDTF">2020-03-11T15:43:16Z</dcterms:created>
  <dcterms:modified xsi:type="dcterms:W3CDTF">2020-04-07T15:07:59Z</dcterms:modified>
</cp:coreProperties>
</file>