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57" r:id="rId5"/>
    <p:sldId id="269" r:id="rId6"/>
    <p:sldId id="270" r:id="rId7"/>
    <p:sldId id="263" r:id="rId8"/>
    <p:sldId id="260" r:id="rId9"/>
    <p:sldId id="271"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52" d="100"/>
          <a:sy n="52" d="100"/>
        </p:scale>
        <p:origin x="13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4/7/2020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two separate abilities: 1.) the ability to evaluate the emotional response of faces expressing emotion and 2.) the ability to remember emotional faces.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For each of those abilities you will go through separate tasks, for which you will first go through a short instruction session, before completing a short practice round, and then participate in the actual task.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portion is to examine whether people can </a:t>
            </a:r>
            <a:r>
              <a:rPr lang="en-US" sz="5400" dirty="0">
                <a:solidFill>
                  <a:srgbClr val="FF0000"/>
                </a:solidFill>
              </a:rPr>
              <a:t>estimate</a:t>
            </a:r>
            <a:r>
              <a:rPr lang="en-US" sz="5400" dirty="0"/>
              <a:t> the </a:t>
            </a:r>
            <a:br>
              <a:rPr lang="en-US" sz="5400" dirty="0"/>
            </a:br>
            <a:r>
              <a:rPr lang="en-US" sz="5400" dirty="0">
                <a:solidFill>
                  <a:srgbClr val="FF0000"/>
                </a:solidFill>
              </a:rPr>
              <a:t>average</a:t>
            </a:r>
            <a:r>
              <a:rPr lang="en-US" sz="5400" dirty="0"/>
              <a:t> </a:t>
            </a:r>
            <a:r>
              <a:rPr lang="en-US" sz="5400" dirty="0">
                <a:solidFill>
                  <a:srgbClr val="FF0000"/>
                </a:solidFill>
              </a:rPr>
              <a:t>emotional expression</a:t>
            </a:r>
            <a:r>
              <a:rPr lang="en-US" sz="5400" dirty="0"/>
              <a:t> of face sequences.</a:t>
            </a:r>
            <a:br>
              <a:rPr lang="en-US" sz="5400" dirty="0"/>
            </a:br>
            <a:r>
              <a:rPr lang="en-US" sz="5400" dirty="0"/>
              <a:t> </a:t>
            </a:r>
            <a:br>
              <a:rPr lang="en-US" sz="5400" dirty="0"/>
            </a:br>
            <a:r>
              <a:rPr lang="en-US" sz="5400" dirty="0"/>
              <a:t>In each trial,</a:t>
            </a:r>
            <a:r>
              <a:rPr lang="zh-CN" altLang="en-US" sz="5400" dirty="0"/>
              <a:t> </a:t>
            </a:r>
            <a:r>
              <a:rPr lang="en-US" altLang="zh-CN" sz="5400" dirty="0"/>
              <a:t>a series of faces </a:t>
            </a:r>
            <a:r>
              <a:rPr lang="en-US" sz="5400" dirty="0"/>
              <a:t>expressing various degrees of emotions will appear on the screen. The face sequence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face sequence, you will be asked to move the mouse left of the line to begin the rating phase</a:t>
            </a:r>
            <a:br>
              <a:rPr lang="en-US" sz="5799" dirty="0">
                <a:cs typeface="Arial" panose="020B0604020202020204" pitchFamily="34" charset="0"/>
              </a:rPr>
            </a:b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​A face will then appear on the screen. When you move your mouse, the face will change from being neutral to expressing emotion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adjusting your mouse</a:t>
            </a:r>
            <a:r>
              <a:rPr lang="en-US" sz="5799" dirty="0">
                <a:cs typeface="Arial" panose="020B0604020202020204" pitchFamily="34" charset="0"/>
              </a:rPr>
              <a:t>, </a:t>
            </a:r>
            <a:r>
              <a:rPr lang="en-US" sz="5799" b="1" dirty="0">
                <a:cs typeface="Arial" panose="020B0604020202020204" pitchFamily="34" charset="0"/>
              </a:rPr>
              <a:t>you are asked to estimate the </a:t>
            </a:r>
            <a:r>
              <a:rPr lang="en-US" sz="5799" b="1" dirty="0">
                <a:solidFill>
                  <a:srgbClr val="FF0000"/>
                </a:solidFill>
                <a:cs typeface="Arial" panose="020B0604020202020204" pitchFamily="34" charset="0"/>
              </a:rPr>
              <a:t>average emotional response of the face sequence you just saw. </a:t>
            </a:r>
            <a:br>
              <a:rPr lang="en-US" sz="5799" b="1" dirty="0">
                <a:solidFill>
                  <a:srgbClr val="FF0000"/>
                </a:solidFill>
                <a:cs typeface="Arial" panose="020B0604020202020204" pitchFamily="34" charset="0"/>
              </a:rPr>
            </a:b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t>
            </a:r>
          </a:p>
          <a:p>
            <a:r>
              <a:rPr lang="en-US" altLang="zh-CN" sz="5799" dirty="0">
                <a:solidFill>
                  <a:srgbClr val="FF0000"/>
                </a:solidFill>
                <a:latin typeface="Arial" panose="020B0604020202020204" pitchFamily="34" charset="0"/>
                <a:cs typeface="Arial" panose="020B0604020202020204" pitchFamily="34" charset="0"/>
              </a:rPr>
              <a:t>AVERAGE EMOTIONAL RESPONSE</a:t>
            </a:r>
            <a:r>
              <a:rPr lang="en-US" altLang="zh-CN" sz="5799"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sequence 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 of the of the face sequence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t>
            </a:r>
            <a:r>
              <a:rPr lang="en-US" sz="7200" dirty="0">
                <a:solidFill>
                  <a:srgbClr val="FF0000"/>
                </a:solidFill>
                <a:latin typeface="Arial" panose="020B0604020202020204" pitchFamily="34" charset="0"/>
              </a:rPr>
              <a:t>AVERAGE EMOTIONAL RESPONSE</a:t>
            </a:r>
            <a:r>
              <a:rPr lang="en-US" sz="7200" dirty="0">
                <a:latin typeface="Arial" panose="020B0604020202020204" pitchFamily="34" charset="0"/>
              </a:rPr>
              <a:t> of the face sequence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15 trials. The task should take 7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702</TotalTime>
  <Words>449</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Wingdings</vt:lpstr>
      <vt:lpstr>Office Theme</vt:lpstr>
      <vt:lpstr>PowerPoint Presentation</vt:lpstr>
      <vt:lpstr>The goal of this portion is to examine whether people can estimate the  average emotional expression of face sequences.   In each trial, a series of faces expressing various degrees of emotions will appear on the screen. The face sequence may either be expressing positive or negative emotions.              The face sequence will be on the screen for a brief moment. In order to take all the ratings in, try to focus your attention on it as much as possible. </vt:lpstr>
      <vt:lpstr>  ​Following the face sequence, you will be asked to move the mouse left of the line to begin the rating phase  </vt:lpstr>
      <vt:lpstr>  ​A face will then appear on the screen. When you move your mouse, the face will change from being neutral to expressing emotion    By adjusting your mouse, you are asked to estimate the average emotional response of the face sequence you just saw.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Jonas Schone</cp:lastModifiedBy>
  <cp:revision>62</cp:revision>
  <cp:lastPrinted>2019-01-08T06:07:19Z</cp:lastPrinted>
  <dcterms:created xsi:type="dcterms:W3CDTF">2019-01-04T19:36:10Z</dcterms:created>
  <dcterms:modified xsi:type="dcterms:W3CDTF">2020-04-07T15:08:07Z</dcterms:modified>
</cp:coreProperties>
</file>