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57" r:id="rId4"/>
    <p:sldId id="269"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9" d="100"/>
          <a:sy n="39" d="100"/>
        </p:scale>
        <p:origin x="2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6/11/2019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emotional expression</a:t>
            </a:r>
            <a:r>
              <a:rPr lang="en-US" sz="5400" dirty="0"/>
              <a:t> of faces.</a:t>
            </a:r>
            <a:br>
              <a:rPr lang="en-US" sz="5400" dirty="0"/>
            </a:br>
            <a:r>
              <a:rPr lang="en-US" sz="5400" dirty="0"/>
              <a:t> </a:t>
            </a:r>
            <a:br>
              <a:rPr lang="en-US" sz="5400" dirty="0"/>
            </a:br>
            <a:r>
              <a:rPr lang="en-US" sz="5400" dirty="0"/>
              <a:t>In each trial,</a:t>
            </a:r>
            <a:r>
              <a:rPr lang="zh-CN" altLang="en-US" sz="5400" dirty="0"/>
              <a:t> </a:t>
            </a:r>
            <a:r>
              <a:rPr lang="en-US" altLang="zh-CN" sz="5400" dirty="0"/>
              <a:t>a face </a:t>
            </a:r>
            <a:r>
              <a:rPr lang="en-US" sz="5400" dirty="0"/>
              <a:t>expressing various degrees of emotions will appear on the screen. The face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will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074497"/>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a </a:t>
            </a:r>
            <a:r>
              <a:rPr lang="en-US" altLang="zh-CN" sz="5799" dirty="0">
                <a:cs typeface="Arial" panose="020B0604020202020204" pitchFamily="34" charset="0"/>
              </a:rPr>
              <a:t>scale</a:t>
            </a:r>
            <a:r>
              <a:rPr lang="en-US" sz="5799" dirty="0">
                <a:cs typeface="Arial" panose="020B0604020202020204" pitchFamily="34" charset="0"/>
              </a:rPr>
              <a:t> will appear in the middle of the screen.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moving the indicator</a:t>
            </a:r>
            <a:r>
              <a:rPr lang="en-US" sz="5799" dirty="0">
                <a:cs typeface="Arial" panose="020B0604020202020204" pitchFamily="34" charset="0"/>
              </a:rPr>
              <a:t>, </a:t>
            </a:r>
            <a:r>
              <a:rPr lang="en-US" sz="5799" b="1" dirty="0">
                <a:cs typeface="Arial" panose="020B0604020202020204" pitchFamily="34" charset="0"/>
              </a:rPr>
              <a:t>you are asked to estimate the emotional response of the face you just saw. </a:t>
            </a:r>
            <a:br>
              <a:rPr lang="en-US" sz="5799" b="1" dirty="0">
                <a:cs typeface="Arial" panose="020B0604020202020204" pitchFamily="34" charset="0"/>
              </a:rPr>
            </a:br>
            <a:br>
              <a:rPr lang="en-US" sz="5799" b="1" dirty="0">
                <a:cs typeface="Arial" panose="020B0604020202020204" pitchFamily="34" charset="0"/>
              </a:rPr>
            </a:br>
            <a:r>
              <a:rPr lang="en-US" sz="5799" dirty="0">
                <a:cs typeface="Arial" panose="020B0604020202020204" pitchFamily="34" charset="0"/>
              </a:rPr>
              <a:t>You have to move the indicator and click on it in order to move to the next page. </a:t>
            </a:r>
          </a:p>
        </p:txBody>
      </p:sp>
      <p:pic>
        <p:nvPicPr>
          <p:cNvPr id="5" name="Picture 4">
            <a:extLst>
              <a:ext uri="{FF2B5EF4-FFF2-40B4-BE49-F238E27FC236}">
                <a16:creationId xmlns:a16="http://schemas.microsoft.com/office/drawing/2014/main" id="{C927A0F9-6710-6A4F-BF01-6EF7FFB7F3EC}"/>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you just saw. </a:t>
            </a:r>
            <a:endParaRPr lang="en-US" sz="5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C2161E-9EEC-D04D-9753-DA9905FF4E72}"/>
              </a:ext>
            </a:extLst>
          </p:cNvPr>
          <p:cNvPicPr>
            <a:picLocks noChangeAspect="1"/>
          </p:cNvPicPr>
          <p:nvPr/>
        </p:nvPicPr>
        <p:blipFill>
          <a:blip r:embed="rId2"/>
          <a:stretch>
            <a:fillRect/>
          </a:stretch>
        </p:blipFill>
        <p:spPr>
          <a:xfrm>
            <a:off x="580523" y="5640348"/>
            <a:ext cx="22867968" cy="68580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7" name="Picture 6">
            <a:extLst>
              <a:ext uri="{FF2B5EF4-FFF2-40B4-BE49-F238E27FC236}">
                <a16:creationId xmlns:a16="http://schemas.microsoft.com/office/drawing/2014/main" id="{BF1500CA-DCCC-46AE-9BB0-11CC314783AC}"/>
              </a:ext>
            </a:extLst>
          </p:cNvPr>
          <p:cNvPicPr>
            <a:picLocks noChangeAspect="1"/>
          </p:cNvPicPr>
          <p:nvPr/>
        </p:nvPicPr>
        <p:blipFill>
          <a:blip r:embed="rId2"/>
          <a:stretch>
            <a:fillRect/>
          </a:stretch>
        </p:blipFill>
        <p:spPr>
          <a:xfrm>
            <a:off x="10269294" y="4559075"/>
            <a:ext cx="2795761" cy="3588884"/>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EMOTIONAL RESPONSE of the of the face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EMOTIONAL RESPONSE of the face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92</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Office Theme</vt:lpstr>
      <vt:lpstr>PowerPoint Presentation</vt:lpstr>
      <vt:lpstr>The goal of this study is to examine whether people can estimate the emotional expression of faces.   In each trial, a face expressing various degrees of emotions will appear on the screen. The face may either be expressing positive or negative emotions.              The face will on the screen for a brief moment. In order to take all the ratings in, try to focus your attention on it as much as possible. </vt:lpstr>
      <vt:lpstr>  ​Following the face, a scale will appear in the middle of the screen.    By moving the indicator, you are asked to estimate the emotional response of the face you just saw.   You have to move the indicator and click on it in order to move to the next page.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50</cp:revision>
  <cp:lastPrinted>2019-01-08T06:07:19Z</cp:lastPrinted>
  <dcterms:created xsi:type="dcterms:W3CDTF">2019-01-04T19:36:10Z</dcterms:created>
  <dcterms:modified xsi:type="dcterms:W3CDTF">2019-06-11T22:16:05Z</dcterms:modified>
</cp:coreProperties>
</file>