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1"/>
    <p:restoredTop sz="94666"/>
  </p:normalViewPr>
  <p:slideViewPr>
    <p:cSldViewPr snapToGrid="0" snapToObjects="1">
      <p:cViewPr varScale="1">
        <p:scale>
          <a:sx n="35" d="100"/>
          <a:sy n="35" d="100"/>
        </p:scale>
        <p:origin x="1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1/17/2020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a:t>
            </a:r>
            <a:r>
              <a:rPr lang="en-US" sz="5400" dirty="0" smtClean="0"/>
              <a:t>the </a:t>
            </a:r>
            <a:br>
              <a:rPr lang="en-US" sz="5400" dirty="0" smtClean="0"/>
            </a:br>
            <a:r>
              <a:rPr lang="en-US" sz="5400" dirty="0" smtClean="0">
                <a:solidFill>
                  <a:srgbClr val="FF0000"/>
                </a:solidFill>
              </a:rPr>
              <a:t>average</a:t>
            </a:r>
            <a:r>
              <a:rPr lang="en-US" sz="5400" dirty="0" smtClean="0"/>
              <a:t> </a:t>
            </a:r>
            <a:r>
              <a:rPr lang="en-US" sz="5400" dirty="0">
                <a:solidFill>
                  <a:srgbClr val="FF0000"/>
                </a:solidFill>
              </a:rPr>
              <a:t>emotional expression</a:t>
            </a:r>
            <a:r>
              <a:rPr lang="en-US" sz="5400" dirty="0"/>
              <a:t> of </a:t>
            </a:r>
            <a:r>
              <a:rPr lang="en-US" sz="5400" dirty="0" smtClean="0"/>
              <a:t>face sequences.</a:t>
            </a:r>
            <a:r>
              <a:rPr lang="en-US" sz="5400" dirty="0"/>
              <a:t/>
            </a:r>
            <a:br>
              <a:rPr lang="en-US" sz="5400" dirty="0"/>
            </a:br>
            <a:r>
              <a:rPr lang="en-US" sz="5400" dirty="0"/>
              <a:t> </a:t>
            </a:r>
            <a:br>
              <a:rPr lang="en-US" sz="5400" dirty="0"/>
            </a:br>
            <a:r>
              <a:rPr lang="en-US" sz="5400" dirty="0"/>
              <a:t>In each trial,</a:t>
            </a:r>
            <a:r>
              <a:rPr lang="zh-CN" altLang="en-US" sz="5400" dirty="0"/>
              <a:t> </a:t>
            </a:r>
            <a:r>
              <a:rPr lang="en-US" altLang="zh-CN" sz="5400" dirty="0" smtClean="0"/>
              <a:t>a series of faces </a:t>
            </a:r>
            <a:r>
              <a:rPr lang="en-US" sz="5400" dirty="0"/>
              <a:t>expressing various degrees of emotions will appear on the screen. The </a:t>
            </a:r>
            <a:r>
              <a:rPr lang="en-US" sz="5400" dirty="0" smtClean="0"/>
              <a:t>face sequence </a:t>
            </a:r>
            <a:r>
              <a:rPr lang="en-US" sz="5400" dirty="0"/>
              <a:t>may either be expressing positive or negative emotions.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The </a:t>
            </a:r>
            <a:r>
              <a:rPr lang="en-US" sz="5400" dirty="0" smtClean="0"/>
              <a:t>face sequence </a:t>
            </a:r>
            <a:r>
              <a:rPr lang="en-US" sz="5400" dirty="0"/>
              <a:t>will </a:t>
            </a:r>
            <a:r>
              <a:rPr lang="en-US" sz="5400" dirty="0" smtClean="0"/>
              <a:t>be on </a:t>
            </a:r>
            <a:r>
              <a:rPr lang="en-US" sz="5400" dirty="0"/>
              <a:t>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a:cs typeface="Arial" panose="020B0604020202020204" pitchFamily="34" charset="0"/>
              </a:rPr>
              <a:t>​Following the </a:t>
            </a:r>
            <a:r>
              <a:rPr lang="en-US" sz="5799" dirty="0" smtClean="0">
                <a:cs typeface="Arial" panose="020B0604020202020204" pitchFamily="34" charset="0"/>
              </a:rPr>
              <a:t>face sequence,</a:t>
            </a:r>
            <a:r>
              <a:rPr lang="en-US" sz="5799" dirty="0">
                <a:cs typeface="Arial" panose="020B0604020202020204" pitchFamily="34" charset="0"/>
              </a:rPr>
              <a:t> </a:t>
            </a:r>
            <a:r>
              <a:rPr lang="en-US" sz="5799" dirty="0" smtClean="0">
                <a:cs typeface="Arial" panose="020B0604020202020204" pitchFamily="34" charset="0"/>
              </a:rPr>
              <a:t>you will be asked to move the mouse left of the line to begin the rating phase</a:t>
            </a: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smtClean="0">
                <a:cs typeface="Arial" panose="020B0604020202020204" pitchFamily="34" charset="0"/>
              </a:rPr>
              <a:t>​A face will then appear on the screen. When you move your mouse, the face will change from being neutral to expressing emotion</a:t>
            </a:r>
            <a:r>
              <a:rPr lang="en-US" sz="5799" dirty="0">
                <a:cs typeface="Arial" panose="020B0604020202020204" pitchFamily="34" charset="0"/>
              </a:rPr>
              <a:t>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By </a:t>
            </a:r>
            <a:r>
              <a:rPr lang="en-US" altLang="zh-CN" sz="5799" dirty="0" smtClean="0">
                <a:cs typeface="Arial" panose="020B0604020202020204" pitchFamily="34" charset="0"/>
              </a:rPr>
              <a:t>adjusting your mouse</a:t>
            </a:r>
            <a:r>
              <a:rPr lang="en-US" sz="5799" dirty="0" smtClean="0">
                <a:cs typeface="Arial" panose="020B0604020202020204" pitchFamily="34" charset="0"/>
              </a:rPr>
              <a:t>, </a:t>
            </a:r>
            <a:r>
              <a:rPr lang="en-US" sz="5799" b="1" dirty="0">
                <a:cs typeface="Arial" panose="020B0604020202020204" pitchFamily="34" charset="0"/>
              </a:rPr>
              <a:t>you are asked to estimate </a:t>
            </a:r>
            <a:r>
              <a:rPr lang="en-US" sz="5799" b="1" dirty="0" smtClean="0">
                <a:cs typeface="Arial" panose="020B0604020202020204" pitchFamily="34" charset="0"/>
              </a:rPr>
              <a:t>the </a:t>
            </a:r>
            <a:r>
              <a:rPr lang="en-US" sz="5799" b="1" dirty="0" smtClean="0">
                <a:solidFill>
                  <a:srgbClr val="FF0000"/>
                </a:solidFill>
                <a:cs typeface="Arial" panose="020B0604020202020204" pitchFamily="34" charset="0"/>
              </a:rPr>
              <a:t>average </a:t>
            </a:r>
            <a:r>
              <a:rPr lang="en-US" sz="5799" b="1" dirty="0">
                <a:solidFill>
                  <a:srgbClr val="FF0000"/>
                </a:solidFill>
                <a:cs typeface="Arial" panose="020B0604020202020204" pitchFamily="34" charset="0"/>
              </a:rPr>
              <a:t>emotional response of the </a:t>
            </a:r>
            <a:r>
              <a:rPr lang="en-US" sz="5799" b="1" dirty="0" smtClean="0">
                <a:solidFill>
                  <a:srgbClr val="FF0000"/>
                </a:solidFill>
                <a:cs typeface="Arial" panose="020B0604020202020204" pitchFamily="34" charset="0"/>
              </a:rPr>
              <a:t>face sequence </a:t>
            </a:r>
            <a:r>
              <a:rPr lang="en-US" sz="5799" b="1" dirty="0">
                <a:solidFill>
                  <a:srgbClr val="FF0000"/>
                </a:solidFill>
                <a:cs typeface="Arial" panose="020B0604020202020204" pitchFamily="34" charset="0"/>
              </a:rPr>
              <a:t>you just saw. </a:t>
            </a:r>
            <a:br>
              <a:rPr lang="en-US" sz="5799" b="1" dirty="0">
                <a:solidFill>
                  <a:srgbClr val="FF0000"/>
                </a:solidFill>
                <a:cs typeface="Arial" panose="020B0604020202020204" pitchFamily="34" charset="0"/>
              </a:rPr>
            </a:br>
            <a:r>
              <a:rPr lang="en-US" sz="5799" b="1" dirty="0">
                <a:cs typeface="Arial" panose="020B0604020202020204" pitchFamily="34" charset="0"/>
              </a:rPr>
              <a:t/>
            </a: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5799" dirty="0">
                <a:latin typeface="Arial" panose="020B0604020202020204" pitchFamily="34" charset="0"/>
                <a:cs typeface="Arial" panose="020B0604020202020204" pitchFamily="34" charset="0"/>
              </a:rPr>
              <a:t/>
            </a:r>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a:t>
            </a:r>
            <a:r>
              <a:rPr lang="en-US" altLang="zh-CN" sz="5799" dirty="0" smtClean="0">
                <a:latin typeface="Arial" panose="020B0604020202020204" pitchFamily="34" charset="0"/>
                <a:cs typeface="Arial" panose="020B0604020202020204" pitchFamily="34" charset="0"/>
              </a:rPr>
              <a:t>THE </a:t>
            </a:r>
          </a:p>
          <a:p>
            <a:r>
              <a:rPr lang="en-US" altLang="zh-CN" sz="5799" dirty="0" smtClean="0">
                <a:solidFill>
                  <a:srgbClr val="FF0000"/>
                </a:solidFill>
                <a:latin typeface="Arial" panose="020B0604020202020204" pitchFamily="34" charset="0"/>
                <a:cs typeface="Arial" panose="020B0604020202020204" pitchFamily="34" charset="0"/>
              </a:rPr>
              <a:t>AVERAGE</a:t>
            </a:r>
            <a:r>
              <a:rPr lang="en-US" altLang="zh-CN" sz="5799" dirty="0">
                <a:solidFill>
                  <a:srgbClr val="FF0000"/>
                </a:solidFill>
                <a:latin typeface="Arial" panose="020B0604020202020204" pitchFamily="34" charset="0"/>
                <a:cs typeface="Arial" panose="020B0604020202020204" pitchFamily="34" charset="0"/>
              </a:rPr>
              <a:t> EMOTIONAL </a:t>
            </a:r>
            <a:r>
              <a:rPr lang="en-US" altLang="zh-CN" sz="5799" dirty="0" smtClean="0">
                <a:solidFill>
                  <a:srgbClr val="FF0000"/>
                </a:solidFill>
                <a:latin typeface="Arial" panose="020B0604020202020204" pitchFamily="34" charset="0"/>
                <a:cs typeface="Arial" panose="020B0604020202020204" pitchFamily="34" charset="0"/>
              </a:rPr>
              <a:t>RESPONSE</a:t>
            </a:r>
            <a:r>
              <a:rPr lang="en-US" altLang="zh-CN" sz="5799"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a:t>
            </a:r>
            <a:r>
              <a:rPr lang="en-US" altLang="zh-CN" sz="5799" dirty="0" smtClean="0">
                <a:latin typeface="Arial" panose="020B0604020202020204" pitchFamily="34" charset="0"/>
                <a:cs typeface="Arial" panose="020B0604020202020204" pitchFamily="34" charset="0"/>
              </a:rPr>
              <a:t>face sequence </a:t>
            </a:r>
            <a:r>
              <a:rPr lang="en-US" altLang="zh-CN" sz="5799" dirty="0">
                <a:latin typeface="Arial" panose="020B0604020202020204" pitchFamily="34" charset="0"/>
                <a:cs typeface="Arial" panose="020B0604020202020204" pitchFamily="34" charset="0"/>
              </a:rPr>
              <a:t>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r>
              <a:rPr lang="en-US" altLang="zh-CN" sz="4000" dirty="0">
                <a:latin typeface="Arial" panose="020B0604020202020204" pitchFamily="34" charset="0"/>
                <a:cs typeface="Arial" panose="020B0604020202020204" pitchFamily="34" charset="0"/>
              </a:rPr>
              <a:t/>
            </a:r>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a:t>
            </a:r>
            <a:r>
              <a:rPr lang="en-US" sz="8000" dirty="0" smtClean="0">
                <a:latin typeface="Arial" panose="020B0604020202020204" pitchFamily="34" charset="0"/>
              </a:rPr>
              <a:t>THE AVERAGE</a:t>
            </a:r>
            <a:r>
              <a:rPr lang="en-US" sz="8000" dirty="0">
                <a:latin typeface="Arial" panose="020B0604020202020204" pitchFamily="34" charset="0"/>
              </a:rPr>
              <a:t> EMOTIONAL RESPONSE of the of the </a:t>
            </a:r>
            <a:r>
              <a:rPr lang="en-US" sz="8000" dirty="0" smtClean="0">
                <a:latin typeface="Arial" panose="020B0604020202020204" pitchFamily="34" charset="0"/>
              </a:rPr>
              <a:t>face sequence </a:t>
            </a:r>
            <a:r>
              <a:rPr lang="en-US" sz="8000" dirty="0">
                <a:latin typeface="Arial" panose="020B0604020202020204" pitchFamily="34" charset="0"/>
              </a:rPr>
              <a:t>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smtClean="0">
                <a:solidFill>
                  <a:srgbClr val="FF0000"/>
                </a:solidFill>
                <a:latin typeface="Arial" panose="020B0604020202020204" pitchFamily="34" charset="0"/>
              </a:rPr>
              <a:t>AVERAGE EMOTIONAL </a:t>
            </a:r>
            <a:r>
              <a:rPr lang="en-US" sz="7200" dirty="0">
                <a:solidFill>
                  <a:srgbClr val="FF0000"/>
                </a:solidFill>
                <a:latin typeface="Arial" panose="020B0604020202020204" pitchFamily="34" charset="0"/>
              </a:rPr>
              <a:t>RESPONSE</a:t>
            </a:r>
            <a:r>
              <a:rPr lang="en-US" sz="7200" dirty="0">
                <a:latin typeface="Arial" panose="020B0604020202020204" pitchFamily="34" charset="0"/>
              </a:rPr>
              <a:t> of the face </a:t>
            </a:r>
            <a:r>
              <a:rPr lang="en-US" sz="7200" dirty="0" smtClean="0">
                <a:latin typeface="Arial" panose="020B0604020202020204" pitchFamily="34" charset="0"/>
              </a:rPr>
              <a:t>sequence you </a:t>
            </a:r>
            <a:r>
              <a:rPr lang="en-US" sz="7200" dirty="0">
                <a:latin typeface="Arial" panose="020B0604020202020204" pitchFamily="34" charset="0"/>
              </a:rPr>
              <a:t>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97</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 Light</vt:lpstr>
      <vt:lpstr>等线</vt:lpstr>
      <vt:lpstr>等线 Light</vt:lpstr>
      <vt:lpstr>Wingdings</vt:lpstr>
      <vt:lpstr>Office Theme</vt:lpstr>
      <vt:lpstr>PowerPoint Presentation</vt:lpstr>
      <vt:lpstr>The goal of this study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58</cp:revision>
  <cp:lastPrinted>2019-01-08T06:07:19Z</cp:lastPrinted>
  <dcterms:created xsi:type="dcterms:W3CDTF">2019-01-04T19:36:10Z</dcterms:created>
  <dcterms:modified xsi:type="dcterms:W3CDTF">2020-01-17T16:50:01Z</dcterms:modified>
</cp:coreProperties>
</file>