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70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7910-BBC2-44DD-9E23-D2F6B3BB9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C1AEE-4864-4174-A278-3ACBC5707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BE532-45CA-4198-8FAA-1067FF06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4667-4CCF-46D3-84CC-BA03B128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938D3-675D-479D-9737-F14B9D68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04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A24B-8B15-4235-9618-8C577E37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7AF58-4ED7-4613-88A3-B6E21E582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29344-7F18-4641-BCF9-1F46C1CB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1A41-35B4-4767-9200-19559E61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9D01-917C-425E-B659-BF2BF417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96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F8683-71FA-4142-BE69-277839060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38ED6-3296-4F87-A71B-C332553B4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7E48-A902-4AA1-AFED-C9CACA56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2CF0E-DB82-4C99-8464-CB334DF6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A8C7-30F4-4BF5-B19B-3BB934D4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C595-6866-446C-AB75-E842ACB3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329F-BBF8-48A6-B364-2D13594D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8D2F-5EF6-4DEB-950B-26F9FC19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FB4E-CC62-420C-AF65-E935D96B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D1A80-D6D2-4A0A-BD65-745E49F0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30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3520-2ABE-4C9B-9BC7-A21A9619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A9EBF-303F-4F95-8D7A-F546761E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19E8-7CEE-45A6-B206-3213883E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8CB9-8C3A-48C2-B9A8-FCD9C1C9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554E-90BB-486A-BF6D-B5395B17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4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78F7-58D6-4431-94A3-56F480BE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4DE5-24AA-4ED3-B8FF-527FD93BA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7C25A-400E-4BB1-8DF4-64D1F2D23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E1ABA-69F0-4E39-810C-0CCAB832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1453-0F0F-4963-B944-C2451A83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C1E88-C5DA-4FC2-934F-5EAAC769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4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0651-E4E6-47EA-B3E2-B5A6FDE5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072F2-9BF6-4F3B-AEDB-333E7DDD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21787-62CB-4680-A287-C26E3FF29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76C91-A2B0-460D-815A-42942C95A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248BC-8D3D-44AC-B955-FB70BAA5B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FEE78-9CE0-4687-9FAB-B49BF3E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ABF93-E5E4-4A09-B995-BD96BC47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DDC5A-CE09-44A8-B2E4-E872B7B8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6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4952-60C2-4C3E-9A7C-61E89612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C17BD-AFCE-48F1-8119-EE39CE72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2E531-D73B-4F6A-9A3E-D0427429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F7800-3D60-4B26-9EF2-75996B6D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3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50ED2-6FCE-4EC0-9532-54665917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247EC-ACF6-4505-9ACE-6D3C8205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4491C-B089-406E-932D-5AAFD03C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39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37C3-E697-4D91-AB16-E9A736E9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D07D-2494-432D-A419-01D63294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1BA7F-9045-464E-9C4F-8B85DDC2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9633A-A7D6-4FC6-9228-0DFF28EB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76713-A56B-4DB1-B90F-EEC0CCE7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8EAF-1DA2-495D-8B51-8D519552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1F4C-471F-495D-B362-8205461B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9B354-1F39-4EB3-ACC2-AB320DBA1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D9F57-4684-4404-B6A0-A6EBB4AB7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2D36A-FDE3-43F5-B61A-F452BDE3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133D5-C62A-4F1A-8A69-F411D3E0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AADFD-90A0-4BD1-B806-273A945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1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29E18-75B0-4F77-8B7F-69A22918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C1F2-FB44-4A78-A2CD-82A91C606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68D8-548D-449C-986B-C98A4482C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A6E5-47E3-4C2B-BA6E-05B5E8FAD7E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28694-DB22-4C4F-983E-7940B07DD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E86F-3D06-4BB6-86F2-FF277FACF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8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C761-EEA5-3B4F-AEC8-ED98BC41E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393" y="6074697"/>
            <a:ext cx="11824607" cy="383458"/>
          </a:xfrm>
        </p:spPr>
        <p:txBody>
          <a:bodyPr>
            <a:noAutofit/>
          </a:bodyPr>
          <a:lstStyle/>
          <a:p>
            <a:pPr>
              <a:lnSpc>
                <a:spcPts val="2450"/>
              </a:lnSpc>
            </a:pPr>
            <a:br>
              <a:rPr lang="en-US" sz="2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The face sequence will be on the screen for a brief moment. In order to take all the ratings in, try to focus your attention on it as much as possible. 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0F5EB-4DF2-42D0-9301-0EEBAFDE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059" y="3429000"/>
            <a:ext cx="1397881" cy="1794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9B32BA-4CD8-4EEB-830E-01A0CE054F6D}"/>
              </a:ext>
            </a:extLst>
          </p:cNvPr>
          <p:cNvSpPr txBox="1"/>
          <p:nvPr/>
        </p:nvSpPr>
        <p:spPr>
          <a:xfrm>
            <a:off x="0" y="117021"/>
            <a:ext cx="12293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 completed the first session!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goal of this session is to examine whether people can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emotional facial expressions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 face in the sequence.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 in the previous session,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series of faces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expressing various degrees of emotions will appear on the screen. The face sequence may either be expressing positive or negative emotions. 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1560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351CDC-9204-4C7A-84D5-1470867D0014}"/>
              </a:ext>
            </a:extLst>
          </p:cNvPr>
          <p:cNvSpPr txBox="1"/>
          <p:nvPr/>
        </p:nvSpPr>
        <p:spPr>
          <a:xfrm>
            <a:off x="-439648" y="221923"/>
            <a:ext cx="13459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After the sequence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target face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 will be presented to 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u.</a:t>
            </a:r>
          </a:p>
          <a:p>
            <a:pPr algn="ctr"/>
            <a:endParaRPr lang="en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ecall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algn="ctr"/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that you just have see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A45CC-B085-452B-9EFA-A03E4C12F969}"/>
              </a:ext>
            </a:extLst>
          </p:cNvPr>
          <p:cNvSpPr txBox="1"/>
          <p:nvPr/>
        </p:nvSpPr>
        <p:spPr>
          <a:xfrm>
            <a:off x="-773981" y="4568998"/>
            <a:ext cx="13459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you think that the target face </a:t>
            </a:r>
            <a:r>
              <a:rPr lang="en-GB" sz="24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NOT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appear 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the sequence you just saw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</a:t>
            </a:r>
            <a:endParaRPr lang="en-DE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3FAA9C-D253-4C95-84D5-7842B5099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2" b="36651"/>
          <a:stretch/>
        </p:blipFill>
        <p:spPr>
          <a:xfrm>
            <a:off x="2029619" y="1869778"/>
            <a:ext cx="8132762" cy="2181522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205E59-E033-4076-9EAA-98F3E98D0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0" t="63395" r="51874" b="25625"/>
          <a:stretch/>
        </p:blipFill>
        <p:spPr>
          <a:xfrm>
            <a:off x="10641873" y="4219297"/>
            <a:ext cx="831669" cy="481296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B29991-115A-42C8-9D78-A789155DD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6" t="64220" r="36722" b="25174"/>
          <a:stretch/>
        </p:blipFill>
        <p:spPr>
          <a:xfrm>
            <a:off x="8328926" y="5361895"/>
            <a:ext cx="1232264" cy="464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606C2-FF74-422D-9EA7-A4F41739A4D1}"/>
              </a:ext>
            </a:extLst>
          </p:cNvPr>
          <p:cNvSpPr txBox="1"/>
          <p:nvPr/>
        </p:nvSpPr>
        <p:spPr>
          <a:xfrm>
            <a:off x="1706891" y="4219297"/>
            <a:ext cx="9166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you think that the target face </a:t>
            </a:r>
            <a:r>
              <a:rPr lang="en-GB" sz="24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appear in the sequence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2042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1207DB-B1B9-2640-A8F7-AF32188774C8}"/>
              </a:ext>
            </a:extLst>
          </p:cNvPr>
          <p:cNvSpPr txBox="1">
            <a:spLocks/>
          </p:cNvSpPr>
          <p:nvPr/>
        </p:nvSpPr>
        <p:spPr>
          <a:xfrm>
            <a:off x="290262" y="1936588"/>
            <a:ext cx="12148889" cy="891751"/>
          </a:xfrm>
          <a:prstGeom prst="rect">
            <a:avLst/>
          </a:prstGeom>
        </p:spPr>
        <p:txBody>
          <a:bodyPr vert="horz" lIns="91428" tIns="45714" rIns="91428" bIns="45714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Remember, the goal here is to provide 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YOUR JUDGEMENT WHETHER </a:t>
            </a:r>
          </a:p>
          <a:p>
            <a:r>
              <a:rPr lang="en-US" altLang="zh-CN" sz="2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PRESENTED PICTURE </a:t>
            </a:r>
            <a:r>
              <a:rPr lang="en-US" altLang="zh-CN" sz="29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en-US" altLang="zh-CN" sz="2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zh-CN" sz="29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NOT</a:t>
            </a:r>
            <a:endParaRPr lang="en-US" altLang="zh-CN" sz="1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one of the faces in the sequence you just saw. 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7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C761-EEA5-3B4F-AEC8-ED98BC41E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825" y="1217849"/>
            <a:ext cx="11667175" cy="742295"/>
          </a:xfrm>
        </p:spPr>
        <p:txBody>
          <a:bodyPr>
            <a:noAutofit/>
          </a:bodyPr>
          <a:lstStyle/>
          <a:p>
            <a:pPr algn="l"/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choice,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to 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trial.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B657E54-FB0B-9846-9D3A-5F4CAB62197F}"/>
              </a:ext>
            </a:extLst>
          </p:cNvPr>
          <p:cNvSpPr txBox="1">
            <a:spLocks/>
          </p:cNvSpPr>
          <p:nvPr/>
        </p:nvSpPr>
        <p:spPr>
          <a:xfrm>
            <a:off x="3189567" y="5455063"/>
            <a:ext cx="5081978" cy="1269957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0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3B8A65-8FC9-41F2-998D-6A0E4DAA3B8F}"/>
              </a:ext>
            </a:extLst>
          </p:cNvPr>
          <p:cNvSpPr/>
          <p:nvPr/>
        </p:nvSpPr>
        <p:spPr>
          <a:xfrm>
            <a:off x="374575" y="1045025"/>
            <a:ext cx="114404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At the next stage, you will conduct a short practice run to make sure that the task is clear. 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Remember –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the goal here is to provide YOUR JUDGEMENT WHETHER THE PRESENTED PICTURE WAS OR WAS NOT </a:t>
            </a:r>
            <a:r>
              <a:rPr lang="en-US" sz="4000" dirty="0">
                <a:latin typeface="Arial" panose="020B0604020202020204" pitchFamily="34" charset="0"/>
              </a:rPr>
              <a:t>of the of the face sequence you just saw.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4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C037E10-DC8D-D843-90C5-908847AAAD97}"/>
              </a:ext>
            </a:extLst>
          </p:cNvPr>
          <p:cNvSpPr txBox="1">
            <a:spLocks/>
          </p:cNvSpPr>
          <p:nvPr/>
        </p:nvSpPr>
        <p:spPr>
          <a:xfrm>
            <a:off x="555458" y="348915"/>
            <a:ext cx="11417968" cy="5455758"/>
          </a:xfrm>
          <a:prstGeom prst="rect">
            <a:avLst/>
          </a:prstGeom>
        </p:spPr>
        <p:txBody>
          <a:bodyPr vert="horz" lIns="91428" tIns="45714" rIns="91428" bIns="4571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 for completing the practice stage.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Remember –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the goal here is to provide YOUR JUDGEMENT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THE PRESENTED PICTURE WAS OR WAS NOT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</a:rPr>
              <a:t>of the face sequence you just saw.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GB" sz="3600" dirty="0">
                <a:latin typeface="Arial" panose="020B0604020202020204" pitchFamily="34" charset="0"/>
                <a:ea typeface="+mj-ea"/>
                <a:cs typeface="+mj-cs"/>
              </a:rPr>
              <a:t>In the following section you will complete the actual session, which consists of 15 trials. </a:t>
            </a:r>
            <a:r>
              <a:rPr lang="en-GB" sz="3600">
                <a:latin typeface="Arial" panose="020B0604020202020204" pitchFamily="34" charset="0"/>
                <a:ea typeface="+mj-ea"/>
                <a:cs typeface="+mj-cs"/>
              </a:rPr>
              <a:t>This part of the study should take 7 minutes, more or less. </a:t>
            </a:r>
          </a:p>
          <a:p>
            <a:endParaRPr lang="en-US" sz="36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US" altLang="zh-CN" sz="3600" dirty="0">
                <a:latin typeface="Arial" panose="020B0604020202020204" pitchFamily="34" charset="0"/>
                <a:ea typeface="+mj-ea"/>
                <a:cs typeface="+mj-cs"/>
              </a:rPr>
              <a:t>Click</a:t>
            </a:r>
            <a:r>
              <a:rPr lang="zh-CN" altLang="en-US" sz="3600" dirty="0"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ea typeface="+mj-ea"/>
                <a:cs typeface="+mj-cs"/>
              </a:rPr>
              <a:t>‘Continue’</a:t>
            </a:r>
            <a:r>
              <a:rPr lang="zh-CN" altLang="en-US" sz="3600" dirty="0"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ea typeface="+mj-ea"/>
                <a:cs typeface="+mj-cs"/>
              </a:rPr>
              <a:t>to</a:t>
            </a:r>
            <a:r>
              <a:rPr lang="zh-CN" altLang="en-US" sz="3600" dirty="0"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ea typeface="+mj-ea"/>
                <a:cs typeface="+mj-cs"/>
              </a:rPr>
              <a:t>begin the actual task. </a:t>
            </a:r>
            <a:endParaRPr lang="en-US" sz="3600" dirty="0"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102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389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                 The face sequence will be on the screen for a brief moment. In order to take all the ratings in, try to focus your attention on it as much as possible. </vt:lpstr>
      <vt:lpstr>PowerPoint Presentation</vt:lpstr>
      <vt:lpstr>PowerPoint Presentation</vt:lpstr>
      <vt:lpstr> Once you make the choice, the page will switch to the next trial.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 Duden</dc:creator>
  <cp:lastModifiedBy>Jonas Schone</cp:lastModifiedBy>
  <cp:revision>18</cp:revision>
  <dcterms:created xsi:type="dcterms:W3CDTF">2020-03-11T15:43:16Z</dcterms:created>
  <dcterms:modified xsi:type="dcterms:W3CDTF">2020-05-01T14:08:40Z</dcterms:modified>
</cp:coreProperties>
</file>