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8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A18D-3BA4-44F1-B920-AA418CE907D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A63B-041C-401C-A84E-3C8F365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929647" y="2472943"/>
            <a:ext cx="8668960" cy="2419688"/>
            <a:chOff x="-929647" y="2472943"/>
            <a:chExt cx="8668960" cy="2419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29647" y="2472943"/>
              <a:ext cx="8668960" cy="241968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42950" y="2586038"/>
              <a:ext cx="4986338" cy="585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62728" y="737394"/>
            <a:ext cx="10058400" cy="5246302"/>
            <a:chOff x="4062728" y="737394"/>
            <a:chExt cx="10058400" cy="52463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728" y="874304"/>
              <a:ext cx="10058400" cy="510939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210615" y="737394"/>
              <a:ext cx="5762625" cy="585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543" y="120856"/>
            <a:ext cx="11088914" cy="1119981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+mn-lt"/>
              </a:rPr>
              <a:t>Lebron</a:t>
            </a:r>
            <a:r>
              <a:rPr lang="en-US" sz="4000" b="1" dirty="0" smtClean="0">
                <a:latin typeface="+mn-lt"/>
              </a:rPr>
              <a:t> James’s Tweets By Emotion</a:t>
            </a:r>
            <a:endParaRPr lang="en-US" sz="4000" b="1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65204" y="1536229"/>
            <a:ext cx="4141829" cy="111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LeBron James’s Favorite </a:t>
            </a:r>
            <a:r>
              <a:rPr lang="en-US" sz="2400" b="1" dirty="0" err="1" smtClean="0"/>
              <a:t>Emojis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95980" y="2476331"/>
            <a:ext cx="8668960" cy="2419688"/>
            <a:chOff x="-1095980" y="2476331"/>
            <a:chExt cx="8668960" cy="2419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5980" y="2476331"/>
              <a:ext cx="8668960" cy="241968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2950" y="2586038"/>
              <a:ext cx="4986338" cy="585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98430" y="737394"/>
            <a:ext cx="10058400" cy="5246302"/>
            <a:chOff x="4098430" y="737394"/>
            <a:chExt cx="10058400" cy="52463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8430" y="874304"/>
              <a:ext cx="10058400" cy="510939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10615" y="737394"/>
              <a:ext cx="5762625" cy="585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551543" y="120856"/>
            <a:ext cx="11088914" cy="111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+mn-lt"/>
              </a:rPr>
              <a:t>Lady </a:t>
            </a:r>
            <a:r>
              <a:rPr lang="en-US" sz="4000" b="1" dirty="0" err="1" smtClean="0">
                <a:latin typeface="+mn-lt"/>
              </a:rPr>
              <a:t>Gaga’s</a:t>
            </a:r>
            <a:r>
              <a:rPr lang="en-US" sz="4000" b="1" dirty="0" smtClean="0">
                <a:latin typeface="+mn-lt"/>
              </a:rPr>
              <a:t> Tweets By Emotion</a:t>
            </a:r>
            <a:endParaRPr lang="en-US" sz="4000" b="1" dirty="0">
              <a:latin typeface="+mn-lt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87459" y="1539617"/>
            <a:ext cx="3623170" cy="111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Lady </a:t>
            </a:r>
            <a:r>
              <a:rPr lang="en-US" sz="2400" b="1" dirty="0" err="1" smtClean="0"/>
              <a:t>Gaga’s</a:t>
            </a:r>
            <a:r>
              <a:rPr lang="en-US" sz="2400" b="1" dirty="0" smtClean="0"/>
              <a:t> Favorite </a:t>
            </a:r>
            <a:r>
              <a:rPr lang="en-US" sz="2400" b="1" dirty="0" err="1" smtClean="0"/>
              <a:t>Emojis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819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980" y="2476331"/>
            <a:ext cx="8668960" cy="24196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1095980" y="2476331"/>
            <a:ext cx="8668960" cy="2419688"/>
            <a:chOff x="-1095980" y="2476331"/>
            <a:chExt cx="8668960" cy="241968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5980" y="2476331"/>
              <a:ext cx="8668960" cy="241968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2950" y="2586038"/>
              <a:ext cx="4986338" cy="585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00" y="737394"/>
            <a:ext cx="10058400" cy="5252030"/>
            <a:chOff x="4038600" y="737394"/>
            <a:chExt cx="10058400" cy="52520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868576"/>
              <a:ext cx="10058400" cy="512084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10615" y="737394"/>
              <a:ext cx="5762625" cy="585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551543" y="120856"/>
            <a:ext cx="11088914" cy="111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+mn-lt"/>
              </a:rPr>
              <a:t>Justin Bieber’s Tweets By Emotion</a:t>
            </a:r>
            <a:endParaRPr lang="en-US" sz="4000" b="1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56830" y="1542481"/>
            <a:ext cx="4000541" cy="111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Justin Bieber’s Favorite </a:t>
            </a:r>
            <a:r>
              <a:rPr lang="en-US" sz="2400" b="1" dirty="0" err="1" smtClean="0"/>
              <a:t>Emojis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74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373" y="2699082"/>
            <a:ext cx="570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POTUS does not use any </a:t>
            </a:r>
            <a:r>
              <a:rPr lang="en-US" sz="2400" dirty="0" err="1" smtClean="0"/>
              <a:t>emojis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62729" y="737394"/>
            <a:ext cx="10058400" cy="5223389"/>
            <a:chOff x="4062729" y="737394"/>
            <a:chExt cx="10058400" cy="52233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729" y="897216"/>
              <a:ext cx="10058400" cy="506356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210615" y="737394"/>
              <a:ext cx="5762625" cy="585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551543" y="120856"/>
            <a:ext cx="11088914" cy="1119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+mn-lt"/>
              </a:rPr>
              <a:t>POTUS’s Tweets By Emotion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45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38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Lebron James’s Tweets By Emotion</vt:lpstr>
      <vt:lpstr>PowerPoint Presentation</vt:lpstr>
      <vt:lpstr>PowerPoint Presentation</vt:lpstr>
      <vt:lpstr>PowerPoint Presentation</vt:lpstr>
    </vt:vector>
  </TitlesOfParts>
  <Company>Harvard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Huang</dc:creator>
  <cp:lastModifiedBy>Zi Huang</cp:lastModifiedBy>
  <cp:revision>6</cp:revision>
  <dcterms:created xsi:type="dcterms:W3CDTF">2022-05-06T13:49:46Z</dcterms:created>
  <dcterms:modified xsi:type="dcterms:W3CDTF">2022-05-09T18:26:16Z</dcterms:modified>
</cp:coreProperties>
</file>