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7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2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08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85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92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7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1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03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98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BEC7-7CB3-4B6B-AF0E-A730A3F391D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96B1-4FDA-47DF-9529-D58243FF9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7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1010198/article/details/1196980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Topic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token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John Chen</a:t>
            </a:r>
          </a:p>
          <a:p>
            <a:r>
              <a:rPr lang="en-US" altLang="zh-TW" dirty="0" smtClean="0"/>
              <a:t>2021/02/19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32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blog.csdn.net/weixin_41010198/article/details/119698015</a:t>
            </a:r>
            <a:endParaRPr lang="en-US" altLang="zh-TW" dirty="0" smtClean="0"/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blog.csdn.net/qq_27664711/article/details/119758863?utm_medium=distribute.pc_relevant.none-task-blog-2%7Edefault%7EBlogCommendFromMachineLearnPai2%7Edefault-1.essearch_pc_relevant&amp;depth_1-utm_source=distribute.pc_relevant.none-task-blog-2%7Edefault%7EBlogCommendFromMachineLearnPai2%7Edefault-1.essearch_pc_relevant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265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15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Topic : github token</vt:lpstr>
      <vt:lpstr>Ref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</dc:title>
  <dc:creator>陳嘉偉</dc:creator>
  <cp:lastModifiedBy>陳嘉偉</cp:lastModifiedBy>
  <cp:revision>14</cp:revision>
  <dcterms:created xsi:type="dcterms:W3CDTF">2021-02-18T02:30:06Z</dcterms:created>
  <dcterms:modified xsi:type="dcterms:W3CDTF">2021-09-01T02:14:56Z</dcterms:modified>
</cp:coreProperties>
</file>