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60" r:id="rId3"/>
    <p:sldId id="261" r:id="rId4"/>
    <p:sldId id="262" r:id="rId5"/>
    <p:sldId id="263" r:id="rId6"/>
    <p:sldId id="264" r:id="rId7"/>
    <p:sldId id="265" r:id="rId8"/>
    <p:sldId id="266" r:id="rId9"/>
    <p:sldId id="267" r:id="rId10"/>
    <p:sldId id="268" r:id="rId11"/>
    <p:sldId id="269" r:id="rId12"/>
    <p:sldId id="303" r:id="rId13"/>
    <p:sldId id="271" r:id="rId14"/>
    <p:sldId id="272" r:id="rId15"/>
    <p:sldId id="273" r:id="rId16"/>
    <p:sldId id="274" r:id="rId17"/>
    <p:sldId id="275" r:id="rId18"/>
    <p:sldId id="276" r:id="rId19"/>
    <p:sldId id="277" r:id="rId20"/>
    <p:sldId id="278" r:id="rId21"/>
    <p:sldId id="280" r:id="rId22"/>
    <p:sldId id="282" r:id="rId23"/>
    <p:sldId id="283" r:id="rId24"/>
    <p:sldId id="284" r:id="rId25"/>
    <p:sldId id="285" r:id="rId26"/>
    <p:sldId id="286" r:id="rId27"/>
    <p:sldId id="287" r:id="rId28"/>
    <p:sldId id="288" r:id="rId29"/>
    <p:sldId id="290" r:id="rId30"/>
    <p:sldId id="291" r:id="rId31"/>
    <p:sldId id="293" r:id="rId32"/>
    <p:sldId id="297" r:id="rId33"/>
    <p:sldId id="298" r:id="rId34"/>
    <p:sldId id="300"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3EDD43-AD60-4DF9-A12C-7F54FFBBF2D6}">
          <p14:sldIdLst>
            <p14:sldId id="257"/>
            <p14:sldId id="260"/>
            <p14:sldId id="261"/>
            <p14:sldId id="262"/>
            <p14:sldId id="263"/>
            <p14:sldId id="264"/>
            <p14:sldId id="265"/>
            <p14:sldId id="266"/>
            <p14:sldId id="267"/>
            <p14:sldId id="268"/>
            <p14:sldId id="269"/>
            <p14:sldId id="303"/>
            <p14:sldId id="271"/>
            <p14:sldId id="272"/>
            <p14:sldId id="273"/>
            <p14:sldId id="274"/>
            <p14:sldId id="275"/>
            <p14:sldId id="276"/>
            <p14:sldId id="277"/>
            <p14:sldId id="278"/>
            <p14:sldId id="280"/>
            <p14:sldId id="282"/>
            <p14:sldId id="283"/>
            <p14:sldId id="284"/>
            <p14:sldId id="285"/>
            <p14:sldId id="286"/>
            <p14:sldId id="287"/>
            <p14:sldId id="288"/>
            <p14:sldId id="290"/>
            <p14:sldId id="291"/>
            <p14:sldId id="293"/>
            <p14:sldId id="297"/>
            <p14:sldId id="298"/>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793" autoAdjust="0"/>
  </p:normalViewPr>
  <p:slideViewPr>
    <p:cSldViewPr snapToGrid="0">
      <p:cViewPr varScale="1">
        <p:scale>
          <a:sx n="70" d="100"/>
          <a:sy n="70" d="100"/>
        </p:scale>
        <p:origin x="10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CCCEF-35AF-44AD-B360-82EA22729B4E}"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37CF8-D3D1-4600-8133-E41285FC0514}" type="slidenum">
              <a:rPr lang="en-GB" smtClean="0"/>
              <a:t>‹#›</a:t>
            </a:fld>
            <a:endParaRPr lang="en-GB"/>
          </a:p>
        </p:txBody>
      </p:sp>
    </p:spTree>
    <p:extLst>
      <p:ext uri="{BB962C8B-B14F-4D97-AF65-F5344CB8AC3E}">
        <p14:creationId xmlns:p14="http://schemas.microsoft.com/office/powerpoint/2010/main" val="332603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C61B75E-AC9D-40C6-8BD6-394CF4BF5AD4}" type="slidenum">
              <a:rPr lang="en-GB" smtClean="0"/>
              <a:t>1</a:t>
            </a:fld>
            <a:endParaRPr lang="en-GB"/>
          </a:p>
        </p:txBody>
      </p:sp>
    </p:spTree>
    <p:extLst>
      <p:ext uri="{BB962C8B-B14F-4D97-AF65-F5344CB8AC3E}">
        <p14:creationId xmlns:p14="http://schemas.microsoft.com/office/powerpoint/2010/main" val="322059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49088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6765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37CF8-D3D1-4600-8133-E41285FC0514}" type="slidenum">
              <a:rPr lang="en-GB" smtClean="0"/>
              <a:t>12</a:t>
            </a:fld>
            <a:endParaRPr lang="en-GB"/>
          </a:p>
        </p:txBody>
      </p:sp>
    </p:spTree>
    <p:extLst>
      <p:ext uri="{BB962C8B-B14F-4D97-AF65-F5344CB8AC3E}">
        <p14:creationId xmlns:p14="http://schemas.microsoft.com/office/powerpoint/2010/main" val="180081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59310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80681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92663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06038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55356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82690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95581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30187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51505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45992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2146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03181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60910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14031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69045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99709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78461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9354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38173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75722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7486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11990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29175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26068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175161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0800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63254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7120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65666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79391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9308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E0F9EDB-E716-49C1-B802-9E663740AF2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206224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E0F9EDB-E716-49C1-B802-9E663740AF2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295687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E0F9EDB-E716-49C1-B802-9E663740AF2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415794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E0F9EDB-E716-49C1-B802-9E663740AF2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33049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F9EDB-E716-49C1-B802-9E663740AF27}"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176593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E0F9EDB-E716-49C1-B802-9E663740AF27}"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93235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E0F9EDB-E716-49C1-B802-9E663740AF27}" type="datetimeFigureOut">
              <a:rPr lang="en-GB" smtClean="0"/>
              <a:t>01/07/2024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401168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E0F9EDB-E716-49C1-B802-9E663740AF27}" type="datetimeFigureOut">
              <a:rPr lang="en-GB" smtClean="0"/>
              <a:t>01/07/2024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107628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F9EDB-E716-49C1-B802-9E663740AF27}" type="datetimeFigureOut">
              <a:rPr lang="en-GB" smtClean="0"/>
              <a:t>01/07/2024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112065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0F9EDB-E716-49C1-B802-9E663740AF27}"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209715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0F9EDB-E716-49C1-B802-9E663740AF27}"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E36DBB-D9F8-4040-A64C-D1FDBB0B820A}" type="slidenum">
              <a:rPr lang="en-GB" smtClean="0"/>
              <a:t>‹#›</a:t>
            </a:fld>
            <a:endParaRPr lang="en-GB"/>
          </a:p>
        </p:txBody>
      </p:sp>
    </p:spTree>
    <p:extLst>
      <p:ext uri="{BB962C8B-B14F-4D97-AF65-F5344CB8AC3E}">
        <p14:creationId xmlns:p14="http://schemas.microsoft.com/office/powerpoint/2010/main" val="125482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F9EDB-E716-49C1-B802-9E663740AF27}" type="datetimeFigureOut">
              <a:rPr lang="en-GB" smtClean="0"/>
              <a:t>01/07/2024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36DBB-D9F8-4040-A64C-D1FDBB0B820A}" type="slidenum">
              <a:rPr lang="en-GB" smtClean="0"/>
              <a:t>‹#›</a:t>
            </a:fld>
            <a:endParaRPr lang="en-GB"/>
          </a:p>
        </p:txBody>
      </p:sp>
    </p:spTree>
    <p:extLst>
      <p:ext uri="{BB962C8B-B14F-4D97-AF65-F5344CB8AC3E}">
        <p14:creationId xmlns:p14="http://schemas.microsoft.com/office/powerpoint/2010/main" val="204354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749" y="1122363"/>
            <a:ext cx="10802679" cy="2407646"/>
          </a:xfrm>
        </p:spPr>
        <p:txBody>
          <a:bodyPr>
            <a:normAutofit fontScale="90000"/>
          </a:bodyPr>
          <a:lstStyle/>
          <a:p>
            <a:r>
              <a:rPr lang="en-US" b="1" dirty="0"/>
              <a:t>COEN 510</a:t>
            </a:r>
            <a:br>
              <a:rPr lang="en-US" b="1" dirty="0"/>
            </a:br>
            <a:r>
              <a:rPr lang="en-US" b="1" dirty="0"/>
              <a:t>Network Security and Cryptography</a:t>
            </a:r>
            <a:endParaRPr lang="en-GB" b="1" dirty="0"/>
          </a:p>
        </p:txBody>
      </p:sp>
      <p:sp>
        <p:nvSpPr>
          <p:cNvPr id="3" name="Subtitle 2"/>
          <p:cNvSpPr>
            <a:spLocks noGrp="1"/>
          </p:cNvSpPr>
          <p:nvPr>
            <p:ph type="subTitle" idx="1"/>
          </p:nvPr>
        </p:nvSpPr>
        <p:spPr>
          <a:xfrm>
            <a:off x="1524000" y="4550735"/>
            <a:ext cx="9144000" cy="935665"/>
          </a:xfrm>
        </p:spPr>
        <p:txBody>
          <a:bodyPr>
            <a:normAutofit/>
          </a:bodyPr>
          <a:lstStyle/>
          <a:p>
            <a:r>
              <a:rPr lang="en-US" sz="3200" b="1" dirty="0"/>
              <a:t>Lecture 2</a:t>
            </a:r>
          </a:p>
        </p:txBody>
      </p:sp>
    </p:spTree>
    <p:extLst>
      <p:ext uri="{BB962C8B-B14F-4D97-AF65-F5344CB8AC3E}">
        <p14:creationId xmlns:p14="http://schemas.microsoft.com/office/powerpoint/2010/main" val="359769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3267075">
              <a:lnSpc>
                <a:spcPct val="100000"/>
              </a:lnSpc>
            </a:pPr>
            <a:r>
              <a:rPr spc="-5" dirty="0"/>
              <a:t>S</a:t>
            </a:r>
            <a:r>
              <a:rPr spc="5" dirty="0"/>
              <a:t>p</a:t>
            </a:r>
            <a:r>
              <a:rPr dirty="0"/>
              <a:t>am</a:t>
            </a:r>
          </a:p>
        </p:txBody>
      </p:sp>
      <p:sp>
        <p:nvSpPr>
          <p:cNvPr id="3" name="object 3"/>
          <p:cNvSpPr txBox="1"/>
          <p:nvPr/>
        </p:nvSpPr>
        <p:spPr>
          <a:xfrm>
            <a:off x="798489" y="1480465"/>
            <a:ext cx="11050074" cy="3067506"/>
          </a:xfrm>
          <a:prstGeom prst="rect">
            <a:avLst/>
          </a:prstGeom>
        </p:spPr>
        <p:txBody>
          <a:bodyPr vert="horz" wrap="square" lIns="0" tIns="0" rIns="0" bIns="0" rtlCol="0">
            <a:spAutoFit/>
          </a:bodyPr>
          <a:lstStyle/>
          <a:p>
            <a:pPr marL="12700" marR="5080"/>
            <a:r>
              <a:rPr sz="3200" b="1" dirty="0">
                <a:latin typeface="Calibri"/>
                <a:cs typeface="Calibri"/>
              </a:rPr>
              <a:t>Spam</a:t>
            </a:r>
            <a:r>
              <a:rPr sz="3200" b="1" spc="-30" dirty="0">
                <a:latin typeface="Calibri"/>
                <a:cs typeface="Calibri"/>
              </a:rPr>
              <a:t> </a:t>
            </a:r>
            <a:r>
              <a:rPr sz="3200" dirty="0">
                <a:latin typeface="Calibri"/>
                <a:cs typeface="Calibri"/>
              </a:rPr>
              <a:t>is</a:t>
            </a:r>
            <a:r>
              <a:rPr sz="3200" spc="-10" dirty="0">
                <a:latin typeface="Calibri"/>
                <a:cs typeface="Calibri"/>
              </a:rPr>
              <a:t> </a:t>
            </a:r>
            <a:r>
              <a:rPr sz="3200" dirty="0">
                <a:latin typeface="Calibri"/>
                <a:cs typeface="Calibri"/>
              </a:rPr>
              <a:t>the </a:t>
            </a:r>
            <a:r>
              <a:rPr sz="3200" spc="-5" dirty="0">
                <a:latin typeface="Calibri"/>
                <a:cs typeface="Calibri"/>
              </a:rPr>
              <a:t>us</a:t>
            </a:r>
            <a:r>
              <a:rPr sz="3200" dirty="0">
                <a:latin typeface="Calibri"/>
                <a:cs typeface="Calibri"/>
              </a:rPr>
              <a:t>e</a:t>
            </a:r>
            <a:r>
              <a:rPr sz="3200" spc="5" dirty="0">
                <a:latin typeface="Calibri"/>
                <a:cs typeface="Calibri"/>
              </a:rPr>
              <a:t> </a:t>
            </a:r>
            <a:r>
              <a:rPr sz="3200" spc="-5" dirty="0">
                <a:latin typeface="Calibri"/>
                <a:cs typeface="Calibri"/>
              </a:rPr>
              <a:t>o</a:t>
            </a:r>
            <a:r>
              <a:rPr sz="3200" dirty="0">
                <a:latin typeface="Calibri"/>
                <a:cs typeface="Calibri"/>
              </a:rPr>
              <a:t>f e</a:t>
            </a:r>
            <a:r>
              <a:rPr sz="3200" spc="-15" dirty="0">
                <a:latin typeface="Calibri"/>
                <a:cs typeface="Calibri"/>
              </a:rPr>
              <a:t>l</a:t>
            </a:r>
            <a:r>
              <a:rPr sz="3200" dirty="0">
                <a:latin typeface="Calibri"/>
                <a:cs typeface="Calibri"/>
              </a:rPr>
              <a:t>ect</a:t>
            </a:r>
            <a:r>
              <a:rPr sz="3200" spc="-15" dirty="0">
                <a:latin typeface="Calibri"/>
                <a:cs typeface="Calibri"/>
              </a:rPr>
              <a:t>r</a:t>
            </a:r>
            <a:r>
              <a:rPr sz="3200" spc="-5" dirty="0">
                <a:latin typeface="Calibri"/>
                <a:cs typeface="Calibri"/>
              </a:rPr>
              <a:t>oni</a:t>
            </a:r>
            <a:r>
              <a:rPr sz="3200" dirty="0">
                <a:latin typeface="Calibri"/>
                <a:cs typeface="Calibri"/>
              </a:rPr>
              <a:t>c</a:t>
            </a:r>
            <a:r>
              <a:rPr sz="3200" spc="-15" dirty="0">
                <a:latin typeface="Calibri"/>
                <a:cs typeface="Calibri"/>
              </a:rPr>
              <a:t> </a:t>
            </a:r>
            <a:r>
              <a:rPr sz="3200" dirty="0">
                <a:latin typeface="Calibri"/>
                <a:cs typeface="Calibri"/>
              </a:rPr>
              <a:t>me</a:t>
            </a:r>
            <a:r>
              <a:rPr sz="3200" spc="-15" dirty="0">
                <a:latin typeface="Calibri"/>
                <a:cs typeface="Calibri"/>
              </a:rPr>
              <a:t>s</a:t>
            </a:r>
            <a:r>
              <a:rPr sz="3200" spc="-5" dirty="0">
                <a:latin typeface="Calibri"/>
                <a:cs typeface="Calibri"/>
              </a:rPr>
              <a:t>sagi</a:t>
            </a:r>
            <a:r>
              <a:rPr sz="3200" spc="-15" dirty="0">
                <a:latin typeface="Calibri"/>
                <a:cs typeface="Calibri"/>
              </a:rPr>
              <a:t>n</a:t>
            </a:r>
            <a:r>
              <a:rPr sz="3200" dirty="0">
                <a:latin typeface="Calibri"/>
                <a:cs typeface="Calibri"/>
              </a:rPr>
              <a:t>g </a:t>
            </a:r>
            <a:r>
              <a:rPr sz="3200" spc="-5" dirty="0">
                <a:latin typeface="Calibri"/>
                <a:cs typeface="Calibri"/>
              </a:rPr>
              <a:t>system</a:t>
            </a:r>
            <a:r>
              <a:rPr sz="3200" dirty="0">
                <a:latin typeface="Calibri"/>
                <a:cs typeface="Calibri"/>
              </a:rPr>
              <a:t>s</a:t>
            </a:r>
            <a:r>
              <a:rPr sz="3200" spc="5" dirty="0">
                <a:latin typeface="Calibri"/>
                <a:cs typeface="Calibri"/>
              </a:rPr>
              <a:t> </a:t>
            </a:r>
            <a:r>
              <a:rPr sz="3200" dirty="0">
                <a:latin typeface="Calibri"/>
                <a:cs typeface="Calibri"/>
              </a:rPr>
              <a:t>to</a:t>
            </a:r>
            <a:r>
              <a:rPr sz="3200" spc="15" dirty="0">
                <a:latin typeface="Calibri"/>
                <a:cs typeface="Calibri"/>
              </a:rPr>
              <a:t> </a:t>
            </a:r>
            <a:r>
              <a:rPr sz="3200" spc="-5" dirty="0">
                <a:latin typeface="Calibri"/>
                <a:cs typeface="Calibri"/>
              </a:rPr>
              <a:t>sen</a:t>
            </a:r>
            <a:r>
              <a:rPr sz="3200" dirty="0">
                <a:latin typeface="Calibri"/>
                <a:cs typeface="Calibri"/>
              </a:rPr>
              <a:t>d</a:t>
            </a:r>
            <a:r>
              <a:rPr sz="3200" spc="10" dirty="0">
                <a:latin typeface="Calibri"/>
                <a:cs typeface="Calibri"/>
              </a:rPr>
              <a:t> </a:t>
            </a:r>
            <a:r>
              <a:rPr sz="3200" spc="-5" dirty="0">
                <a:latin typeface="Calibri"/>
                <a:cs typeface="Calibri"/>
              </a:rPr>
              <a:t>unsolicite</a:t>
            </a:r>
            <a:r>
              <a:rPr sz="3200" dirty="0">
                <a:latin typeface="Calibri"/>
                <a:cs typeface="Calibri"/>
              </a:rPr>
              <a:t>d</a:t>
            </a:r>
            <a:r>
              <a:rPr sz="3200" spc="55" dirty="0">
                <a:latin typeface="Calibri"/>
                <a:cs typeface="Calibri"/>
              </a:rPr>
              <a:t> </a:t>
            </a:r>
            <a:r>
              <a:rPr sz="3200" spc="-5" dirty="0">
                <a:latin typeface="Calibri"/>
                <a:cs typeface="Calibri"/>
              </a:rPr>
              <a:t>bul</a:t>
            </a:r>
            <a:r>
              <a:rPr sz="3200" dirty="0">
                <a:latin typeface="Calibri"/>
                <a:cs typeface="Calibri"/>
              </a:rPr>
              <a:t>k</a:t>
            </a:r>
            <a:r>
              <a:rPr sz="3200" spc="20" dirty="0">
                <a:latin typeface="Calibri"/>
                <a:cs typeface="Calibri"/>
              </a:rPr>
              <a:t> </a:t>
            </a:r>
            <a:r>
              <a:rPr sz="3200" dirty="0">
                <a:latin typeface="Calibri"/>
                <a:cs typeface="Calibri"/>
              </a:rPr>
              <a:t>messages, especially</a:t>
            </a:r>
            <a:r>
              <a:rPr sz="3200" spc="-20" dirty="0">
                <a:latin typeface="Calibri"/>
                <a:cs typeface="Calibri"/>
              </a:rPr>
              <a:t> </a:t>
            </a:r>
            <a:r>
              <a:rPr sz="3200" dirty="0">
                <a:latin typeface="Calibri"/>
                <a:cs typeface="Calibri"/>
              </a:rPr>
              <a:t>ad</a:t>
            </a:r>
            <a:r>
              <a:rPr sz="3200" spc="5" dirty="0">
                <a:latin typeface="Calibri"/>
                <a:cs typeface="Calibri"/>
              </a:rPr>
              <a:t>v</a:t>
            </a:r>
            <a:r>
              <a:rPr sz="3200" dirty="0">
                <a:latin typeface="Calibri"/>
                <a:cs typeface="Calibri"/>
              </a:rPr>
              <a:t>ertis</a:t>
            </a:r>
            <a:r>
              <a:rPr sz="3200" spc="-15" dirty="0">
                <a:latin typeface="Calibri"/>
                <a:cs typeface="Calibri"/>
              </a:rPr>
              <a:t>i</a:t>
            </a:r>
            <a:r>
              <a:rPr sz="3200" spc="-5" dirty="0">
                <a:latin typeface="Calibri"/>
                <a:cs typeface="Calibri"/>
              </a:rPr>
              <a:t>ng</a:t>
            </a:r>
            <a:r>
              <a:rPr sz="3200" dirty="0">
                <a:latin typeface="Calibri"/>
                <a:cs typeface="Calibri"/>
              </a:rPr>
              <a:t>,</a:t>
            </a:r>
            <a:r>
              <a:rPr lang="en-US" sz="3200" spc="30" dirty="0">
                <a:latin typeface="Calibri"/>
                <a:cs typeface="Calibri"/>
              </a:rPr>
              <a:t> </a:t>
            </a:r>
            <a:r>
              <a:rPr sz="3200" dirty="0">
                <a:latin typeface="Calibri"/>
                <a:cs typeface="Calibri"/>
              </a:rPr>
              <a:t>indi</a:t>
            </a:r>
            <a:r>
              <a:rPr sz="3200" spc="-20" dirty="0">
                <a:latin typeface="Calibri"/>
                <a:cs typeface="Calibri"/>
              </a:rPr>
              <a:t>s</a:t>
            </a:r>
            <a:r>
              <a:rPr sz="3200" dirty="0">
                <a:latin typeface="Calibri"/>
                <a:cs typeface="Calibri"/>
              </a:rPr>
              <a:t>crimina</a:t>
            </a:r>
            <a:r>
              <a:rPr sz="3200" spc="-10" dirty="0">
                <a:latin typeface="Calibri"/>
                <a:cs typeface="Calibri"/>
              </a:rPr>
              <a:t>t</a:t>
            </a:r>
            <a:r>
              <a:rPr sz="3200" dirty="0">
                <a:latin typeface="Calibri"/>
                <a:cs typeface="Calibri"/>
              </a:rPr>
              <a:t>ely.</a:t>
            </a:r>
          </a:p>
          <a:p>
            <a:pPr marL="756285" indent="-286385">
              <a:spcBef>
                <a:spcPts val="690"/>
              </a:spcBef>
              <a:buFont typeface="Calibri"/>
              <a:buChar char="–"/>
              <a:tabLst>
                <a:tab pos="756920" algn="l"/>
              </a:tabLst>
            </a:pPr>
            <a:r>
              <a:rPr sz="2800" spc="-15" dirty="0">
                <a:latin typeface="Calibri"/>
                <a:cs typeface="Calibri"/>
              </a:rPr>
              <a:t>Most</a:t>
            </a:r>
            <a:r>
              <a:rPr sz="2800" spc="-20" dirty="0">
                <a:latin typeface="Calibri"/>
                <a:cs typeface="Calibri"/>
              </a:rPr>
              <a:t>l</a:t>
            </a:r>
            <a:r>
              <a:rPr sz="2800" spc="-15" dirty="0">
                <a:latin typeface="Calibri"/>
                <a:cs typeface="Calibri"/>
              </a:rPr>
              <a:t>y</a:t>
            </a:r>
            <a:r>
              <a:rPr sz="2800" spc="15" dirty="0">
                <a:latin typeface="Calibri"/>
                <a:cs typeface="Calibri"/>
              </a:rPr>
              <a:t> </a:t>
            </a:r>
            <a:r>
              <a:rPr sz="2800" spc="-10" dirty="0">
                <a:latin typeface="Calibri"/>
                <a:cs typeface="Calibri"/>
              </a:rPr>
              <a:t>e</a:t>
            </a:r>
            <a:r>
              <a:rPr sz="2800" spc="-15" dirty="0">
                <a:latin typeface="Calibri"/>
                <a:cs typeface="Calibri"/>
              </a:rPr>
              <a:t>-mai</a:t>
            </a:r>
            <a:r>
              <a:rPr sz="2800" spc="-20" dirty="0">
                <a:latin typeface="Calibri"/>
                <a:cs typeface="Calibri"/>
              </a:rPr>
              <a:t>l</a:t>
            </a:r>
            <a:r>
              <a:rPr sz="2800" spc="-10" dirty="0">
                <a:latin typeface="Calibri"/>
                <a:cs typeface="Calibri"/>
              </a:rPr>
              <a:t>,</a:t>
            </a:r>
            <a:r>
              <a:rPr sz="2800" spc="10" dirty="0">
                <a:latin typeface="Calibri"/>
                <a:cs typeface="Calibri"/>
              </a:rPr>
              <a:t> </a:t>
            </a:r>
            <a:r>
              <a:rPr sz="2800" spc="-20" dirty="0">
                <a:latin typeface="Calibri"/>
                <a:cs typeface="Calibri"/>
              </a:rPr>
              <a:t>bu</a:t>
            </a:r>
            <a:r>
              <a:rPr sz="2800" spc="-10" dirty="0">
                <a:latin typeface="Calibri"/>
                <a:cs typeface="Calibri"/>
              </a:rPr>
              <a:t>t</a:t>
            </a:r>
            <a:r>
              <a:rPr sz="2800" spc="15" dirty="0">
                <a:latin typeface="Calibri"/>
                <a:cs typeface="Calibri"/>
              </a:rPr>
              <a:t> </a:t>
            </a:r>
            <a:r>
              <a:rPr sz="2800" spc="-15" dirty="0">
                <a:latin typeface="Calibri"/>
                <a:cs typeface="Calibri"/>
              </a:rPr>
              <a:t>also</a:t>
            </a:r>
            <a:endParaRPr sz="2800" dirty="0">
              <a:latin typeface="Calibri"/>
              <a:cs typeface="Calibri"/>
            </a:endParaRPr>
          </a:p>
          <a:p>
            <a:pPr marL="756285" indent="-286385">
              <a:spcBef>
                <a:spcPts val="670"/>
              </a:spcBef>
              <a:buFont typeface="Calibri"/>
              <a:buChar char="–"/>
              <a:tabLst>
                <a:tab pos="756920" algn="l"/>
              </a:tabLst>
            </a:pPr>
            <a:r>
              <a:rPr sz="2800" spc="-15" dirty="0">
                <a:latin typeface="Calibri"/>
                <a:cs typeface="Calibri"/>
              </a:rPr>
              <a:t>Blog</a:t>
            </a:r>
            <a:r>
              <a:rPr sz="2800" spc="-5" dirty="0">
                <a:latin typeface="Calibri"/>
                <a:cs typeface="Calibri"/>
              </a:rPr>
              <a:t> </a:t>
            </a:r>
            <a:r>
              <a:rPr sz="2800" spc="-10" dirty="0">
                <a:latin typeface="Calibri"/>
                <a:cs typeface="Calibri"/>
              </a:rPr>
              <a:t>a</a:t>
            </a:r>
            <a:r>
              <a:rPr sz="2800" spc="-20" dirty="0">
                <a:latin typeface="Calibri"/>
                <a:cs typeface="Calibri"/>
              </a:rPr>
              <a:t>n</a:t>
            </a:r>
            <a:r>
              <a:rPr sz="2800" spc="-15" dirty="0">
                <a:latin typeface="Calibri"/>
                <a:cs typeface="Calibri"/>
              </a:rPr>
              <a:t>d</a:t>
            </a:r>
            <a:r>
              <a:rPr sz="2800" spc="10" dirty="0">
                <a:latin typeface="Calibri"/>
                <a:cs typeface="Calibri"/>
              </a:rPr>
              <a:t> </a:t>
            </a:r>
            <a:r>
              <a:rPr sz="2800" spc="-15" dirty="0">
                <a:latin typeface="Calibri"/>
                <a:cs typeface="Calibri"/>
              </a:rPr>
              <a:t>webforum</a:t>
            </a:r>
            <a:r>
              <a:rPr sz="2800" spc="15" dirty="0">
                <a:latin typeface="Calibri"/>
                <a:cs typeface="Calibri"/>
              </a:rPr>
              <a:t> </a:t>
            </a:r>
            <a:r>
              <a:rPr sz="2800" spc="-15" dirty="0">
                <a:latin typeface="Calibri"/>
                <a:cs typeface="Calibri"/>
              </a:rPr>
              <a:t>c</a:t>
            </a:r>
            <a:r>
              <a:rPr sz="2800" spc="-5" dirty="0">
                <a:latin typeface="Calibri"/>
                <a:cs typeface="Calibri"/>
              </a:rPr>
              <a:t>o</a:t>
            </a:r>
            <a:r>
              <a:rPr sz="2800" spc="-20" dirty="0">
                <a:latin typeface="Calibri"/>
                <a:cs typeface="Calibri"/>
              </a:rPr>
              <a:t>mment</a:t>
            </a:r>
            <a:r>
              <a:rPr sz="2800" spc="15" dirty="0">
                <a:latin typeface="Calibri"/>
                <a:cs typeface="Calibri"/>
              </a:rPr>
              <a:t> </a:t>
            </a:r>
            <a:r>
              <a:rPr sz="2800" spc="-20" dirty="0">
                <a:latin typeface="Calibri"/>
                <a:cs typeface="Calibri"/>
              </a:rPr>
              <a:t>spam,</a:t>
            </a:r>
            <a:endParaRPr sz="2800" dirty="0">
              <a:latin typeface="Calibri"/>
              <a:cs typeface="Calibri"/>
            </a:endParaRPr>
          </a:p>
          <a:p>
            <a:pPr marL="756285" indent="-286385">
              <a:spcBef>
                <a:spcPts val="675"/>
              </a:spcBef>
              <a:buFont typeface="Calibri"/>
              <a:buChar char="–"/>
              <a:tabLst>
                <a:tab pos="756920" algn="l"/>
              </a:tabLst>
            </a:pPr>
            <a:r>
              <a:rPr sz="2800" spc="-25" dirty="0">
                <a:latin typeface="Calibri"/>
                <a:cs typeface="Calibri"/>
              </a:rPr>
              <a:t>W</a:t>
            </a:r>
            <a:r>
              <a:rPr sz="2800" spc="-20" dirty="0">
                <a:latin typeface="Calibri"/>
                <a:cs typeface="Calibri"/>
              </a:rPr>
              <a:t>i</a:t>
            </a:r>
            <a:r>
              <a:rPr sz="2800" spc="-10" dirty="0">
                <a:latin typeface="Calibri"/>
                <a:cs typeface="Calibri"/>
              </a:rPr>
              <a:t>ki</a:t>
            </a:r>
            <a:r>
              <a:rPr sz="2800" spc="5" dirty="0">
                <a:latin typeface="Calibri"/>
                <a:cs typeface="Calibri"/>
              </a:rPr>
              <a:t> </a:t>
            </a:r>
            <a:r>
              <a:rPr sz="2800" spc="-20" dirty="0">
                <a:latin typeface="Calibri"/>
                <a:cs typeface="Calibri"/>
              </a:rPr>
              <a:t>spam,</a:t>
            </a:r>
            <a:endParaRPr sz="2800" dirty="0">
              <a:latin typeface="Calibri"/>
              <a:cs typeface="Calibri"/>
            </a:endParaRPr>
          </a:p>
          <a:p>
            <a:pPr marL="756285" indent="-286385">
              <a:spcBef>
                <a:spcPts val="670"/>
              </a:spcBef>
              <a:buFont typeface="Calibri"/>
              <a:buChar char="–"/>
              <a:tabLst>
                <a:tab pos="756920" algn="l"/>
              </a:tabLst>
            </a:pPr>
            <a:r>
              <a:rPr sz="2800" spc="-20" dirty="0">
                <a:latin typeface="Calibri"/>
                <a:cs typeface="Calibri"/>
              </a:rPr>
              <a:t>IM</a:t>
            </a:r>
            <a:r>
              <a:rPr sz="2800" spc="-5" dirty="0">
                <a:latin typeface="Calibri"/>
                <a:cs typeface="Calibri"/>
              </a:rPr>
              <a:t> </a:t>
            </a:r>
            <a:r>
              <a:rPr sz="2800" spc="-25" dirty="0">
                <a:latin typeface="Calibri"/>
                <a:cs typeface="Calibri"/>
              </a:rPr>
              <a:t>spam</a:t>
            </a:r>
            <a:r>
              <a:rPr sz="2800" spc="-10" dirty="0">
                <a:latin typeface="Calibri"/>
                <a:cs typeface="Calibri"/>
              </a:rPr>
              <a:t>,</a:t>
            </a:r>
            <a:r>
              <a:rPr sz="2800" spc="25" dirty="0">
                <a:latin typeface="Calibri"/>
                <a:cs typeface="Calibri"/>
              </a:rPr>
              <a:t> </a:t>
            </a:r>
            <a:r>
              <a:rPr sz="2800" spc="-15" dirty="0">
                <a:latin typeface="Calibri"/>
                <a:cs typeface="Calibri"/>
              </a:rPr>
              <a:t>etc.</a:t>
            </a:r>
            <a:endParaRPr sz="2800" dirty="0">
              <a:latin typeface="Calibri"/>
              <a:cs typeface="Calibri"/>
            </a:endParaRPr>
          </a:p>
        </p:txBody>
      </p:sp>
      <p:sp>
        <p:nvSpPr>
          <p:cNvPr id="5" name="object 5"/>
          <p:cNvSpPr/>
          <p:nvPr/>
        </p:nvSpPr>
        <p:spPr>
          <a:xfrm>
            <a:off x="3062618" y="4661976"/>
            <a:ext cx="6239256" cy="178155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7274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728980">
              <a:lnSpc>
                <a:spcPct val="100000"/>
              </a:lnSpc>
            </a:pPr>
            <a:r>
              <a:rPr spc="-5" dirty="0"/>
              <a:t>Ove</a:t>
            </a:r>
            <a:r>
              <a:rPr dirty="0"/>
              <a:t>r</a:t>
            </a:r>
            <a:r>
              <a:rPr spc="5" dirty="0"/>
              <a:t> </a:t>
            </a:r>
            <a:r>
              <a:rPr dirty="0"/>
              <a:t>90%</a:t>
            </a:r>
            <a:r>
              <a:rPr spc="-15" dirty="0"/>
              <a:t> </a:t>
            </a:r>
            <a:r>
              <a:rPr spc="-5" dirty="0"/>
              <a:t>o</a:t>
            </a:r>
            <a:r>
              <a:rPr dirty="0"/>
              <a:t>f </a:t>
            </a:r>
            <a:r>
              <a:rPr spc="5" dirty="0"/>
              <a:t>e</a:t>
            </a:r>
            <a:r>
              <a:rPr spc="-5" dirty="0"/>
              <a:t>-</a:t>
            </a:r>
            <a:r>
              <a:rPr dirty="0"/>
              <a:t>mail is</a:t>
            </a:r>
            <a:r>
              <a:rPr spc="-5" dirty="0"/>
              <a:t> s</a:t>
            </a:r>
            <a:r>
              <a:rPr spc="5" dirty="0"/>
              <a:t>p</a:t>
            </a:r>
            <a:r>
              <a:rPr dirty="0"/>
              <a:t>am!</a:t>
            </a:r>
          </a:p>
        </p:txBody>
      </p:sp>
      <p:sp>
        <p:nvSpPr>
          <p:cNvPr id="3" name="object 3"/>
          <p:cNvSpPr/>
          <p:nvPr/>
        </p:nvSpPr>
        <p:spPr>
          <a:xfrm>
            <a:off x="2111062" y="1366460"/>
            <a:ext cx="8439912" cy="46634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2874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7916E-20D4-434F-B18B-5D3E6CA9DB6F}"/>
              </a:ext>
            </a:extLst>
          </p:cNvPr>
          <p:cNvSpPr>
            <a:spLocks noGrp="1"/>
          </p:cNvSpPr>
          <p:nvPr>
            <p:ph type="title"/>
          </p:nvPr>
        </p:nvSpPr>
        <p:spPr>
          <a:xfrm>
            <a:off x="838200" y="365126"/>
            <a:ext cx="10515600" cy="985210"/>
          </a:xfrm>
        </p:spPr>
        <p:txBody>
          <a:bodyPr/>
          <a:lstStyle/>
          <a:p>
            <a:r>
              <a:rPr lang="en-US" dirty="0"/>
              <a:t>Phishing</a:t>
            </a:r>
            <a:r>
              <a:rPr lang="en-US" spc="-25" dirty="0"/>
              <a:t> </a:t>
            </a:r>
            <a:r>
              <a:rPr lang="en-US" dirty="0"/>
              <a:t>E</a:t>
            </a:r>
            <a:r>
              <a:rPr lang="en-US" spc="-5" dirty="0"/>
              <a:t>-</a:t>
            </a:r>
            <a:r>
              <a:rPr lang="en-US" dirty="0"/>
              <a:t>mail</a:t>
            </a:r>
          </a:p>
        </p:txBody>
      </p:sp>
      <p:sp>
        <p:nvSpPr>
          <p:cNvPr id="5" name="Content Placeholder 4">
            <a:extLst>
              <a:ext uri="{FF2B5EF4-FFF2-40B4-BE49-F238E27FC236}">
                <a16:creationId xmlns:a16="http://schemas.microsoft.com/office/drawing/2014/main" id="{79CBE2FF-6CA6-43E9-9AFA-58FE9F44FA0A}"/>
              </a:ext>
            </a:extLst>
          </p:cNvPr>
          <p:cNvSpPr>
            <a:spLocks noGrp="1"/>
          </p:cNvSpPr>
          <p:nvPr>
            <p:ph sz="half" idx="1"/>
          </p:nvPr>
        </p:nvSpPr>
        <p:spPr>
          <a:xfrm>
            <a:off x="116958" y="1825624"/>
            <a:ext cx="5902842" cy="4613977"/>
          </a:xfrm>
        </p:spPr>
        <p:txBody>
          <a:bodyPr/>
          <a:lstStyle/>
          <a:p>
            <a:r>
              <a:rPr lang="en-US" dirty="0"/>
              <a:t>Phishing is the act of sending an email to a user falsely claiming to be an established legitimate enterprise in an attempt to scam the user into surrendering private information that will be used for identity theft. Attempt to obtain sensitive information like username, password, account details etc. by masquerading</a:t>
            </a:r>
          </a:p>
        </p:txBody>
      </p:sp>
      <p:sp>
        <p:nvSpPr>
          <p:cNvPr id="7" name="object 4">
            <a:extLst>
              <a:ext uri="{FF2B5EF4-FFF2-40B4-BE49-F238E27FC236}">
                <a16:creationId xmlns:a16="http://schemas.microsoft.com/office/drawing/2014/main" id="{791E3CFB-DFAD-4060-A665-8421C7A77767}"/>
              </a:ext>
            </a:extLst>
          </p:cNvPr>
          <p:cNvSpPr>
            <a:spLocks noGrp="1"/>
          </p:cNvSpPr>
          <p:nvPr>
            <p:ph sz="half" idx="2"/>
          </p:nvPr>
        </p:nvSpPr>
        <p:spPr>
          <a:xfrm>
            <a:off x="6172200" y="1562986"/>
            <a:ext cx="5902842" cy="5029200"/>
          </a:xfrm>
          <a:prstGeom prst="rect">
            <a:avLst/>
          </a:prstGeom>
          <a:blipFill>
            <a:blip r:embed="rId3"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33396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456180">
              <a:lnSpc>
                <a:spcPct val="100000"/>
              </a:lnSpc>
            </a:pPr>
            <a:r>
              <a:rPr dirty="0"/>
              <a:t>Phishing</a:t>
            </a:r>
            <a:r>
              <a:rPr spc="-25" dirty="0"/>
              <a:t> </a:t>
            </a:r>
            <a:r>
              <a:rPr spc="-5" dirty="0"/>
              <a:t>Site</a:t>
            </a:r>
          </a:p>
        </p:txBody>
      </p:sp>
      <p:sp>
        <p:nvSpPr>
          <p:cNvPr id="4" name="object 4"/>
          <p:cNvSpPr/>
          <p:nvPr/>
        </p:nvSpPr>
        <p:spPr>
          <a:xfrm>
            <a:off x="914400" y="1366460"/>
            <a:ext cx="10823944" cy="51816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4583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899410">
              <a:lnSpc>
                <a:spcPct val="100000"/>
              </a:lnSpc>
            </a:pPr>
            <a:r>
              <a:rPr spc="-5" dirty="0"/>
              <a:t>Sp</a:t>
            </a:r>
            <a:r>
              <a:rPr spc="10" dirty="0"/>
              <a:t>o</a:t>
            </a:r>
            <a:r>
              <a:rPr spc="-5" dirty="0"/>
              <a:t>ofing</a:t>
            </a:r>
          </a:p>
        </p:txBody>
      </p:sp>
      <p:sp>
        <p:nvSpPr>
          <p:cNvPr id="3" name="object 3"/>
          <p:cNvSpPr txBox="1"/>
          <p:nvPr/>
        </p:nvSpPr>
        <p:spPr>
          <a:xfrm>
            <a:off x="287079" y="1518054"/>
            <a:ext cx="11557592" cy="4183196"/>
          </a:xfrm>
          <a:prstGeom prst="rect">
            <a:avLst/>
          </a:prstGeom>
        </p:spPr>
        <p:txBody>
          <a:bodyPr vert="horz" wrap="square" lIns="0" tIns="0" rIns="0" bIns="0" rtlCol="0">
            <a:spAutoFit/>
          </a:bodyPr>
          <a:lstStyle/>
          <a:p>
            <a:pPr marL="12700" marR="1693545"/>
            <a:r>
              <a:rPr sz="3200" dirty="0">
                <a:latin typeface="Calibri"/>
                <a:cs typeface="Calibri"/>
              </a:rPr>
              <a:t>A </a:t>
            </a:r>
            <a:r>
              <a:rPr sz="3200" b="1" dirty="0">
                <a:latin typeface="Calibri"/>
                <a:cs typeface="Calibri"/>
              </a:rPr>
              <a:t>spoofing</a:t>
            </a:r>
            <a:r>
              <a:rPr sz="3200" b="1" spc="-40" dirty="0">
                <a:latin typeface="Calibri"/>
                <a:cs typeface="Calibri"/>
              </a:rPr>
              <a:t> </a:t>
            </a:r>
            <a:r>
              <a:rPr sz="3200" dirty="0">
                <a:latin typeface="Calibri"/>
                <a:cs typeface="Calibri"/>
              </a:rPr>
              <a:t>attack is</a:t>
            </a:r>
            <a:r>
              <a:rPr sz="3200" spc="-5" dirty="0">
                <a:latin typeface="Calibri"/>
                <a:cs typeface="Calibri"/>
              </a:rPr>
              <a:t> </a:t>
            </a:r>
            <a:r>
              <a:rPr sz="3200" spc="5" dirty="0">
                <a:latin typeface="Calibri"/>
                <a:cs typeface="Calibri"/>
              </a:rPr>
              <a:t>w</a:t>
            </a:r>
            <a:r>
              <a:rPr sz="3200" spc="-5" dirty="0">
                <a:latin typeface="Calibri"/>
                <a:cs typeface="Calibri"/>
              </a:rPr>
              <a:t>he</a:t>
            </a:r>
            <a:r>
              <a:rPr sz="3200" dirty="0">
                <a:latin typeface="Calibri"/>
                <a:cs typeface="Calibri"/>
              </a:rPr>
              <a:t>n</a:t>
            </a:r>
            <a:r>
              <a:rPr sz="3200" spc="5" dirty="0">
                <a:latin typeface="Calibri"/>
                <a:cs typeface="Calibri"/>
              </a:rPr>
              <a:t> </a:t>
            </a:r>
            <a:r>
              <a:rPr sz="3200" dirty="0">
                <a:latin typeface="Calibri"/>
                <a:cs typeface="Calibri"/>
              </a:rPr>
              <a:t>a</a:t>
            </a:r>
            <a:r>
              <a:rPr sz="3200" spc="15" dirty="0">
                <a:latin typeface="Calibri"/>
                <a:cs typeface="Calibri"/>
              </a:rPr>
              <a:t> </a:t>
            </a:r>
            <a:r>
              <a:rPr sz="3200" dirty="0">
                <a:latin typeface="Calibri"/>
                <a:cs typeface="Calibri"/>
              </a:rPr>
              <a:t>threat</a:t>
            </a:r>
            <a:r>
              <a:rPr lang="en-US" sz="3200" dirty="0">
                <a:latin typeface="Calibri"/>
                <a:cs typeface="Calibri"/>
              </a:rPr>
              <a:t> </a:t>
            </a:r>
            <a:r>
              <a:rPr sz="3200" dirty="0">
                <a:latin typeface="Calibri"/>
                <a:cs typeface="Calibri"/>
              </a:rPr>
              <a:t>masquerades</a:t>
            </a:r>
            <a:r>
              <a:rPr sz="3200" spc="15" dirty="0">
                <a:latin typeface="Calibri"/>
                <a:cs typeface="Calibri"/>
              </a:rPr>
              <a:t> </a:t>
            </a:r>
            <a:r>
              <a:rPr sz="3200" dirty="0">
                <a:latin typeface="Calibri"/>
                <a:cs typeface="Calibri"/>
              </a:rPr>
              <a:t>as another</a:t>
            </a:r>
            <a:r>
              <a:rPr sz="3200" spc="5" dirty="0">
                <a:latin typeface="Calibri"/>
                <a:cs typeface="Calibri"/>
              </a:rPr>
              <a:t> </a:t>
            </a:r>
            <a:r>
              <a:rPr lang="en-US" sz="3200" spc="5" dirty="0">
                <a:latin typeface="Calibri"/>
                <a:cs typeface="Calibri"/>
              </a:rPr>
              <a:t>e</a:t>
            </a:r>
            <a:r>
              <a:rPr sz="3200" dirty="0">
                <a:latin typeface="Calibri"/>
                <a:cs typeface="Calibri"/>
              </a:rPr>
              <a:t>ntity</a:t>
            </a:r>
            <a:r>
              <a:rPr sz="3200" spc="5" dirty="0">
                <a:latin typeface="Calibri"/>
                <a:cs typeface="Calibri"/>
              </a:rPr>
              <a:t> </a:t>
            </a:r>
            <a:r>
              <a:rPr sz="3200" spc="-5" dirty="0">
                <a:latin typeface="Calibri"/>
                <a:cs typeface="Calibri"/>
              </a:rPr>
              <a:t>o</a:t>
            </a:r>
            <a:r>
              <a:rPr sz="3200" dirty="0">
                <a:latin typeface="Calibri"/>
                <a:cs typeface="Calibri"/>
              </a:rPr>
              <a:t>n</a:t>
            </a:r>
            <a:r>
              <a:rPr sz="3200" spc="10" dirty="0">
                <a:latin typeface="Calibri"/>
                <a:cs typeface="Calibri"/>
              </a:rPr>
              <a:t> </a:t>
            </a:r>
            <a:r>
              <a:rPr sz="3200" dirty="0">
                <a:latin typeface="Calibri"/>
                <a:cs typeface="Calibri"/>
              </a:rPr>
              <a:t>a telecommunicat</a:t>
            </a:r>
            <a:r>
              <a:rPr sz="3200" spc="-5" dirty="0">
                <a:latin typeface="Calibri"/>
                <a:cs typeface="Calibri"/>
              </a:rPr>
              <a:t>ion</a:t>
            </a:r>
            <a:r>
              <a:rPr sz="3200" dirty="0">
                <a:latin typeface="Calibri"/>
                <a:cs typeface="Calibri"/>
              </a:rPr>
              <a:t>s</a:t>
            </a:r>
            <a:r>
              <a:rPr sz="3200" spc="35" dirty="0">
                <a:latin typeface="Calibri"/>
                <a:cs typeface="Calibri"/>
              </a:rPr>
              <a:t> </a:t>
            </a:r>
            <a:r>
              <a:rPr sz="3200" spc="-5" dirty="0">
                <a:latin typeface="Calibri"/>
                <a:cs typeface="Calibri"/>
              </a:rPr>
              <a:t>network.</a:t>
            </a:r>
            <a:endParaRPr sz="3200" dirty="0">
              <a:latin typeface="Calibri"/>
              <a:cs typeface="Calibri"/>
            </a:endParaRPr>
          </a:p>
          <a:p>
            <a:pPr marL="12700">
              <a:spcBef>
                <a:spcPts val="770"/>
              </a:spcBef>
            </a:pPr>
            <a:r>
              <a:rPr sz="3200" spc="-5" dirty="0">
                <a:latin typeface="Calibri"/>
                <a:cs typeface="Calibri"/>
              </a:rPr>
              <a:t>Example</a:t>
            </a:r>
            <a:r>
              <a:rPr sz="3200" dirty="0">
                <a:latin typeface="Calibri"/>
                <a:cs typeface="Calibri"/>
              </a:rPr>
              <a:t>s</a:t>
            </a:r>
            <a:r>
              <a:rPr sz="3200" spc="25" dirty="0">
                <a:latin typeface="Calibri"/>
                <a:cs typeface="Calibri"/>
              </a:rPr>
              <a:t> </a:t>
            </a:r>
            <a:r>
              <a:rPr sz="3200" spc="-5" dirty="0">
                <a:latin typeface="Calibri"/>
                <a:cs typeface="Calibri"/>
              </a:rPr>
              <a:t>o</a:t>
            </a:r>
            <a:r>
              <a:rPr sz="3200" dirty="0">
                <a:latin typeface="Calibri"/>
                <a:cs typeface="Calibri"/>
              </a:rPr>
              <a:t>f</a:t>
            </a:r>
            <a:r>
              <a:rPr sz="3200" spc="10" dirty="0">
                <a:latin typeface="Calibri"/>
                <a:cs typeface="Calibri"/>
              </a:rPr>
              <a:t> </a:t>
            </a:r>
            <a:r>
              <a:rPr sz="3200" spc="-5" dirty="0">
                <a:latin typeface="Calibri"/>
                <a:cs typeface="Calibri"/>
              </a:rPr>
              <a:t>spo</a:t>
            </a:r>
            <a:r>
              <a:rPr sz="3200" dirty="0">
                <a:latin typeface="Calibri"/>
                <a:cs typeface="Calibri"/>
              </a:rPr>
              <a:t>o</a:t>
            </a:r>
            <a:r>
              <a:rPr sz="3200" spc="-5" dirty="0">
                <a:latin typeface="Calibri"/>
                <a:cs typeface="Calibri"/>
              </a:rPr>
              <a:t>fin</a:t>
            </a:r>
            <a:r>
              <a:rPr sz="3200" dirty="0">
                <a:latin typeface="Calibri"/>
                <a:cs typeface="Calibri"/>
              </a:rPr>
              <a:t>g</a:t>
            </a:r>
            <a:r>
              <a:rPr sz="3200" spc="20" dirty="0">
                <a:latin typeface="Calibri"/>
                <a:cs typeface="Calibri"/>
              </a:rPr>
              <a:t> </a:t>
            </a:r>
            <a:r>
              <a:rPr sz="3200" dirty="0">
                <a:latin typeface="Calibri"/>
                <a:cs typeface="Calibri"/>
              </a:rPr>
              <a:t>include:</a:t>
            </a:r>
          </a:p>
          <a:p>
            <a:pPr marL="756285" indent="-286385">
              <a:spcBef>
                <a:spcPts val="685"/>
              </a:spcBef>
              <a:buFont typeface="Calibri"/>
              <a:buChar char="–"/>
              <a:tabLst>
                <a:tab pos="756920" algn="l"/>
              </a:tabLst>
            </a:pPr>
            <a:r>
              <a:rPr sz="2800" spc="-15" dirty="0">
                <a:latin typeface="Calibri"/>
                <a:cs typeface="Calibri"/>
              </a:rPr>
              <a:t>E-mail</a:t>
            </a:r>
            <a:r>
              <a:rPr sz="2800" dirty="0">
                <a:latin typeface="Calibri"/>
                <a:cs typeface="Calibri"/>
              </a:rPr>
              <a:t> </a:t>
            </a:r>
            <a:r>
              <a:rPr sz="2800" spc="-20" dirty="0">
                <a:latin typeface="Calibri"/>
                <a:cs typeface="Calibri"/>
              </a:rPr>
              <a:t>spoofi</a:t>
            </a:r>
            <a:r>
              <a:rPr sz="2800" spc="-30" dirty="0">
                <a:latin typeface="Calibri"/>
                <a:cs typeface="Calibri"/>
              </a:rPr>
              <a:t>n</a:t>
            </a:r>
            <a:r>
              <a:rPr sz="2800" spc="-15" dirty="0">
                <a:latin typeface="Calibri"/>
                <a:cs typeface="Calibri"/>
              </a:rPr>
              <a:t>g</a:t>
            </a:r>
            <a:endParaRPr sz="2800" dirty="0">
              <a:latin typeface="Calibri"/>
              <a:cs typeface="Calibri"/>
            </a:endParaRPr>
          </a:p>
          <a:p>
            <a:pPr marL="756285" indent="-286385">
              <a:spcBef>
                <a:spcPts val="675"/>
              </a:spcBef>
              <a:buFont typeface="Calibri"/>
              <a:buChar char="–"/>
              <a:tabLst>
                <a:tab pos="756920" algn="l"/>
              </a:tabLst>
            </a:pPr>
            <a:r>
              <a:rPr sz="2800" spc="-20" dirty="0">
                <a:latin typeface="Calibri"/>
                <a:cs typeface="Calibri"/>
              </a:rPr>
              <a:t>ARP</a:t>
            </a:r>
            <a:r>
              <a:rPr sz="2800" spc="10" dirty="0">
                <a:latin typeface="Calibri"/>
                <a:cs typeface="Calibri"/>
              </a:rPr>
              <a:t> </a:t>
            </a:r>
            <a:r>
              <a:rPr sz="2800" spc="-20" dirty="0">
                <a:latin typeface="Calibri"/>
                <a:cs typeface="Calibri"/>
              </a:rPr>
              <a:t>spoofi</a:t>
            </a:r>
            <a:r>
              <a:rPr sz="2800" spc="-30" dirty="0">
                <a:latin typeface="Calibri"/>
                <a:cs typeface="Calibri"/>
              </a:rPr>
              <a:t>n</a:t>
            </a:r>
            <a:r>
              <a:rPr sz="2800" spc="-15" dirty="0">
                <a:latin typeface="Calibri"/>
                <a:cs typeface="Calibri"/>
              </a:rPr>
              <a:t>g</a:t>
            </a:r>
            <a:r>
              <a:rPr sz="2800" spc="25" dirty="0">
                <a:latin typeface="Calibri"/>
                <a:cs typeface="Calibri"/>
              </a:rPr>
              <a:t> </a:t>
            </a:r>
            <a:r>
              <a:rPr sz="2800" spc="-25" dirty="0">
                <a:latin typeface="Calibri"/>
                <a:cs typeface="Calibri"/>
              </a:rPr>
              <a:t>(MA</a:t>
            </a:r>
            <a:r>
              <a:rPr sz="2800" spc="-15" dirty="0">
                <a:latin typeface="Calibri"/>
                <a:cs typeface="Calibri"/>
              </a:rPr>
              <a:t>C</a:t>
            </a:r>
            <a:r>
              <a:rPr sz="2800" spc="25" dirty="0">
                <a:latin typeface="Calibri"/>
                <a:cs typeface="Calibri"/>
              </a:rPr>
              <a:t> </a:t>
            </a:r>
            <a:r>
              <a:rPr sz="2800" spc="-15" dirty="0">
                <a:latin typeface="Calibri"/>
                <a:cs typeface="Calibri"/>
              </a:rPr>
              <a:t>to</a:t>
            </a:r>
            <a:r>
              <a:rPr sz="2800" spc="-5" dirty="0">
                <a:latin typeface="Calibri"/>
                <a:cs typeface="Calibri"/>
              </a:rPr>
              <a:t> I</a:t>
            </a:r>
            <a:r>
              <a:rPr sz="2800" spc="-15" dirty="0">
                <a:latin typeface="Calibri"/>
                <a:cs typeface="Calibri"/>
              </a:rPr>
              <a:t>P</a:t>
            </a:r>
            <a:r>
              <a:rPr sz="2800" dirty="0">
                <a:latin typeface="Calibri"/>
                <a:cs typeface="Calibri"/>
              </a:rPr>
              <a:t> </a:t>
            </a:r>
            <a:r>
              <a:rPr sz="2800" spc="-15" dirty="0">
                <a:latin typeface="Calibri"/>
                <a:cs typeface="Calibri"/>
              </a:rPr>
              <a:t>addr</a:t>
            </a:r>
            <a:r>
              <a:rPr sz="2800" spc="-25" dirty="0">
                <a:latin typeface="Calibri"/>
                <a:cs typeface="Calibri"/>
              </a:rPr>
              <a:t>e</a:t>
            </a:r>
            <a:r>
              <a:rPr sz="2800" spc="-20" dirty="0">
                <a:latin typeface="Calibri"/>
                <a:cs typeface="Calibri"/>
              </a:rPr>
              <a:t>s</a:t>
            </a:r>
            <a:r>
              <a:rPr sz="2800" spc="-15" dirty="0">
                <a:latin typeface="Calibri"/>
                <a:cs typeface="Calibri"/>
              </a:rPr>
              <a:t>s</a:t>
            </a:r>
            <a:r>
              <a:rPr sz="2800" spc="30" dirty="0">
                <a:latin typeface="Calibri"/>
                <a:cs typeface="Calibri"/>
              </a:rPr>
              <a:t> </a:t>
            </a:r>
            <a:r>
              <a:rPr sz="2800" spc="-20" dirty="0">
                <a:latin typeface="Calibri"/>
                <a:cs typeface="Calibri"/>
              </a:rPr>
              <a:t>map</a:t>
            </a:r>
            <a:r>
              <a:rPr sz="2800" spc="5" dirty="0">
                <a:latin typeface="Calibri"/>
                <a:cs typeface="Calibri"/>
              </a:rPr>
              <a:t> </a:t>
            </a:r>
            <a:r>
              <a:rPr sz="2800" spc="-20" dirty="0">
                <a:latin typeface="Calibri"/>
                <a:cs typeface="Calibri"/>
              </a:rPr>
              <a:t>spoofi</a:t>
            </a:r>
            <a:r>
              <a:rPr sz="2800" spc="-30" dirty="0">
                <a:latin typeface="Calibri"/>
                <a:cs typeface="Calibri"/>
              </a:rPr>
              <a:t>n</a:t>
            </a:r>
            <a:r>
              <a:rPr sz="2800" spc="-15" dirty="0">
                <a:latin typeface="Calibri"/>
                <a:cs typeface="Calibri"/>
              </a:rPr>
              <a:t>g)</a:t>
            </a:r>
            <a:endParaRPr sz="2800" dirty="0">
              <a:latin typeface="Calibri"/>
              <a:cs typeface="Calibri"/>
            </a:endParaRPr>
          </a:p>
          <a:p>
            <a:pPr marL="756285" indent="-286385">
              <a:spcBef>
                <a:spcPts val="670"/>
              </a:spcBef>
              <a:buFont typeface="Calibri"/>
              <a:buChar char="–"/>
              <a:tabLst>
                <a:tab pos="756920" algn="l"/>
              </a:tabLst>
            </a:pPr>
            <a:r>
              <a:rPr sz="2800" spc="-15" dirty="0">
                <a:latin typeface="Calibri"/>
                <a:cs typeface="Calibri"/>
              </a:rPr>
              <a:t>IP</a:t>
            </a:r>
            <a:r>
              <a:rPr sz="2800" dirty="0">
                <a:latin typeface="Calibri"/>
                <a:cs typeface="Calibri"/>
              </a:rPr>
              <a:t> </a:t>
            </a:r>
            <a:r>
              <a:rPr sz="2800" spc="-15" dirty="0">
                <a:latin typeface="Calibri"/>
                <a:cs typeface="Calibri"/>
              </a:rPr>
              <a:t>address</a:t>
            </a:r>
            <a:r>
              <a:rPr sz="2800" spc="25" dirty="0">
                <a:latin typeface="Calibri"/>
                <a:cs typeface="Calibri"/>
              </a:rPr>
              <a:t> </a:t>
            </a:r>
            <a:r>
              <a:rPr sz="2800" spc="-20" dirty="0">
                <a:latin typeface="Calibri"/>
                <a:cs typeface="Calibri"/>
              </a:rPr>
              <a:t>spoofi</a:t>
            </a:r>
            <a:r>
              <a:rPr sz="2800" spc="-30" dirty="0">
                <a:latin typeface="Calibri"/>
                <a:cs typeface="Calibri"/>
              </a:rPr>
              <a:t>n</a:t>
            </a:r>
            <a:r>
              <a:rPr sz="2800" spc="-15" dirty="0">
                <a:latin typeface="Calibri"/>
                <a:cs typeface="Calibri"/>
              </a:rPr>
              <a:t>g</a:t>
            </a:r>
            <a:endParaRPr sz="2800" dirty="0">
              <a:latin typeface="Calibri"/>
              <a:cs typeface="Calibri"/>
            </a:endParaRPr>
          </a:p>
          <a:p>
            <a:pPr marL="756285" indent="-286385">
              <a:spcBef>
                <a:spcPts val="670"/>
              </a:spcBef>
              <a:buFont typeface="Calibri"/>
              <a:buChar char="–"/>
              <a:tabLst>
                <a:tab pos="756920" algn="l"/>
              </a:tabLst>
            </a:pPr>
            <a:r>
              <a:rPr sz="2800" spc="-5" dirty="0">
                <a:latin typeface="Calibri"/>
                <a:cs typeface="Calibri"/>
              </a:rPr>
              <a:t>Cal</a:t>
            </a:r>
            <a:r>
              <a:rPr sz="2800" spc="-10" dirty="0">
                <a:latin typeface="Calibri"/>
                <a:cs typeface="Calibri"/>
              </a:rPr>
              <a:t>l</a:t>
            </a:r>
            <a:r>
              <a:rPr sz="2800" spc="-15" dirty="0">
                <a:latin typeface="Calibri"/>
                <a:cs typeface="Calibri"/>
              </a:rPr>
              <a:t>er</a:t>
            </a:r>
            <a:r>
              <a:rPr sz="2800" spc="-5" dirty="0">
                <a:latin typeface="Calibri"/>
                <a:cs typeface="Calibri"/>
              </a:rPr>
              <a:t> </a:t>
            </a:r>
            <a:r>
              <a:rPr sz="2800" spc="-15" dirty="0">
                <a:latin typeface="Calibri"/>
                <a:cs typeface="Calibri"/>
              </a:rPr>
              <a:t>ID</a:t>
            </a:r>
            <a:r>
              <a:rPr sz="2800" spc="-5" dirty="0">
                <a:latin typeface="Calibri"/>
                <a:cs typeface="Calibri"/>
              </a:rPr>
              <a:t> </a:t>
            </a:r>
            <a:r>
              <a:rPr sz="2800" spc="-20" dirty="0">
                <a:latin typeface="Calibri"/>
                <a:cs typeface="Calibri"/>
              </a:rPr>
              <a:t>s</a:t>
            </a:r>
            <a:r>
              <a:rPr sz="2800" spc="-25" dirty="0">
                <a:latin typeface="Calibri"/>
                <a:cs typeface="Calibri"/>
              </a:rPr>
              <a:t>p</a:t>
            </a:r>
            <a:r>
              <a:rPr sz="2800" spc="-5" dirty="0">
                <a:latin typeface="Calibri"/>
                <a:cs typeface="Calibri"/>
              </a:rPr>
              <a:t>oofi</a:t>
            </a:r>
            <a:r>
              <a:rPr sz="2800" spc="-10" dirty="0">
                <a:latin typeface="Calibri"/>
                <a:cs typeface="Calibri"/>
              </a:rPr>
              <a:t>n</a:t>
            </a:r>
            <a:r>
              <a:rPr sz="2800" spc="-15" dirty="0">
                <a:latin typeface="Calibri"/>
                <a:cs typeface="Calibri"/>
              </a:rPr>
              <a:t>g</a:t>
            </a:r>
            <a:endParaRPr sz="2800" dirty="0">
              <a:latin typeface="Calibri"/>
              <a:cs typeface="Calibri"/>
            </a:endParaRPr>
          </a:p>
          <a:p>
            <a:pPr marL="756285" indent="-286385">
              <a:spcBef>
                <a:spcPts val="675"/>
              </a:spcBef>
              <a:buFont typeface="Calibri"/>
              <a:buChar char="–"/>
              <a:tabLst>
                <a:tab pos="756920" algn="l"/>
              </a:tabLst>
            </a:pPr>
            <a:r>
              <a:rPr sz="2800" spc="-15" dirty="0">
                <a:latin typeface="Calibri"/>
                <a:cs typeface="Calibri"/>
              </a:rPr>
              <a:t>GPS</a:t>
            </a:r>
            <a:r>
              <a:rPr sz="2800" spc="5" dirty="0">
                <a:latin typeface="Calibri"/>
                <a:cs typeface="Calibri"/>
              </a:rPr>
              <a:t> </a:t>
            </a:r>
            <a:r>
              <a:rPr sz="2800" spc="-20" dirty="0">
                <a:latin typeface="Calibri"/>
                <a:cs typeface="Calibri"/>
              </a:rPr>
              <a:t>spoofi</a:t>
            </a:r>
            <a:r>
              <a:rPr sz="2800" spc="-30" dirty="0">
                <a:latin typeface="Calibri"/>
                <a:cs typeface="Calibri"/>
              </a:rPr>
              <a:t>n</a:t>
            </a:r>
            <a:r>
              <a:rPr sz="2800" spc="-15" dirty="0">
                <a:latin typeface="Calibri"/>
                <a:cs typeface="Calibri"/>
              </a:rPr>
              <a:t>g</a:t>
            </a:r>
            <a:endParaRPr sz="2800" dirty="0">
              <a:latin typeface="Calibri"/>
              <a:cs typeface="Calibri"/>
            </a:endParaRPr>
          </a:p>
        </p:txBody>
      </p:sp>
    </p:spTree>
    <p:extLst>
      <p:ext uri="{BB962C8B-B14F-4D97-AF65-F5344CB8AC3E}">
        <p14:creationId xmlns:p14="http://schemas.microsoft.com/office/powerpoint/2010/main" val="13913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3046095">
              <a:lnSpc>
                <a:spcPct val="100000"/>
              </a:lnSpc>
            </a:pPr>
            <a:r>
              <a:rPr spc="-5" dirty="0"/>
              <a:t>Sniffing</a:t>
            </a:r>
          </a:p>
        </p:txBody>
      </p:sp>
      <p:sp>
        <p:nvSpPr>
          <p:cNvPr id="3" name="object 3"/>
          <p:cNvSpPr txBox="1"/>
          <p:nvPr/>
        </p:nvSpPr>
        <p:spPr>
          <a:xfrm>
            <a:off x="329610" y="1394358"/>
            <a:ext cx="11441680" cy="4493538"/>
          </a:xfrm>
          <a:prstGeom prst="rect">
            <a:avLst/>
          </a:prstGeom>
        </p:spPr>
        <p:txBody>
          <a:bodyPr vert="horz" wrap="square" lIns="0" tIns="0" rIns="0" bIns="0" rtlCol="0">
            <a:spAutoFit/>
          </a:bodyPr>
          <a:lstStyle/>
          <a:p>
            <a:pPr marL="12700"/>
            <a:r>
              <a:rPr sz="2800" b="1" spc="-20" dirty="0">
                <a:latin typeface="Calibri"/>
                <a:cs typeface="Calibri"/>
              </a:rPr>
              <a:t>Pa</a:t>
            </a:r>
            <a:r>
              <a:rPr sz="2800" b="1" spc="-10" dirty="0">
                <a:latin typeface="Calibri"/>
                <a:cs typeface="Calibri"/>
              </a:rPr>
              <a:t>c</a:t>
            </a:r>
            <a:r>
              <a:rPr sz="2800" b="1" spc="-15" dirty="0">
                <a:latin typeface="Calibri"/>
                <a:cs typeface="Calibri"/>
              </a:rPr>
              <a:t>ket</a:t>
            </a:r>
            <a:r>
              <a:rPr sz="2800" b="1" spc="30" dirty="0">
                <a:latin typeface="Calibri"/>
                <a:cs typeface="Calibri"/>
              </a:rPr>
              <a:t> </a:t>
            </a:r>
            <a:r>
              <a:rPr sz="2800" b="1" spc="-15" dirty="0">
                <a:latin typeface="Calibri"/>
                <a:cs typeface="Calibri"/>
              </a:rPr>
              <a:t>snif</a:t>
            </a:r>
            <a:r>
              <a:rPr sz="2800" b="1" spc="-5" dirty="0">
                <a:latin typeface="Calibri"/>
                <a:cs typeface="Calibri"/>
              </a:rPr>
              <a:t>f</a:t>
            </a:r>
            <a:r>
              <a:rPr sz="2800" b="1" spc="-15" dirty="0">
                <a:latin typeface="Calibri"/>
                <a:cs typeface="Calibri"/>
              </a:rPr>
              <a:t>ing</a:t>
            </a:r>
            <a:r>
              <a:rPr sz="2800" b="1" spc="-20" dirty="0">
                <a:latin typeface="Calibri"/>
                <a:cs typeface="Calibri"/>
              </a:rPr>
              <a:t> </a:t>
            </a:r>
            <a:r>
              <a:rPr sz="2800" dirty="0">
                <a:latin typeface="Calibri"/>
                <a:cs typeface="Calibri"/>
              </a:rPr>
              <a:t>is </a:t>
            </a:r>
            <a:r>
              <a:rPr sz="2800" spc="-20" dirty="0">
                <a:latin typeface="Calibri"/>
                <a:cs typeface="Calibri"/>
              </a:rPr>
              <a:t>when</a:t>
            </a:r>
            <a:r>
              <a:rPr sz="2800" dirty="0">
                <a:latin typeface="Calibri"/>
                <a:cs typeface="Calibri"/>
              </a:rPr>
              <a:t> </a:t>
            </a:r>
            <a:r>
              <a:rPr sz="2800" spc="-15" dirty="0">
                <a:latin typeface="Calibri"/>
                <a:cs typeface="Calibri"/>
              </a:rPr>
              <a:t>a</a:t>
            </a:r>
            <a:r>
              <a:rPr sz="2800" spc="-5" dirty="0">
                <a:latin typeface="Calibri"/>
                <a:cs typeface="Calibri"/>
              </a:rPr>
              <a:t> </a:t>
            </a:r>
            <a:r>
              <a:rPr sz="2800" spc="-20" dirty="0">
                <a:latin typeface="Calibri"/>
                <a:cs typeface="Calibri"/>
              </a:rPr>
              <a:t>progra</a:t>
            </a:r>
            <a:r>
              <a:rPr sz="2800" spc="-25" dirty="0">
                <a:latin typeface="Calibri"/>
                <a:cs typeface="Calibri"/>
              </a:rPr>
              <a:t>m</a:t>
            </a:r>
            <a:r>
              <a:rPr sz="2800" spc="10" dirty="0">
                <a:latin typeface="Calibri"/>
                <a:cs typeface="Calibri"/>
              </a:rPr>
              <a:t> </a:t>
            </a:r>
            <a:r>
              <a:rPr sz="2800" spc="-15" dirty="0">
                <a:latin typeface="Calibri"/>
                <a:cs typeface="Calibri"/>
              </a:rPr>
              <a:t>recor</a:t>
            </a:r>
            <a:r>
              <a:rPr sz="2800" spc="-30" dirty="0">
                <a:latin typeface="Calibri"/>
                <a:cs typeface="Calibri"/>
              </a:rPr>
              <a:t>d</a:t>
            </a:r>
            <a:r>
              <a:rPr sz="2800" spc="-15" dirty="0">
                <a:latin typeface="Calibri"/>
                <a:cs typeface="Calibri"/>
              </a:rPr>
              <a:t>s</a:t>
            </a:r>
            <a:r>
              <a:rPr sz="2800" spc="20" dirty="0">
                <a:latin typeface="Calibri"/>
                <a:cs typeface="Calibri"/>
              </a:rPr>
              <a:t> </a:t>
            </a:r>
            <a:r>
              <a:rPr sz="2800" spc="-15" dirty="0">
                <a:latin typeface="Calibri"/>
                <a:cs typeface="Calibri"/>
              </a:rPr>
              <a:t>wi</a:t>
            </a:r>
            <a:r>
              <a:rPr sz="2800" spc="-20" dirty="0">
                <a:latin typeface="Calibri"/>
                <a:cs typeface="Calibri"/>
              </a:rPr>
              <a:t>r</a:t>
            </a:r>
            <a:r>
              <a:rPr sz="2800" spc="-15" dirty="0">
                <a:latin typeface="Calibri"/>
                <a:cs typeface="Calibri"/>
              </a:rPr>
              <a:t>ed</a:t>
            </a:r>
            <a:r>
              <a:rPr sz="2800" dirty="0">
                <a:latin typeface="Calibri"/>
                <a:cs typeface="Calibri"/>
              </a:rPr>
              <a:t> </a:t>
            </a:r>
            <a:r>
              <a:rPr sz="2800" spc="-20" dirty="0">
                <a:latin typeface="Calibri"/>
                <a:cs typeface="Calibri"/>
              </a:rPr>
              <a:t>or</a:t>
            </a:r>
            <a:r>
              <a:rPr lang="en-US" sz="2800" spc="-20" dirty="0">
                <a:latin typeface="Calibri"/>
                <a:cs typeface="Calibri"/>
              </a:rPr>
              <a:t> </a:t>
            </a:r>
            <a:r>
              <a:rPr sz="2800" spc="-15" dirty="0">
                <a:latin typeface="Calibri"/>
                <a:cs typeface="Calibri"/>
              </a:rPr>
              <a:t>wireless</a:t>
            </a:r>
            <a:r>
              <a:rPr sz="2800" spc="15" dirty="0">
                <a:latin typeface="Calibri"/>
                <a:cs typeface="Calibri"/>
              </a:rPr>
              <a:t> </a:t>
            </a:r>
            <a:r>
              <a:rPr sz="2800" spc="-20" dirty="0">
                <a:latin typeface="Calibri"/>
                <a:cs typeface="Calibri"/>
              </a:rPr>
              <a:t>net</a:t>
            </a:r>
            <a:r>
              <a:rPr sz="2800" spc="-15" dirty="0">
                <a:latin typeface="Calibri"/>
                <a:cs typeface="Calibri"/>
              </a:rPr>
              <a:t>w</a:t>
            </a:r>
            <a:r>
              <a:rPr sz="2800" spc="-20" dirty="0">
                <a:latin typeface="Calibri"/>
                <a:cs typeface="Calibri"/>
              </a:rPr>
              <a:t>or</a:t>
            </a:r>
            <a:r>
              <a:rPr sz="2800" spc="-15" dirty="0">
                <a:latin typeface="Calibri"/>
                <a:cs typeface="Calibri"/>
              </a:rPr>
              <a:t>k</a:t>
            </a:r>
            <a:r>
              <a:rPr sz="2800" spc="25" dirty="0">
                <a:latin typeface="Calibri"/>
                <a:cs typeface="Calibri"/>
              </a:rPr>
              <a:t> </a:t>
            </a:r>
            <a:r>
              <a:rPr sz="2800" spc="-20" dirty="0">
                <a:latin typeface="Calibri"/>
                <a:cs typeface="Calibri"/>
              </a:rPr>
              <a:t>pa</a:t>
            </a:r>
            <a:r>
              <a:rPr sz="2800" spc="-5" dirty="0">
                <a:latin typeface="Calibri"/>
                <a:cs typeface="Calibri"/>
              </a:rPr>
              <a:t>c</a:t>
            </a:r>
            <a:r>
              <a:rPr sz="2800" spc="-15" dirty="0">
                <a:latin typeface="Calibri"/>
                <a:cs typeface="Calibri"/>
              </a:rPr>
              <a:t>kets</a:t>
            </a:r>
            <a:r>
              <a:rPr sz="2800" spc="15" dirty="0">
                <a:latin typeface="Calibri"/>
                <a:cs typeface="Calibri"/>
              </a:rPr>
              <a:t> </a:t>
            </a:r>
            <a:r>
              <a:rPr sz="2800" spc="-20" dirty="0">
                <a:latin typeface="Calibri"/>
                <a:cs typeface="Calibri"/>
              </a:rPr>
              <a:t>destine</a:t>
            </a:r>
            <a:r>
              <a:rPr sz="2800" spc="-15" dirty="0">
                <a:latin typeface="Calibri"/>
                <a:cs typeface="Calibri"/>
              </a:rPr>
              <a:t>d</a:t>
            </a:r>
            <a:r>
              <a:rPr sz="2800" spc="50" dirty="0">
                <a:latin typeface="Calibri"/>
                <a:cs typeface="Calibri"/>
              </a:rPr>
              <a:t> </a:t>
            </a:r>
            <a:r>
              <a:rPr sz="2800" spc="-20" dirty="0">
                <a:latin typeface="Calibri"/>
                <a:cs typeface="Calibri"/>
              </a:rPr>
              <a:t>fo</a:t>
            </a:r>
            <a:r>
              <a:rPr sz="2800" spc="-10" dirty="0">
                <a:latin typeface="Calibri"/>
                <a:cs typeface="Calibri"/>
              </a:rPr>
              <a:t>r</a:t>
            </a:r>
            <a:r>
              <a:rPr sz="2800" spc="5" dirty="0">
                <a:latin typeface="Calibri"/>
                <a:cs typeface="Calibri"/>
              </a:rPr>
              <a:t> </a:t>
            </a:r>
            <a:r>
              <a:rPr sz="2800" spc="-20" dirty="0">
                <a:latin typeface="Calibri"/>
                <a:cs typeface="Calibri"/>
              </a:rPr>
              <a:t>othe</a:t>
            </a:r>
            <a:r>
              <a:rPr sz="2800" spc="-10" dirty="0">
                <a:latin typeface="Calibri"/>
                <a:cs typeface="Calibri"/>
              </a:rPr>
              <a:t>r</a:t>
            </a:r>
            <a:r>
              <a:rPr sz="2800" spc="25" dirty="0">
                <a:latin typeface="Calibri"/>
                <a:cs typeface="Calibri"/>
              </a:rPr>
              <a:t> </a:t>
            </a:r>
            <a:r>
              <a:rPr sz="2800" spc="-20" dirty="0">
                <a:latin typeface="Calibri"/>
                <a:cs typeface="Calibri"/>
              </a:rPr>
              <a:t>hosts.</a:t>
            </a:r>
            <a:endParaRPr sz="2800" dirty="0">
              <a:latin typeface="Calibri"/>
              <a:cs typeface="Calibri"/>
            </a:endParaRPr>
          </a:p>
          <a:p>
            <a:pPr marL="756285" indent="-286385">
              <a:spcBef>
                <a:spcPts val="600"/>
              </a:spcBef>
              <a:buFont typeface="Calibri"/>
              <a:buChar char="–"/>
              <a:tabLst>
                <a:tab pos="756920" algn="l"/>
              </a:tabLst>
            </a:pPr>
            <a:r>
              <a:rPr sz="2400" spc="-15" dirty="0">
                <a:latin typeface="Calibri"/>
                <a:cs typeface="Calibri"/>
              </a:rPr>
              <a:t>Wirel</a:t>
            </a:r>
            <a:r>
              <a:rPr sz="2400" spc="-5" dirty="0">
                <a:latin typeface="Calibri"/>
                <a:cs typeface="Calibri"/>
              </a:rPr>
              <a:t>es</a:t>
            </a:r>
            <a:r>
              <a:rPr sz="2400" dirty="0">
                <a:latin typeface="Calibri"/>
                <a:cs typeface="Calibri"/>
              </a:rPr>
              <a:t>s</a:t>
            </a:r>
            <a:r>
              <a:rPr sz="2400" spc="-10" dirty="0">
                <a:latin typeface="Calibri"/>
                <a:cs typeface="Calibri"/>
              </a:rPr>
              <a:t> </a:t>
            </a:r>
            <a:r>
              <a:rPr sz="2400" dirty="0">
                <a:latin typeface="Calibri"/>
                <a:cs typeface="Calibri"/>
              </a:rPr>
              <a:t>traffic</a:t>
            </a:r>
            <a:r>
              <a:rPr sz="2400" spc="-10"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available</a:t>
            </a:r>
            <a:r>
              <a:rPr sz="2400" spc="-10" dirty="0">
                <a:latin typeface="Calibri"/>
                <a:cs typeface="Calibri"/>
              </a:rPr>
              <a:t> </a:t>
            </a:r>
            <a:r>
              <a:rPr sz="2400" dirty="0">
                <a:latin typeface="Calibri"/>
                <a:cs typeface="Calibri"/>
              </a:rPr>
              <a:t>to</a:t>
            </a:r>
            <a:r>
              <a:rPr sz="2400" spc="-5" dirty="0">
                <a:latin typeface="Calibri"/>
                <a:cs typeface="Calibri"/>
              </a:rPr>
              <a:t> </a:t>
            </a:r>
            <a:r>
              <a:rPr sz="2400" spc="-15" dirty="0">
                <a:latin typeface="Calibri"/>
                <a:cs typeface="Calibri"/>
              </a:rPr>
              <a:t>everyone </a:t>
            </a:r>
            <a:r>
              <a:rPr sz="2400" spc="-20" dirty="0">
                <a:latin typeface="Calibri"/>
                <a:cs typeface="Calibri"/>
              </a:rPr>
              <a:t>ne</a:t>
            </a:r>
            <a:r>
              <a:rPr sz="2400" spc="-10" dirty="0">
                <a:latin typeface="Calibri"/>
                <a:cs typeface="Calibri"/>
              </a:rPr>
              <a:t>a</a:t>
            </a:r>
            <a:r>
              <a:rPr sz="2400" spc="-15" dirty="0">
                <a:latin typeface="Calibri"/>
                <a:cs typeface="Calibri"/>
              </a:rPr>
              <a:t>rby</a:t>
            </a:r>
            <a:r>
              <a:rPr sz="2400" dirty="0">
                <a:latin typeface="Calibri"/>
                <a:cs typeface="Calibri"/>
              </a:rPr>
              <a:t>.</a:t>
            </a:r>
          </a:p>
          <a:p>
            <a:pPr marL="756285" indent="-286385">
              <a:spcBef>
                <a:spcPts val="575"/>
              </a:spcBef>
              <a:buFont typeface="Calibri"/>
              <a:buChar char="–"/>
              <a:tabLst>
                <a:tab pos="756920" algn="l"/>
              </a:tabLst>
            </a:pPr>
            <a:r>
              <a:rPr sz="2400" dirty="0">
                <a:latin typeface="Calibri"/>
                <a:cs typeface="Calibri"/>
              </a:rPr>
              <a:t>Antennas</a:t>
            </a:r>
            <a:r>
              <a:rPr sz="2400" spc="-15" dirty="0">
                <a:latin typeface="Calibri"/>
                <a:cs typeface="Calibri"/>
              </a:rPr>
              <a:t> </a:t>
            </a:r>
            <a:r>
              <a:rPr sz="2400" dirty="0">
                <a:latin typeface="Calibri"/>
                <a:cs typeface="Calibri"/>
              </a:rPr>
              <a:t>can</a:t>
            </a:r>
            <a:r>
              <a:rPr sz="2400" spc="-20" dirty="0">
                <a:latin typeface="Calibri"/>
                <a:cs typeface="Calibri"/>
              </a:rPr>
              <a:t> </a:t>
            </a:r>
            <a:r>
              <a:rPr sz="2400" dirty="0">
                <a:latin typeface="Calibri"/>
                <a:cs typeface="Calibri"/>
              </a:rPr>
              <a:t>extend</a:t>
            </a:r>
            <a:r>
              <a:rPr sz="2400" spc="-20" dirty="0">
                <a:latin typeface="Calibri"/>
                <a:cs typeface="Calibri"/>
              </a:rPr>
              <a:t> </a:t>
            </a:r>
            <a:r>
              <a:rPr sz="2400" dirty="0">
                <a:latin typeface="Calibri"/>
                <a:cs typeface="Calibri"/>
              </a:rPr>
              <a:t>range</a:t>
            </a:r>
            <a:r>
              <a:rPr sz="2400" spc="-5" dirty="0">
                <a:latin typeface="Calibri"/>
                <a:cs typeface="Calibri"/>
              </a:rPr>
              <a:t> </a:t>
            </a:r>
            <a:r>
              <a:rPr sz="2400" dirty="0">
                <a:latin typeface="Calibri"/>
                <a:cs typeface="Calibri"/>
              </a:rPr>
              <a:t>to</a:t>
            </a:r>
            <a:r>
              <a:rPr sz="2400" spc="-25" dirty="0">
                <a:latin typeface="Calibri"/>
                <a:cs typeface="Calibri"/>
              </a:rPr>
              <a:t> </a:t>
            </a:r>
            <a:r>
              <a:rPr sz="2400" dirty="0">
                <a:latin typeface="Calibri"/>
                <a:cs typeface="Calibri"/>
              </a:rPr>
              <a:t>miles.</a:t>
            </a:r>
          </a:p>
          <a:p>
            <a:pPr marL="756285" marR="628650" indent="-286385">
              <a:spcBef>
                <a:spcPts val="575"/>
              </a:spcBef>
              <a:buFont typeface="Calibri"/>
              <a:buChar char="–"/>
              <a:tabLst>
                <a:tab pos="756920" algn="l"/>
              </a:tabLst>
            </a:pPr>
            <a:r>
              <a:rPr sz="2400" spc="-15" dirty="0">
                <a:latin typeface="Calibri"/>
                <a:cs typeface="Calibri"/>
              </a:rPr>
              <a:t>Wired</a:t>
            </a:r>
            <a:r>
              <a:rPr sz="2400" spc="-5" dirty="0">
                <a:latin typeface="Calibri"/>
                <a:cs typeface="Calibri"/>
              </a:rPr>
              <a:t> </a:t>
            </a:r>
            <a:r>
              <a:rPr sz="2400" spc="-10" dirty="0">
                <a:latin typeface="Calibri"/>
                <a:cs typeface="Calibri"/>
              </a:rPr>
              <a:t>tra</a:t>
            </a:r>
            <a:r>
              <a:rPr sz="2400" spc="-5" dirty="0">
                <a:latin typeface="Calibri"/>
                <a:cs typeface="Calibri"/>
              </a:rPr>
              <a:t>ffi</a:t>
            </a:r>
            <a:r>
              <a:rPr sz="2400" dirty="0">
                <a:latin typeface="Calibri"/>
                <a:cs typeface="Calibri"/>
              </a:rPr>
              <a:t>c</a:t>
            </a:r>
            <a:r>
              <a:rPr sz="2400" spc="-10" dirty="0">
                <a:latin typeface="Calibri"/>
                <a:cs typeface="Calibri"/>
              </a:rPr>
              <a:t> </a:t>
            </a:r>
            <a:r>
              <a:rPr sz="2400" dirty="0">
                <a:latin typeface="Calibri"/>
                <a:cs typeface="Calibri"/>
              </a:rPr>
              <a:t>is</a:t>
            </a:r>
            <a:r>
              <a:rPr sz="2400" spc="-5" dirty="0">
                <a:latin typeface="Calibri"/>
                <a:cs typeface="Calibri"/>
              </a:rPr>
              <a:t> </a:t>
            </a:r>
            <a:r>
              <a:rPr sz="2400" spc="-15" dirty="0">
                <a:latin typeface="Calibri"/>
                <a:cs typeface="Calibri"/>
              </a:rPr>
              <a:t>ac</a:t>
            </a:r>
            <a:r>
              <a:rPr sz="2400" spc="-10" dirty="0">
                <a:latin typeface="Calibri"/>
                <a:cs typeface="Calibri"/>
              </a:rPr>
              <a:t>c</a:t>
            </a:r>
            <a:r>
              <a:rPr sz="2400" dirty="0">
                <a:latin typeface="Calibri"/>
                <a:cs typeface="Calibri"/>
              </a:rPr>
              <a:t>essible</a:t>
            </a:r>
            <a:r>
              <a:rPr sz="2400" spc="-35" dirty="0">
                <a:latin typeface="Calibri"/>
                <a:cs typeface="Calibri"/>
              </a:rPr>
              <a:t> </a:t>
            </a:r>
            <a:r>
              <a:rPr sz="2400" spc="-20" dirty="0">
                <a:latin typeface="Calibri"/>
                <a:cs typeface="Calibri"/>
              </a:rPr>
              <a:t>dep</a:t>
            </a:r>
            <a:r>
              <a:rPr sz="2400" spc="-5" dirty="0">
                <a:latin typeface="Calibri"/>
                <a:cs typeface="Calibri"/>
              </a:rPr>
              <a:t>endin</a:t>
            </a:r>
            <a:r>
              <a:rPr sz="2400" dirty="0">
                <a:latin typeface="Calibri"/>
                <a:cs typeface="Calibri"/>
              </a:rPr>
              <a:t>g</a:t>
            </a:r>
            <a:r>
              <a:rPr sz="2400" spc="5" dirty="0">
                <a:latin typeface="Calibri"/>
                <a:cs typeface="Calibri"/>
              </a:rPr>
              <a:t> </a:t>
            </a:r>
            <a:r>
              <a:rPr sz="2400" spc="-5" dirty="0">
                <a:latin typeface="Calibri"/>
                <a:cs typeface="Calibri"/>
              </a:rPr>
              <a:t>o</a:t>
            </a:r>
            <a:r>
              <a:rPr sz="2400" dirty="0">
                <a:latin typeface="Calibri"/>
                <a:cs typeface="Calibri"/>
              </a:rPr>
              <a:t>n</a:t>
            </a:r>
            <a:r>
              <a:rPr sz="2400" spc="-5" dirty="0">
                <a:latin typeface="Calibri"/>
                <a:cs typeface="Calibri"/>
              </a:rPr>
              <a:t> </a:t>
            </a:r>
            <a:r>
              <a:rPr sz="2400" spc="-20" dirty="0">
                <a:latin typeface="Calibri"/>
                <a:cs typeface="Calibri"/>
              </a:rPr>
              <a:t>network</a:t>
            </a:r>
            <a:r>
              <a:rPr sz="2400" spc="-15" dirty="0">
                <a:latin typeface="Calibri"/>
                <a:cs typeface="Calibri"/>
              </a:rPr>
              <a:t> </a:t>
            </a:r>
            <a:r>
              <a:rPr sz="2400" dirty="0">
                <a:latin typeface="Calibri"/>
                <a:cs typeface="Calibri"/>
              </a:rPr>
              <a:t>location.</a:t>
            </a:r>
          </a:p>
          <a:p>
            <a:pPr marL="756285" indent="-286385">
              <a:spcBef>
                <a:spcPts val="575"/>
              </a:spcBef>
              <a:buFont typeface="Calibri"/>
              <a:buChar char="–"/>
              <a:tabLst>
                <a:tab pos="756920" algn="l"/>
              </a:tabLst>
            </a:pPr>
            <a:r>
              <a:rPr sz="2400" dirty="0">
                <a:latin typeface="Calibri"/>
                <a:cs typeface="Calibri"/>
              </a:rPr>
              <a:t>If</a:t>
            </a:r>
            <a:r>
              <a:rPr sz="2400" spc="-10" dirty="0">
                <a:latin typeface="Calibri"/>
                <a:cs typeface="Calibri"/>
              </a:rPr>
              <a:t> </a:t>
            </a:r>
            <a:r>
              <a:rPr sz="2400" spc="-5" dirty="0">
                <a:latin typeface="Calibri"/>
                <a:cs typeface="Calibri"/>
              </a:rPr>
              <a:t>networ</a:t>
            </a:r>
            <a:r>
              <a:rPr sz="2400" dirty="0">
                <a:latin typeface="Calibri"/>
                <a:cs typeface="Calibri"/>
              </a:rPr>
              <a:t>k</a:t>
            </a:r>
            <a:r>
              <a:rPr sz="2400" spc="-10" dirty="0">
                <a:latin typeface="Calibri"/>
                <a:cs typeface="Calibri"/>
              </a:rPr>
              <a:t> </a:t>
            </a:r>
            <a:r>
              <a:rPr sz="2400" dirty="0">
                <a:latin typeface="Calibri"/>
                <a:cs typeface="Calibri"/>
              </a:rPr>
              <a:t>locati</a:t>
            </a:r>
            <a:r>
              <a:rPr sz="2400" spc="-20" dirty="0">
                <a:latin typeface="Calibri"/>
                <a:cs typeface="Calibri"/>
              </a:rPr>
              <a:t>o</a:t>
            </a:r>
            <a:r>
              <a:rPr sz="2400" dirty="0">
                <a:latin typeface="Calibri"/>
                <a:cs typeface="Calibri"/>
              </a:rPr>
              <a:t>n</a:t>
            </a:r>
            <a:r>
              <a:rPr sz="2400" spc="-20" dirty="0">
                <a:latin typeface="Calibri"/>
                <a:cs typeface="Calibri"/>
              </a:rPr>
              <a:t> </a:t>
            </a:r>
            <a:r>
              <a:rPr sz="2400" spc="-5" dirty="0">
                <a:latin typeface="Calibri"/>
                <a:cs typeface="Calibri"/>
              </a:rPr>
              <a:t>unsatisfactory</a:t>
            </a:r>
            <a:r>
              <a:rPr sz="2400" dirty="0">
                <a:latin typeface="Calibri"/>
                <a:cs typeface="Calibri"/>
              </a:rPr>
              <a:t>,</a:t>
            </a:r>
            <a:r>
              <a:rPr sz="2400" spc="-5" dirty="0">
                <a:latin typeface="Calibri"/>
                <a:cs typeface="Calibri"/>
              </a:rPr>
              <a:t> </a:t>
            </a:r>
            <a:r>
              <a:rPr sz="2400" dirty="0">
                <a:latin typeface="Calibri"/>
                <a:cs typeface="Calibri"/>
              </a:rPr>
              <a:t>ARP</a:t>
            </a:r>
            <a:r>
              <a:rPr sz="2400" spc="-20" dirty="0">
                <a:latin typeface="Calibri"/>
                <a:cs typeface="Calibri"/>
              </a:rPr>
              <a:t> </a:t>
            </a:r>
            <a:r>
              <a:rPr sz="2400" spc="-5" dirty="0">
                <a:latin typeface="Calibri"/>
                <a:cs typeface="Calibri"/>
              </a:rPr>
              <a:t>sp</a:t>
            </a:r>
            <a:r>
              <a:rPr sz="2400" spc="-15" dirty="0">
                <a:latin typeface="Calibri"/>
                <a:cs typeface="Calibri"/>
              </a:rPr>
              <a:t>o</a:t>
            </a:r>
            <a:r>
              <a:rPr sz="2400" spc="-5" dirty="0">
                <a:latin typeface="Calibri"/>
                <a:cs typeface="Calibri"/>
              </a:rPr>
              <a:t>of</a:t>
            </a:r>
            <a:r>
              <a:rPr sz="2400" spc="-10" dirty="0">
                <a:latin typeface="Calibri"/>
                <a:cs typeface="Calibri"/>
              </a:rPr>
              <a:t>i</a:t>
            </a:r>
            <a:r>
              <a:rPr sz="2400" spc="-5" dirty="0">
                <a:latin typeface="Calibri"/>
                <a:cs typeface="Calibri"/>
              </a:rPr>
              <a:t>n</a:t>
            </a:r>
            <a:r>
              <a:rPr sz="2400" dirty="0">
                <a:latin typeface="Calibri"/>
                <a:cs typeface="Calibri"/>
              </a:rPr>
              <a:t>g </a:t>
            </a:r>
            <a:r>
              <a:rPr sz="2400" spc="5" dirty="0">
                <a:latin typeface="Calibri"/>
                <a:cs typeface="Calibri"/>
              </a:rPr>
              <a:t>c</a:t>
            </a:r>
            <a:r>
              <a:rPr sz="2400" dirty="0">
                <a:latin typeface="Calibri"/>
                <a:cs typeface="Calibri"/>
              </a:rPr>
              <a:t>an</a:t>
            </a:r>
            <a:endParaRPr lang="en-US" sz="2400" dirty="0">
              <a:latin typeface="Calibri"/>
              <a:cs typeface="Calibri"/>
            </a:endParaRPr>
          </a:p>
          <a:p>
            <a:pPr marL="469900">
              <a:spcBef>
                <a:spcPts val="575"/>
              </a:spcBef>
              <a:tabLst>
                <a:tab pos="756920" algn="l"/>
              </a:tabLst>
            </a:pPr>
            <a:r>
              <a:rPr lang="en-US" sz="2400" spc="-10" dirty="0">
                <a:latin typeface="Calibri"/>
                <a:cs typeface="Calibri"/>
              </a:rPr>
              <a:t>	r</a:t>
            </a:r>
            <a:r>
              <a:rPr sz="2400" spc="-10" dirty="0">
                <a:latin typeface="Calibri"/>
                <a:cs typeface="Calibri"/>
              </a:rPr>
              <a:t>e</a:t>
            </a:r>
            <a:r>
              <a:rPr sz="2400" spc="-5" dirty="0">
                <a:latin typeface="Calibri"/>
                <a:cs typeface="Calibri"/>
              </a:rPr>
              <a:t>dir</a:t>
            </a:r>
            <a:r>
              <a:rPr sz="2400" spc="5" dirty="0">
                <a:latin typeface="Calibri"/>
                <a:cs typeface="Calibri"/>
              </a:rPr>
              <a:t>e</a:t>
            </a:r>
            <a:r>
              <a:rPr sz="2400" spc="-10" dirty="0">
                <a:latin typeface="Calibri"/>
                <a:cs typeface="Calibri"/>
              </a:rPr>
              <a:t>ct</a:t>
            </a:r>
            <a:r>
              <a:rPr sz="2400" spc="-25" dirty="0">
                <a:latin typeface="Calibri"/>
                <a:cs typeface="Calibri"/>
              </a:rPr>
              <a:t> </a:t>
            </a:r>
            <a:r>
              <a:rPr sz="2400" dirty="0">
                <a:latin typeface="Calibri"/>
                <a:cs typeface="Calibri"/>
              </a:rPr>
              <a:t>traffic</a:t>
            </a:r>
            <a:r>
              <a:rPr sz="2400" spc="5" dirty="0">
                <a:latin typeface="Calibri"/>
                <a:cs typeface="Calibri"/>
              </a:rPr>
              <a:t> </a:t>
            </a:r>
            <a:r>
              <a:rPr sz="2400" dirty="0">
                <a:latin typeface="Calibri"/>
                <a:cs typeface="Calibri"/>
              </a:rPr>
              <a:t>to</a:t>
            </a:r>
            <a:r>
              <a:rPr sz="2400" spc="-25" dirty="0">
                <a:latin typeface="Calibri"/>
                <a:cs typeface="Calibri"/>
              </a:rPr>
              <a:t> </a:t>
            </a:r>
            <a:r>
              <a:rPr sz="2400" spc="-5" dirty="0">
                <a:latin typeface="Calibri"/>
                <a:cs typeface="Calibri"/>
              </a:rPr>
              <a:t>sniffin</a:t>
            </a:r>
            <a:r>
              <a:rPr sz="2400" dirty="0">
                <a:latin typeface="Calibri"/>
                <a:cs typeface="Calibri"/>
              </a:rPr>
              <a:t>g </a:t>
            </a:r>
            <a:r>
              <a:rPr sz="2400" spc="-15" dirty="0">
                <a:latin typeface="Calibri"/>
                <a:cs typeface="Calibri"/>
              </a:rPr>
              <a:t>m</a:t>
            </a:r>
            <a:r>
              <a:rPr sz="2400" dirty="0">
                <a:latin typeface="Calibri"/>
                <a:cs typeface="Calibri"/>
              </a:rPr>
              <a:t>achin</a:t>
            </a:r>
            <a:r>
              <a:rPr sz="2400" spc="10" dirty="0">
                <a:latin typeface="Calibri"/>
                <a:cs typeface="Calibri"/>
              </a:rPr>
              <a:t>e</a:t>
            </a:r>
            <a:r>
              <a:rPr sz="2400" dirty="0">
                <a:latin typeface="Calibri"/>
                <a:cs typeface="Calibri"/>
              </a:rPr>
              <a:t>.</a:t>
            </a:r>
          </a:p>
          <a:p>
            <a:pPr marL="12700">
              <a:spcBef>
                <a:spcPts val="640"/>
              </a:spcBef>
            </a:pPr>
            <a:r>
              <a:rPr sz="2800" spc="-20" dirty="0">
                <a:latin typeface="Calibri"/>
                <a:cs typeface="Calibri"/>
              </a:rPr>
              <a:t>Sniffin</a:t>
            </a:r>
            <a:r>
              <a:rPr sz="2800" spc="-15" dirty="0">
                <a:latin typeface="Calibri"/>
                <a:cs typeface="Calibri"/>
              </a:rPr>
              <a:t>g</a:t>
            </a:r>
            <a:r>
              <a:rPr sz="2800" spc="40" dirty="0">
                <a:latin typeface="Calibri"/>
                <a:cs typeface="Calibri"/>
              </a:rPr>
              <a:t> </a:t>
            </a:r>
            <a:r>
              <a:rPr sz="2800" spc="-20" dirty="0">
                <a:latin typeface="Calibri"/>
                <a:cs typeface="Calibri"/>
              </a:rPr>
              <a:t>use</a:t>
            </a:r>
            <a:r>
              <a:rPr sz="2800" spc="-15" dirty="0">
                <a:latin typeface="Calibri"/>
                <a:cs typeface="Calibri"/>
              </a:rPr>
              <a:t>d</a:t>
            </a:r>
            <a:r>
              <a:rPr sz="2800" spc="30" dirty="0">
                <a:latin typeface="Calibri"/>
                <a:cs typeface="Calibri"/>
              </a:rPr>
              <a:t> </a:t>
            </a:r>
            <a:r>
              <a:rPr sz="2800" spc="-15" dirty="0">
                <a:latin typeface="Calibri"/>
                <a:cs typeface="Calibri"/>
              </a:rPr>
              <a:t>to</a:t>
            </a:r>
            <a:endParaRPr sz="2800" dirty="0">
              <a:latin typeface="Calibri"/>
              <a:cs typeface="Calibri"/>
            </a:endParaRPr>
          </a:p>
          <a:p>
            <a:pPr marL="756285" indent="-286385">
              <a:spcBef>
                <a:spcPts val="605"/>
              </a:spcBef>
              <a:buFont typeface="Calibri"/>
              <a:buChar char="–"/>
              <a:tabLst>
                <a:tab pos="756920" algn="l"/>
              </a:tabLst>
            </a:pPr>
            <a:r>
              <a:rPr sz="2400" spc="-5" dirty="0">
                <a:latin typeface="Calibri"/>
                <a:cs typeface="Calibri"/>
              </a:rPr>
              <a:t>Obtai</a:t>
            </a:r>
            <a:r>
              <a:rPr sz="2400" dirty="0">
                <a:latin typeface="Calibri"/>
                <a:cs typeface="Calibri"/>
              </a:rPr>
              <a:t>n </a:t>
            </a:r>
            <a:r>
              <a:rPr sz="2400" spc="-5" dirty="0">
                <a:latin typeface="Calibri"/>
                <a:cs typeface="Calibri"/>
              </a:rPr>
              <a:t>passw</a:t>
            </a:r>
            <a:r>
              <a:rPr sz="2400" spc="-10" dirty="0">
                <a:latin typeface="Calibri"/>
                <a:cs typeface="Calibri"/>
              </a:rPr>
              <a:t>o</a:t>
            </a:r>
            <a:r>
              <a:rPr sz="2400" dirty="0">
                <a:latin typeface="Calibri"/>
                <a:cs typeface="Calibri"/>
              </a:rPr>
              <a:t>rds</a:t>
            </a:r>
            <a:r>
              <a:rPr sz="2400" spc="-5" dirty="0">
                <a:latin typeface="Calibri"/>
                <a:cs typeface="Calibri"/>
              </a:rPr>
              <a:t> (ftp</a:t>
            </a:r>
            <a:r>
              <a:rPr sz="2400" dirty="0">
                <a:latin typeface="Calibri"/>
                <a:cs typeface="Calibri"/>
              </a:rPr>
              <a:t>,</a:t>
            </a:r>
            <a:r>
              <a:rPr sz="2400" spc="5" dirty="0">
                <a:latin typeface="Calibri"/>
                <a:cs typeface="Calibri"/>
              </a:rPr>
              <a:t> </a:t>
            </a:r>
            <a:r>
              <a:rPr sz="2400" dirty="0">
                <a:latin typeface="Calibri"/>
                <a:cs typeface="Calibri"/>
              </a:rPr>
              <a:t>im</a:t>
            </a:r>
            <a:r>
              <a:rPr sz="2400" spc="5" dirty="0">
                <a:latin typeface="Calibri"/>
                <a:cs typeface="Calibri"/>
              </a:rPr>
              <a:t>a</a:t>
            </a:r>
            <a:r>
              <a:rPr sz="2400" spc="-5" dirty="0">
                <a:latin typeface="Calibri"/>
                <a:cs typeface="Calibri"/>
              </a:rPr>
              <a:t>p</a:t>
            </a:r>
            <a:r>
              <a:rPr sz="2400" spc="-10" dirty="0">
                <a:latin typeface="Calibri"/>
                <a:cs typeface="Calibri"/>
              </a:rPr>
              <a:t>,</a:t>
            </a:r>
            <a:r>
              <a:rPr sz="2400" spc="-15" dirty="0">
                <a:latin typeface="Calibri"/>
                <a:cs typeface="Calibri"/>
              </a:rPr>
              <a:t> </a:t>
            </a:r>
            <a:r>
              <a:rPr sz="2400" spc="-10" dirty="0">
                <a:latin typeface="Calibri"/>
                <a:cs typeface="Calibri"/>
              </a:rPr>
              <a:t>etc</a:t>
            </a:r>
            <a:r>
              <a:rPr sz="2400" spc="-5" dirty="0">
                <a:latin typeface="Calibri"/>
                <a:cs typeface="Calibri"/>
              </a:rPr>
              <a:t>.)</a:t>
            </a:r>
            <a:endParaRPr sz="2400" dirty="0">
              <a:latin typeface="Calibri"/>
              <a:cs typeface="Calibri"/>
            </a:endParaRPr>
          </a:p>
          <a:p>
            <a:pPr marL="756285" indent="-286385">
              <a:spcBef>
                <a:spcPts val="575"/>
              </a:spcBef>
              <a:buFont typeface="Calibri"/>
              <a:buChar char="–"/>
              <a:tabLst>
                <a:tab pos="756920" algn="l"/>
              </a:tabLst>
            </a:pPr>
            <a:r>
              <a:rPr sz="2400" spc="-5" dirty="0">
                <a:latin typeface="Calibri"/>
                <a:cs typeface="Calibri"/>
              </a:rPr>
              <a:t>Obtai</a:t>
            </a:r>
            <a:r>
              <a:rPr sz="2400" dirty="0">
                <a:latin typeface="Calibri"/>
                <a:cs typeface="Calibri"/>
              </a:rPr>
              <a:t>n </a:t>
            </a:r>
            <a:r>
              <a:rPr sz="2400" spc="-15" dirty="0">
                <a:latin typeface="Calibri"/>
                <a:cs typeface="Calibri"/>
              </a:rPr>
              <a:t>other</a:t>
            </a:r>
            <a:r>
              <a:rPr sz="2400" spc="5" dirty="0">
                <a:latin typeface="Calibri"/>
                <a:cs typeface="Calibri"/>
              </a:rPr>
              <a:t> </a:t>
            </a:r>
            <a:r>
              <a:rPr sz="2400" dirty="0">
                <a:latin typeface="Calibri"/>
                <a:cs typeface="Calibri"/>
              </a:rPr>
              <a:t>confidential</a:t>
            </a:r>
            <a:r>
              <a:rPr sz="2400" spc="-20" dirty="0">
                <a:latin typeface="Calibri"/>
                <a:cs typeface="Calibri"/>
              </a:rPr>
              <a:t> </a:t>
            </a:r>
            <a:r>
              <a:rPr sz="2400" dirty="0">
                <a:latin typeface="Calibri"/>
                <a:cs typeface="Calibri"/>
              </a:rPr>
              <a:t>information</a:t>
            </a:r>
          </a:p>
        </p:txBody>
      </p:sp>
    </p:spTree>
    <p:extLst>
      <p:ext uri="{BB962C8B-B14F-4D97-AF65-F5344CB8AC3E}">
        <p14:creationId xmlns:p14="http://schemas.microsoft.com/office/powerpoint/2010/main" val="35303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797685">
              <a:lnSpc>
                <a:spcPct val="100000"/>
              </a:lnSpc>
            </a:pPr>
            <a:r>
              <a:rPr dirty="0"/>
              <a:t>Man</a:t>
            </a:r>
            <a:r>
              <a:rPr spc="-5" dirty="0"/>
              <a:t> </a:t>
            </a:r>
            <a:r>
              <a:rPr dirty="0"/>
              <a:t>in</a:t>
            </a:r>
            <a:r>
              <a:rPr spc="-5" dirty="0"/>
              <a:t> </a:t>
            </a:r>
            <a:r>
              <a:rPr dirty="0"/>
              <a:t>t</a:t>
            </a:r>
            <a:r>
              <a:rPr spc="5" dirty="0"/>
              <a:t>h</a:t>
            </a:r>
            <a:r>
              <a:rPr dirty="0"/>
              <a:t>e Middle</a:t>
            </a:r>
          </a:p>
        </p:txBody>
      </p:sp>
      <p:sp>
        <p:nvSpPr>
          <p:cNvPr id="3" name="object 3"/>
          <p:cNvSpPr txBox="1"/>
          <p:nvPr/>
        </p:nvSpPr>
        <p:spPr>
          <a:xfrm>
            <a:off x="824247" y="1470558"/>
            <a:ext cx="10663707" cy="861774"/>
          </a:xfrm>
          <a:prstGeom prst="rect">
            <a:avLst/>
          </a:prstGeom>
        </p:spPr>
        <p:txBody>
          <a:bodyPr vert="horz" wrap="square" lIns="0" tIns="0" rIns="0" bIns="0" rtlCol="0">
            <a:spAutoFit/>
          </a:bodyPr>
          <a:lstStyle/>
          <a:p>
            <a:pPr marL="12700" marR="5080"/>
            <a:r>
              <a:rPr sz="2800" spc="-20" dirty="0">
                <a:latin typeface="Calibri"/>
                <a:cs typeface="Calibri"/>
              </a:rPr>
              <a:t>A</a:t>
            </a:r>
            <a:r>
              <a:rPr sz="2800" spc="15" dirty="0">
                <a:latin typeface="Calibri"/>
                <a:cs typeface="Calibri"/>
              </a:rPr>
              <a:t> </a:t>
            </a:r>
            <a:r>
              <a:rPr sz="2800" b="1" spc="-25" dirty="0">
                <a:latin typeface="Calibri"/>
                <a:cs typeface="Calibri"/>
              </a:rPr>
              <a:t>ma</a:t>
            </a:r>
            <a:r>
              <a:rPr sz="2800" b="1" spc="-15" dirty="0">
                <a:latin typeface="Calibri"/>
                <a:cs typeface="Calibri"/>
              </a:rPr>
              <a:t>n-in-th</a:t>
            </a:r>
            <a:r>
              <a:rPr sz="2800" b="1" spc="-20" dirty="0">
                <a:latin typeface="Calibri"/>
                <a:cs typeface="Calibri"/>
              </a:rPr>
              <a:t>e-midd</a:t>
            </a:r>
            <a:r>
              <a:rPr sz="2800" b="1" spc="-10" dirty="0">
                <a:latin typeface="Calibri"/>
                <a:cs typeface="Calibri"/>
              </a:rPr>
              <a:t>l</a:t>
            </a:r>
            <a:r>
              <a:rPr sz="2800" b="1" dirty="0">
                <a:latin typeface="Calibri"/>
                <a:cs typeface="Calibri"/>
              </a:rPr>
              <a:t>e</a:t>
            </a:r>
            <a:r>
              <a:rPr sz="2800" b="1" spc="55" dirty="0">
                <a:latin typeface="Calibri"/>
                <a:cs typeface="Calibri"/>
              </a:rPr>
              <a:t> </a:t>
            </a:r>
            <a:r>
              <a:rPr sz="2800" spc="-15" dirty="0">
                <a:latin typeface="Calibri"/>
                <a:cs typeface="Calibri"/>
              </a:rPr>
              <a:t>atta</a:t>
            </a:r>
            <a:r>
              <a:rPr sz="2800" spc="-10" dirty="0">
                <a:latin typeface="Calibri"/>
                <a:cs typeface="Calibri"/>
              </a:rPr>
              <a:t>c</a:t>
            </a:r>
            <a:r>
              <a:rPr sz="2800" spc="-15" dirty="0">
                <a:latin typeface="Calibri"/>
                <a:cs typeface="Calibri"/>
              </a:rPr>
              <a:t>k</a:t>
            </a:r>
            <a:r>
              <a:rPr sz="2800" spc="-10" dirty="0">
                <a:latin typeface="Calibri"/>
                <a:cs typeface="Calibri"/>
              </a:rPr>
              <a:t> </a:t>
            </a:r>
            <a:r>
              <a:rPr sz="2800" dirty="0">
                <a:latin typeface="Calibri"/>
                <a:cs typeface="Calibri"/>
              </a:rPr>
              <a:t>is </a:t>
            </a:r>
            <a:r>
              <a:rPr sz="2800" spc="-15" dirty="0">
                <a:latin typeface="Calibri"/>
                <a:cs typeface="Calibri"/>
              </a:rPr>
              <a:t>an</a:t>
            </a:r>
            <a:r>
              <a:rPr sz="2800" spc="5" dirty="0">
                <a:latin typeface="Calibri"/>
                <a:cs typeface="Calibri"/>
              </a:rPr>
              <a:t> </a:t>
            </a:r>
            <a:r>
              <a:rPr sz="2800" spc="-15" dirty="0">
                <a:latin typeface="Calibri"/>
                <a:cs typeface="Calibri"/>
              </a:rPr>
              <a:t>active e</a:t>
            </a:r>
            <a:r>
              <a:rPr sz="2800" spc="-10" dirty="0">
                <a:latin typeface="Calibri"/>
                <a:cs typeface="Calibri"/>
              </a:rPr>
              <a:t>a</a:t>
            </a:r>
            <a:r>
              <a:rPr sz="2800" spc="-15" dirty="0">
                <a:latin typeface="Calibri"/>
                <a:cs typeface="Calibri"/>
              </a:rPr>
              <a:t>vesdropping</a:t>
            </a:r>
            <a:r>
              <a:rPr sz="2800" spc="15" dirty="0">
                <a:latin typeface="Calibri"/>
                <a:cs typeface="Calibri"/>
              </a:rPr>
              <a:t> </a:t>
            </a:r>
            <a:r>
              <a:rPr sz="2800" spc="-15" dirty="0">
                <a:latin typeface="Calibri"/>
                <a:cs typeface="Calibri"/>
              </a:rPr>
              <a:t>a</a:t>
            </a:r>
            <a:r>
              <a:rPr sz="2800" spc="-5" dirty="0">
                <a:latin typeface="Calibri"/>
                <a:cs typeface="Calibri"/>
              </a:rPr>
              <a:t>t</a:t>
            </a:r>
            <a:r>
              <a:rPr sz="2800" spc="-10" dirty="0">
                <a:latin typeface="Calibri"/>
                <a:cs typeface="Calibri"/>
              </a:rPr>
              <a:t>ta</a:t>
            </a:r>
            <a:r>
              <a:rPr sz="2800" spc="-15" dirty="0">
                <a:latin typeface="Calibri"/>
                <a:cs typeface="Calibri"/>
              </a:rPr>
              <a:t>c</a:t>
            </a:r>
            <a:r>
              <a:rPr sz="2800" spc="-10" dirty="0">
                <a:latin typeface="Calibri"/>
                <a:cs typeface="Calibri"/>
              </a:rPr>
              <a:t>k,</a:t>
            </a:r>
            <a:r>
              <a:rPr sz="2800" dirty="0">
                <a:latin typeface="Calibri"/>
                <a:cs typeface="Calibri"/>
              </a:rPr>
              <a:t> </a:t>
            </a:r>
            <a:r>
              <a:rPr sz="2800" spc="-15" dirty="0">
                <a:latin typeface="Calibri"/>
                <a:cs typeface="Calibri"/>
              </a:rPr>
              <a:t>in</a:t>
            </a:r>
            <a:r>
              <a:rPr sz="2800" spc="10" dirty="0">
                <a:latin typeface="Calibri"/>
                <a:cs typeface="Calibri"/>
              </a:rPr>
              <a:t> </a:t>
            </a:r>
            <a:r>
              <a:rPr sz="2800" spc="-15" dirty="0">
                <a:latin typeface="Calibri"/>
                <a:cs typeface="Calibri"/>
              </a:rPr>
              <a:t>whi</a:t>
            </a:r>
            <a:r>
              <a:rPr sz="2800" spc="-10" dirty="0">
                <a:latin typeface="Calibri"/>
                <a:cs typeface="Calibri"/>
              </a:rPr>
              <a:t>c</a:t>
            </a:r>
            <a:r>
              <a:rPr sz="2800" spc="-15" dirty="0">
                <a:latin typeface="Calibri"/>
                <a:cs typeface="Calibri"/>
              </a:rPr>
              <a:t>h</a:t>
            </a:r>
            <a:r>
              <a:rPr sz="2800" spc="20" dirty="0">
                <a:latin typeface="Calibri"/>
                <a:cs typeface="Calibri"/>
              </a:rPr>
              <a:t> </a:t>
            </a:r>
            <a:r>
              <a:rPr sz="2800" spc="-15" dirty="0">
                <a:latin typeface="Calibri"/>
                <a:cs typeface="Calibri"/>
              </a:rPr>
              <a:t>the</a:t>
            </a:r>
            <a:r>
              <a:rPr sz="2800" spc="15" dirty="0">
                <a:latin typeface="Calibri"/>
                <a:cs typeface="Calibri"/>
              </a:rPr>
              <a:t> </a:t>
            </a:r>
            <a:r>
              <a:rPr sz="2800" spc="-15" dirty="0">
                <a:latin typeface="Calibri"/>
                <a:cs typeface="Calibri"/>
              </a:rPr>
              <a:t>a</a:t>
            </a:r>
            <a:r>
              <a:rPr sz="2800" spc="-5" dirty="0">
                <a:latin typeface="Calibri"/>
                <a:cs typeface="Calibri"/>
              </a:rPr>
              <a:t>t</a:t>
            </a:r>
            <a:r>
              <a:rPr sz="2800" spc="-10" dirty="0">
                <a:latin typeface="Calibri"/>
                <a:cs typeface="Calibri"/>
              </a:rPr>
              <a:t>ta</a:t>
            </a:r>
            <a:r>
              <a:rPr sz="2800" spc="-15" dirty="0">
                <a:latin typeface="Calibri"/>
                <a:cs typeface="Calibri"/>
              </a:rPr>
              <a:t>c</a:t>
            </a:r>
            <a:r>
              <a:rPr sz="2800" spc="-10" dirty="0">
                <a:latin typeface="Calibri"/>
                <a:cs typeface="Calibri"/>
              </a:rPr>
              <a:t>k</a:t>
            </a:r>
            <a:r>
              <a:rPr sz="2800" spc="-15" dirty="0">
                <a:latin typeface="Calibri"/>
                <a:cs typeface="Calibri"/>
              </a:rPr>
              <a:t>er</a:t>
            </a:r>
            <a:r>
              <a:rPr sz="2800" spc="-5" dirty="0">
                <a:latin typeface="Calibri"/>
                <a:cs typeface="Calibri"/>
              </a:rPr>
              <a:t> </a:t>
            </a:r>
            <a:r>
              <a:rPr sz="2800" spc="-15" dirty="0">
                <a:latin typeface="Calibri"/>
                <a:cs typeface="Calibri"/>
              </a:rPr>
              <a:t>conne</a:t>
            </a:r>
            <a:r>
              <a:rPr sz="2800" spc="-10" dirty="0">
                <a:latin typeface="Calibri"/>
                <a:cs typeface="Calibri"/>
              </a:rPr>
              <a:t>c</a:t>
            </a:r>
            <a:r>
              <a:rPr sz="2800" spc="-15" dirty="0">
                <a:latin typeface="Calibri"/>
                <a:cs typeface="Calibri"/>
              </a:rPr>
              <a:t>ts to</a:t>
            </a:r>
            <a:r>
              <a:rPr sz="2800" spc="5" dirty="0">
                <a:latin typeface="Calibri"/>
                <a:cs typeface="Calibri"/>
              </a:rPr>
              <a:t> </a:t>
            </a:r>
            <a:r>
              <a:rPr sz="2800" spc="-20" dirty="0">
                <a:latin typeface="Calibri"/>
                <a:cs typeface="Calibri"/>
              </a:rPr>
              <a:t>bot</a:t>
            </a:r>
            <a:r>
              <a:rPr sz="2800" spc="-15" dirty="0">
                <a:latin typeface="Calibri"/>
                <a:cs typeface="Calibri"/>
              </a:rPr>
              <a:t>h</a:t>
            </a:r>
            <a:r>
              <a:rPr sz="2800" spc="30" dirty="0">
                <a:latin typeface="Calibri"/>
                <a:cs typeface="Calibri"/>
              </a:rPr>
              <a:t> </a:t>
            </a:r>
            <a:r>
              <a:rPr sz="2800" spc="-20" dirty="0">
                <a:latin typeface="Calibri"/>
                <a:cs typeface="Calibri"/>
              </a:rPr>
              <a:t>partie</a:t>
            </a:r>
            <a:r>
              <a:rPr sz="2800" spc="-15" dirty="0">
                <a:latin typeface="Calibri"/>
                <a:cs typeface="Calibri"/>
              </a:rPr>
              <a:t>s</a:t>
            </a:r>
            <a:r>
              <a:rPr sz="2800" spc="30" dirty="0">
                <a:latin typeface="Calibri"/>
                <a:cs typeface="Calibri"/>
              </a:rPr>
              <a:t> </a:t>
            </a:r>
            <a:r>
              <a:rPr sz="2800" spc="-15" dirty="0">
                <a:latin typeface="Calibri"/>
                <a:cs typeface="Calibri"/>
              </a:rPr>
              <a:t>and</a:t>
            </a:r>
            <a:r>
              <a:rPr sz="2800" spc="25" dirty="0">
                <a:latin typeface="Calibri"/>
                <a:cs typeface="Calibri"/>
              </a:rPr>
              <a:t> </a:t>
            </a:r>
            <a:r>
              <a:rPr sz="2800" spc="-15" dirty="0">
                <a:latin typeface="Calibri"/>
                <a:cs typeface="Calibri"/>
              </a:rPr>
              <a:t>relays</a:t>
            </a:r>
            <a:r>
              <a:rPr sz="2800" spc="-10" dirty="0">
                <a:latin typeface="Calibri"/>
                <a:cs typeface="Calibri"/>
              </a:rPr>
              <a:t> </a:t>
            </a:r>
            <a:r>
              <a:rPr sz="2800" spc="-25" dirty="0">
                <a:latin typeface="Calibri"/>
                <a:cs typeface="Calibri"/>
              </a:rPr>
              <a:t>m</a:t>
            </a:r>
            <a:r>
              <a:rPr sz="2800" spc="-10" dirty="0">
                <a:latin typeface="Calibri"/>
                <a:cs typeface="Calibri"/>
              </a:rPr>
              <a:t>e</a:t>
            </a:r>
            <a:r>
              <a:rPr sz="2800" spc="-20" dirty="0">
                <a:latin typeface="Calibri"/>
                <a:cs typeface="Calibri"/>
              </a:rPr>
              <a:t>ss</a:t>
            </a:r>
            <a:r>
              <a:rPr sz="2800" spc="-10" dirty="0">
                <a:latin typeface="Calibri"/>
                <a:cs typeface="Calibri"/>
              </a:rPr>
              <a:t>a</a:t>
            </a:r>
            <a:r>
              <a:rPr sz="2800" spc="-15" dirty="0">
                <a:latin typeface="Calibri"/>
                <a:cs typeface="Calibri"/>
              </a:rPr>
              <a:t>ges</a:t>
            </a:r>
            <a:r>
              <a:rPr sz="2800" spc="20" dirty="0">
                <a:latin typeface="Calibri"/>
                <a:cs typeface="Calibri"/>
              </a:rPr>
              <a:t> </a:t>
            </a:r>
            <a:r>
              <a:rPr sz="2800" spc="-20" dirty="0">
                <a:latin typeface="Calibri"/>
                <a:cs typeface="Calibri"/>
              </a:rPr>
              <a:t>bet</a:t>
            </a:r>
            <a:r>
              <a:rPr sz="2800" spc="-15" dirty="0">
                <a:latin typeface="Calibri"/>
                <a:cs typeface="Calibri"/>
              </a:rPr>
              <a:t>ween</a:t>
            </a:r>
            <a:r>
              <a:rPr sz="2800" spc="15" dirty="0">
                <a:latin typeface="Calibri"/>
                <a:cs typeface="Calibri"/>
              </a:rPr>
              <a:t> </a:t>
            </a:r>
            <a:r>
              <a:rPr sz="2800" spc="-15" dirty="0">
                <a:latin typeface="Calibri"/>
                <a:cs typeface="Calibri"/>
              </a:rPr>
              <a:t>them.</a:t>
            </a:r>
            <a:endParaRPr sz="2800" dirty="0">
              <a:latin typeface="Calibri"/>
              <a:cs typeface="Calibri"/>
            </a:endParaRPr>
          </a:p>
        </p:txBody>
      </p:sp>
      <p:sp>
        <p:nvSpPr>
          <p:cNvPr id="4" name="object 4"/>
          <p:cNvSpPr/>
          <p:nvPr/>
        </p:nvSpPr>
        <p:spPr>
          <a:xfrm>
            <a:off x="3536344" y="2869842"/>
            <a:ext cx="5239511" cy="32385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0725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003425">
              <a:lnSpc>
                <a:spcPct val="100000"/>
              </a:lnSpc>
            </a:pPr>
            <a:r>
              <a:rPr dirty="0"/>
              <a:t>Injection</a:t>
            </a:r>
            <a:r>
              <a:rPr spc="-5" dirty="0"/>
              <a:t> </a:t>
            </a:r>
            <a:r>
              <a:rPr dirty="0"/>
              <a:t>Attacks</a:t>
            </a:r>
          </a:p>
        </p:txBody>
      </p:sp>
      <p:sp>
        <p:nvSpPr>
          <p:cNvPr id="3" name="object 3"/>
          <p:cNvSpPr txBox="1">
            <a:spLocks noGrp="1"/>
          </p:cNvSpPr>
          <p:nvPr>
            <p:ph type="body" idx="1"/>
          </p:nvPr>
        </p:nvSpPr>
        <p:spPr>
          <a:xfrm>
            <a:off x="858592" y="1830100"/>
            <a:ext cx="11333408" cy="3716402"/>
          </a:xfrm>
          <a:prstGeom prst="rect">
            <a:avLst/>
          </a:prstGeom>
        </p:spPr>
        <p:txBody>
          <a:bodyPr vert="horz" wrap="square" lIns="0" tIns="0" rIns="0" bIns="0" rtlCol="0">
            <a:spAutoFit/>
          </a:bodyPr>
          <a:lstStyle/>
          <a:p>
            <a:pPr marL="0" marR="937894" indent="0">
              <a:lnSpc>
                <a:spcPct val="100000"/>
              </a:lnSpc>
              <a:buNone/>
            </a:pPr>
            <a:r>
              <a:rPr dirty="0"/>
              <a:t>Injection</a:t>
            </a:r>
            <a:r>
              <a:rPr spc="5" dirty="0"/>
              <a:t> </a:t>
            </a:r>
            <a:r>
              <a:rPr dirty="0"/>
              <a:t>attacks</a:t>
            </a:r>
            <a:r>
              <a:rPr spc="10" dirty="0"/>
              <a:t> </a:t>
            </a:r>
            <a:r>
              <a:rPr spc="-5" dirty="0"/>
              <a:t>sen</a:t>
            </a:r>
            <a:r>
              <a:rPr dirty="0"/>
              <a:t>d c</a:t>
            </a:r>
            <a:r>
              <a:rPr spc="5" dirty="0"/>
              <a:t>o</a:t>
            </a:r>
            <a:r>
              <a:rPr spc="-5" dirty="0"/>
              <a:t>d</a:t>
            </a:r>
            <a:r>
              <a:rPr dirty="0"/>
              <a:t>e</a:t>
            </a:r>
            <a:r>
              <a:rPr spc="-10" dirty="0"/>
              <a:t> </a:t>
            </a:r>
            <a:r>
              <a:rPr dirty="0"/>
              <a:t>to</a:t>
            </a:r>
            <a:r>
              <a:rPr spc="5" dirty="0"/>
              <a:t> </a:t>
            </a:r>
            <a:r>
              <a:rPr dirty="0"/>
              <a:t>a </a:t>
            </a:r>
            <a:r>
              <a:rPr spc="-5" dirty="0"/>
              <a:t>program </a:t>
            </a:r>
            <a:r>
              <a:rPr dirty="0"/>
              <a:t>instead </a:t>
            </a:r>
            <a:r>
              <a:rPr spc="-5" dirty="0"/>
              <a:t>o</a:t>
            </a:r>
            <a:r>
              <a:rPr dirty="0"/>
              <a:t>f</a:t>
            </a:r>
            <a:r>
              <a:rPr spc="10" dirty="0"/>
              <a:t> </a:t>
            </a:r>
            <a:r>
              <a:rPr dirty="0"/>
              <a:t>the</a:t>
            </a:r>
            <a:r>
              <a:rPr spc="5" dirty="0"/>
              <a:t> </a:t>
            </a:r>
            <a:r>
              <a:rPr spc="-5" dirty="0"/>
              <a:t>dat</a:t>
            </a:r>
            <a:r>
              <a:rPr dirty="0"/>
              <a:t>a</a:t>
            </a:r>
            <a:r>
              <a:rPr spc="20" dirty="0"/>
              <a:t> </a:t>
            </a:r>
            <a:r>
              <a:rPr dirty="0"/>
              <a:t>it</a:t>
            </a:r>
            <a:r>
              <a:rPr spc="10" dirty="0"/>
              <a:t> </a:t>
            </a:r>
            <a:r>
              <a:rPr dirty="0"/>
              <a:t>was</a:t>
            </a:r>
            <a:r>
              <a:rPr lang="en-US" spc="-5" dirty="0"/>
              <a:t> </a:t>
            </a:r>
            <a:r>
              <a:rPr dirty="0"/>
              <a:t>e</a:t>
            </a:r>
            <a:r>
              <a:rPr spc="5" dirty="0"/>
              <a:t>x</a:t>
            </a:r>
            <a:r>
              <a:rPr spc="-5" dirty="0"/>
              <a:t>pected</a:t>
            </a:r>
            <a:r>
              <a:rPr dirty="0"/>
              <a:t>,</a:t>
            </a:r>
            <a:r>
              <a:rPr spc="5" dirty="0"/>
              <a:t> </a:t>
            </a:r>
            <a:r>
              <a:rPr dirty="0"/>
              <a:t>then exploit</a:t>
            </a:r>
            <a:r>
              <a:rPr spc="-10" dirty="0"/>
              <a:t> </a:t>
            </a:r>
            <a:r>
              <a:rPr dirty="0"/>
              <a:t>a</a:t>
            </a:r>
            <a:r>
              <a:rPr spc="10" dirty="0"/>
              <a:t> </a:t>
            </a:r>
            <a:r>
              <a:rPr dirty="0"/>
              <a:t>vulnerabili</a:t>
            </a:r>
            <a:r>
              <a:rPr spc="-15" dirty="0"/>
              <a:t>t</a:t>
            </a:r>
            <a:r>
              <a:rPr dirty="0"/>
              <a:t>y</a:t>
            </a:r>
            <a:r>
              <a:rPr spc="30" dirty="0"/>
              <a:t> </a:t>
            </a:r>
            <a:r>
              <a:rPr dirty="0"/>
              <a:t>in</a:t>
            </a:r>
            <a:r>
              <a:rPr spc="10" dirty="0"/>
              <a:t> </a:t>
            </a:r>
            <a:r>
              <a:rPr dirty="0"/>
              <a:t>the </a:t>
            </a:r>
            <a:r>
              <a:rPr spc="-5" dirty="0"/>
              <a:t>softwar</a:t>
            </a:r>
            <a:r>
              <a:rPr dirty="0"/>
              <a:t>e</a:t>
            </a:r>
            <a:r>
              <a:rPr spc="5" dirty="0"/>
              <a:t> </a:t>
            </a:r>
            <a:r>
              <a:rPr spc="-15" dirty="0"/>
              <a:t>t</a:t>
            </a:r>
            <a:r>
              <a:rPr dirty="0"/>
              <a:t>o e</a:t>
            </a:r>
            <a:r>
              <a:rPr spc="5" dirty="0"/>
              <a:t>x</a:t>
            </a:r>
            <a:r>
              <a:rPr dirty="0"/>
              <a:t>ecute</a:t>
            </a:r>
            <a:r>
              <a:rPr spc="-10" dirty="0"/>
              <a:t> t</a:t>
            </a:r>
            <a:r>
              <a:rPr spc="-5" dirty="0"/>
              <a:t>h</a:t>
            </a:r>
            <a:r>
              <a:rPr dirty="0"/>
              <a:t>e</a:t>
            </a:r>
            <a:r>
              <a:rPr lang="en-US" spc="10" dirty="0"/>
              <a:t> </a:t>
            </a:r>
            <a:r>
              <a:rPr dirty="0"/>
              <a:t>cod</a:t>
            </a:r>
            <a:r>
              <a:rPr spc="5" dirty="0"/>
              <a:t>e</a:t>
            </a:r>
            <a:r>
              <a:rPr dirty="0"/>
              <a:t>.</a:t>
            </a:r>
          </a:p>
          <a:p>
            <a:pPr marL="859790" indent="-286385">
              <a:lnSpc>
                <a:spcPct val="100000"/>
              </a:lnSpc>
              <a:spcBef>
                <a:spcPts val="685"/>
              </a:spcBef>
              <a:buFont typeface="Calibri"/>
              <a:buChar char="–"/>
              <a:tabLst>
                <a:tab pos="860425" algn="l"/>
              </a:tabLst>
            </a:pPr>
            <a:r>
              <a:rPr spc="-15" dirty="0"/>
              <a:t>Buffer</a:t>
            </a:r>
            <a:r>
              <a:rPr dirty="0"/>
              <a:t> </a:t>
            </a:r>
            <a:r>
              <a:rPr spc="-20" dirty="0"/>
              <a:t>overfl</a:t>
            </a:r>
            <a:r>
              <a:rPr spc="-25" dirty="0"/>
              <a:t>ow</a:t>
            </a:r>
            <a:r>
              <a:rPr spc="-15" dirty="0"/>
              <a:t>s</a:t>
            </a:r>
            <a:r>
              <a:rPr spc="10" dirty="0"/>
              <a:t> </a:t>
            </a:r>
            <a:r>
              <a:rPr spc="-10" dirty="0"/>
              <a:t>i</a:t>
            </a:r>
            <a:r>
              <a:rPr spc="-30" dirty="0"/>
              <a:t>n</a:t>
            </a:r>
            <a:r>
              <a:rPr spc="-20" dirty="0"/>
              <a:t>je</a:t>
            </a:r>
            <a:r>
              <a:rPr spc="-10" dirty="0"/>
              <a:t>ct</a:t>
            </a:r>
            <a:r>
              <a:rPr spc="10" dirty="0"/>
              <a:t> </a:t>
            </a:r>
            <a:r>
              <a:rPr spc="-15" dirty="0"/>
              <a:t>machine</a:t>
            </a:r>
            <a:r>
              <a:rPr spc="10" dirty="0"/>
              <a:t> </a:t>
            </a:r>
            <a:r>
              <a:rPr spc="-15" dirty="0"/>
              <a:t>code</a:t>
            </a:r>
            <a:r>
              <a:rPr spc="-5" dirty="0"/>
              <a:t> </a:t>
            </a:r>
            <a:r>
              <a:rPr spc="-15" dirty="0"/>
              <a:t>into</a:t>
            </a:r>
            <a:r>
              <a:rPr dirty="0"/>
              <a:t> </a:t>
            </a:r>
            <a:r>
              <a:rPr spc="-15" dirty="0"/>
              <a:t>a</a:t>
            </a:r>
            <a:r>
              <a:rPr lang="en-US" dirty="0"/>
              <a:t> </a:t>
            </a:r>
            <a:r>
              <a:rPr spc="-20" dirty="0"/>
              <a:t>p</a:t>
            </a:r>
            <a:r>
              <a:rPr spc="-25" dirty="0"/>
              <a:t>r</a:t>
            </a:r>
            <a:r>
              <a:rPr spc="-20" dirty="0"/>
              <a:t>ocess.</a:t>
            </a:r>
            <a:endParaRPr dirty="0"/>
          </a:p>
          <a:p>
            <a:pPr marL="859790" indent="-286385">
              <a:lnSpc>
                <a:spcPct val="100000"/>
              </a:lnSpc>
              <a:spcBef>
                <a:spcPts val="675"/>
              </a:spcBef>
              <a:buFont typeface="Calibri"/>
              <a:buChar char="–"/>
              <a:tabLst>
                <a:tab pos="860425" algn="l"/>
              </a:tabLst>
            </a:pPr>
            <a:r>
              <a:rPr spc="-20" dirty="0"/>
              <a:t>Cross</a:t>
            </a:r>
            <a:r>
              <a:rPr spc="-15" dirty="0"/>
              <a:t>-si</a:t>
            </a:r>
            <a:r>
              <a:rPr spc="-20" dirty="0"/>
              <a:t>t</a:t>
            </a:r>
            <a:r>
              <a:rPr spc="-15" dirty="0"/>
              <a:t>e</a:t>
            </a:r>
            <a:r>
              <a:rPr spc="35" dirty="0"/>
              <a:t> </a:t>
            </a:r>
            <a:r>
              <a:rPr spc="-15" dirty="0"/>
              <a:t>scri</a:t>
            </a:r>
            <a:r>
              <a:rPr spc="-25" dirty="0"/>
              <a:t>p</a:t>
            </a:r>
            <a:r>
              <a:rPr spc="-10" dirty="0"/>
              <a:t>ti</a:t>
            </a:r>
            <a:r>
              <a:rPr spc="-30" dirty="0"/>
              <a:t>n</a:t>
            </a:r>
            <a:r>
              <a:rPr spc="-15" dirty="0"/>
              <a:t>g</a:t>
            </a:r>
            <a:r>
              <a:rPr spc="35" dirty="0"/>
              <a:t> </a:t>
            </a:r>
            <a:r>
              <a:rPr spc="-10" dirty="0"/>
              <a:t>i</a:t>
            </a:r>
            <a:r>
              <a:rPr spc="-30" dirty="0"/>
              <a:t>n</a:t>
            </a:r>
            <a:r>
              <a:rPr spc="-20" dirty="0"/>
              <a:t>je</a:t>
            </a:r>
            <a:r>
              <a:rPr spc="-10" dirty="0"/>
              <a:t>c</a:t>
            </a:r>
            <a:r>
              <a:rPr spc="-15" dirty="0"/>
              <a:t>ts</a:t>
            </a:r>
            <a:r>
              <a:rPr spc="5" dirty="0"/>
              <a:t> </a:t>
            </a:r>
            <a:r>
              <a:rPr spc="-15" dirty="0"/>
              <a:t>JavaScript</a:t>
            </a:r>
            <a:r>
              <a:rPr spc="-10" dirty="0"/>
              <a:t> </a:t>
            </a:r>
            <a:r>
              <a:rPr spc="-5" dirty="0"/>
              <a:t>c</a:t>
            </a:r>
            <a:r>
              <a:rPr spc="-20" dirty="0"/>
              <a:t>od</a:t>
            </a:r>
            <a:r>
              <a:rPr spc="-15" dirty="0"/>
              <a:t>e</a:t>
            </a:r>
            <a:r>
              <a:rPr spc="10" dirty="0"/>
              <a:t> </a:t>
            </a:r>
            <a:r>
              <a:rPr spc="-10" dirty="0"/>
              <a:t>i</a:t>
            </a:r>
            <a:r>
              <a:rPr spc="-30" dirty="0"/>
              <a:t>n</a:t>
            </a:r>
            <a:r>
              <a:rPr spc="-15" dirty="0"/>
              <a:t>to</a:t>
            </a:r>
            <a:r>
              <a:rPr spc="10" dirty="0"/>
              <a:t> </a:t>
            </a:r>
            <a:r>
              <a:rPr spc="-15" dirty="0"/>
              <a:t>a</a:t>
            </a:r>
            <a:r>
              <a:rPr lang="en-US" dirty="0"/>
              <a:t> </a:t>
            </a:r>
            <a:r>
              <a:rPr spc="-20" dirty="0"/>
              <a:t>web</a:t>
            </a:r>
            <a:r>
              <a:rPr spc="-5" dirty="0"/>
              <a:t> </a:t>
            </a:r>
            <a:r>
              <a:rPr spc="-20" dirty="0"/>
              <a:t>pag</a:t>
            </a:r>
            <a:r>
              <a:rPr spc="-15" dirty="0"/>
              <a:t>e</a:t>
            </a:r>
            <a:r>
              <a:rPr spc="5" dirty="0"/>
              <a:t> </a:t>
            </a:r>
            <a:r>
              <a:rPr spc="-20" dirty="0"/>
              <a:t>see</a:t>
            </a:r>
            <a:r>
              <a:rPr spc="-15" dirty="0"/>
              <a:t>n</a:t>
            </a:r>
            <a:r>
              <a:rPr dirty="0"/>
              <a:t> </a:t>
            </a:r>
            <a:r>
              <a:rPr spc="-20" dirty="0"/>
              <a:t>b</a:t>
            </a:r>
            <a:r>
              <a:rPr spc="-15" dirty="0"/>
              <a:t>y</a:t>
            </a:r>
            <a:r>
              <a:rPr spc="10" dirty="0"/>
              <a:t> </a:t>
            </a:r>
            <a:r>
              <a:rPr spc="-15" dirty="0"/>
              <a:t>anoth</a:t>
            </a:r>
            <a:r>
              <a:rPr spc="-30" dirty="0"/>
              <a:t>e</a:t>
            </a:r>
            <a:r>
              <a:rPr spc="-10" dirty="0"/>
              <a:t>r</a:t>
            </a:r>
            <a:r>
              <a:rPr spc="5" dirty="0"/>
              <a:t> </a:t>
            </a:r>
            <a:r>
              <a:rPr spc="-20" dirty="0"/>
              <a:t>us</a:t>
            </a:r>
            <a:r>
              <a:rPr spc="-25" dirty="0"/>
              <a:t>e</a:t>
            </a:r>
            <a:r>
              <a:rPr spc="-10" dirty="0"/>
              <a:t>r.</a:t>
            </a:r>
            <a:endParaRPr dirty="0"/>
          </a:p>
          <a:p>
            <a:pPr marL="859790" marR="328295" indent="-286385">
              <a:lnSpc>
                <a:spcPct val="100000"/>
              </a:lnSpc>
              <a:spcBef>
                <a:spcPts val="675"/>
              </a:spcBef>
              <a:buFont typeface="Calibri"/>
              <a:buChar char="–"/>
              <a:tabLst>
                <a:tab pos="860425" algn="l"/>
              </a:tabLst>
            </a:pPr>
            <a:r>
              <a:rPr spc="-25" dirty="0"/>
              <a:t>SQ</a:t>
            </a:r>
            <a:r>
              <a:rPr spc="-15" dirty="0"/>
              <a:t>L</a:t>
            </a:r>
            <a:r>
              <a:rPr spc="15" dirty="0"/>
              <a:t> </a:t>
            </a:r>
            <a:r>
              <a:rPr spc="-10" dirty="0"/>
              <a:t>i</a:t>
            </a:r>
            <a:r>
              <a:rPr spc="-30" dirty="0"/>
              <a:t>n</a:t>
            </a:r>
            <a:r>
              <a:rPr spc="-20" dirty="0"/>
              <a:t>je</a:t>
            </a:r>
            <a:r>
              <a:rPr spc="-10" dirty="0"/>
              <a:t>c</a:t>
            </a:r>
            <a:r>
              <a:rPr spc="-15" dirty="0"/>
              <a:t>tion</a:t>
            </a:r>
            <a:r>
              <a:rPr spc="15" dirty="0"/>
              <a:t> </a:t>
            </a:r>
            <a:r>
              <a:rPr spc="-10" dirty="0"/>
              <a:t>i</a:t>
            </a:r>
            <a:r>
              <a:rPr spc="-30" dirty="0"/>
              <a:t>n</a:t>
            </a:r>
            <a:r>
              <a:rPr spc="-20" dirty="0"/>
              <a:t>je</a:t>
            </a:r>
            <a:r>
              <a:rPr spc="-10" dirty="0"/>
              <a:t>c</a:t>
            </a:r>
            <a:r>
              <a:rPr spc="-15" dirty="0"/>
              <a:t>ts</a:t>
            </a:r>
            <a:r>
              <a:rPr spc="20" dirty="0"/>
              <a:t> </a:t>
            </a:r>
            <a:r>
              <a:rPr spc="-25" dirty="0"/>
              <a:t>SQ</a:t>
            </a:r>
            <a:r>
              <a:rPr spc="-15" dirty="0"/>
              <a:t>L</a:t>
            </a:r>
            <a:r>
              <a:rPr spc="5" dirty="0"/>
              <a:t> </a:t>
            </a:r>
            <a:r>
              <a:rPr spc="-15" dirty="0"/>
              <a:t>code</a:t>
            </a:r>
            <a:r>
              <a:rPr spc="10" dirty="0"/>
              <a:t> </a:t>
            </a:r>
            <a:r>
              <a:rPr spc="-10" dirty="0"/>
              <a:t>i</a:t>
            </a:r>
            <a:r>
              <a:rPr spc="-30" dirty="0"/>
              <a:t>n</a:t>
            </a:r>
            <a:r>
              <a:rPr spc="-15" dirty="0"/>
              <a:t>to</a:t>
            </a:r>
            <a:r>
              <a:rPr spc="10" dirty="0"/>
              <a:t> </a:t>
            </a:r>
            <a:r>
              <a:rPr spc="-15" dirty="0"/>
              <a:t>a</a:t>
            </a:r>
            <a:r>
              <a:rPr spc="-5" dirty="0"/>
              <a:t> </a:t>
            </a:r>
            <a:r>
              <a:rPr spc="-20" dirty="0"/>
              <a:t>database quer</a:t>
            </a:r>
            <a:r>
              <a:rPr spc="-15" dirty="0"/>
              <a:t>y</a:t>
            </a:r>
            <a:r>
              <a:rPr spc="15" dirty="0"/>
              <a:t> </a:t>
            </a:r>
            <a:r>
              <a:rPr spc="-15" dirty="0"/>
              <a:t>run</a:t>
            </a:r>
            <a:r>
              <a:rPr spc="5" dirty="0"/>
              <a:t> </a:t>
            </a:r>
            <a:r>
              <a:rPr spc="-20" dirty="0"/>
              <a:t>b</a:t>
            </a:r>
            <a:r>
              <a:rPr spc="-15" dirty="0"/>
              <a:t>y</a:t>
            </a:r>
            <a:r>
              <a:rPr spc="10" dirty="0"/>
              <a:t> </a:t>
            </a:r>
            <a:r>
              <a:rPr spc="-15" dirty="0"/>
              <a:t>an</a:t>
            </a:r>
            <a:r>
              <a:rPr spc="-5" dirty="0"/>
              <a:t> </a:t>
            </a:r>
            <a:r>
              <a:rPr spc="-10" dirty="0"/>
              <a:t>a</a:t>
            </a:r>
            <a:r>
              <a:rPr spc="-20" dirty="0"/>
              <a:t>pp</a:t>
            </a:r>
            <a:r>
              <a:rPr spc="-25" dirty="0"/>
              <a:t>l</a:t>
            </a:r>
            <a:r>
              <a:rPr spc="-15" dirty="0"/>
              <a:t>ication.</a:t>
            </a:r>
            <a:endParaRPr dirty="0"/>
          </a:p>
        </p:txBody>
      </p:sp>
    </p:spTree>
    <p:extLst>
      <p:ext uri="{BB962C8B-B14F-4D97-AF65-F5344CB8AC3E}">
        <p14:creationId xmlns:p14="http://schemas.microsoft.com/office/powerpoint/2010/main" val="215658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005330">
              <a:lnSpc>
                <a:spcPct val="100000"/>
              </a:lnSpc>
            </a:pPr>
            <a:r>
              <a:rPr spc="-5" dirty="0"/>
              <a:t>Denia</a:t>
            </a:r>
            <a:r>
              <a:rPr dirty="0"/>
              <a:t>l</a:t>
            </a:r>
            <a:r>
              <a:rPr spc="10" dirty="0"/>
              <a:t> </a:t>
            </a:r>
            <a:r>
              <a:rPr spc="-5" dirty="0"/>
              <a:t>o</a:t>
            </a:r>
            <a:r>
              <a:rPr dirty="0"/>
              <a:t>f </a:t>
            </a:r>
            <a:r>
              <a:rPr spc="10" dirty="0"/>
              <a:t>S</a:t>
            </a:r>
            <a:r>
              <a:rPr dirty="0"/>
              <a:t>ervice</a:t>
            </a:r>
          </a:p>
        </p:txBody>
      </p:sp>
      <p:sp>
        <p:nvSpPr>
          <p:cNvPr id="3" name="object 3"/>
          <p:cNvSpPr txBox="1"/>
          <p:nvPr/>
        </p:nvSpPr>
        <p:spPr>
          <a:xfrm>
            <a:off x="1170882" y="1366460"/>
            <a:ext cx="10212947" cy="861774"/>
          </a:xfrm>
          <a:prstGeom prst="rect">
            <a:avLst/>
          </a:prstGeom>
        </p:spPr>
        <p:txBody>
          <a:bodyPr vert="horz" wrap="square" lIns="0" tIns="0" rIns="0" bIns="0" rtlCol="0">
            <a:spAutoFit/>
          </a:bodyPr>
          <a:lstStyle/>
          <a:p>
            <a:pPr marL="12700" marR="5080"/>
            <a:r>
              <a:rPr sz="2800" spc="-20" dirty="0">
                <a:latin typeface="Calibri"/>
                <a:cs typeface="Calibri"/>
              </a:rPr>
              <a:t>A</a:t>
            </a:r>
            <a:r>
              <a:rPr sz="2800" spc="15" dirty="0">
                <a:latin typeface="Calibri"/>
                <a:cs typeface="Calibri"/>
              </a:rPr>
              <a:t> </a:t>
            </a:r>
            <a:r>
              <a:rPr sz="2800" b="1" spc="-15" dirty="0">
                <a:latin typeface="Calibri"/>
                <a:cs typeface="Calibri"/>
              </a:rPr>
              <a:t>de</a:t>
            </a:r>
            <a:r>
              <a:rPr sz="2800" b="1" spc="-25" dirty="0">
                <a:latin typeface="Calibri"/>
                <a:cs typeface="Calibri"/>
              </a:rPr>
              <a:t>n</a:t>
            </a:r>
            <a:r>
              <a:rPr sz="2800" b="1" spc="-10" dirty="0">
                <a:latin typeface="Calibri"/>
                <a:cs typeface="Calibri"/>
              </a:rPr>
              <a:t>ial</a:t>
            </a:r>
            <a:r>
              <a:rPr sz="2800" b="1" spc="10" dirty="0">
                <a:latin typeface="Calibri"/>
                <a:cs typeface="Calibri"/>
              </a:rPr>
              <a:t> </a:t>
            </a:r>
            <a:r>
              <a:rPr sz="2800" b="1" spc="-15" dirty="0">
                <a:latin typeface="Calibri"/>
                <a:cs typeface="Calibri"/>
              </a:rPr>
              <a:t>of</a:t>
            </a:r>
            <a:r>
              <a:rPr sz="2800" b="1" spc="-5" dirty="0">
                <a:latin typeface="Calibri"/>
                <a:cs typeface="Calibri"/>
              </a:rPr>
              <a:t> </a:t>
            </a:r>
            <a:r>
              <a:rPr sz="2800" b="1" spc="-15" dirty="0">
                <a:latin typeface="Calibri"/>
                <a:cs typeface="Calibri"/>
              </a:rPr>
              <a:t>service</a:t>
            </a:r>
            <a:r>
              <a:rPr sz="2800" b="1" spc="10" dirty="0">
                <a:latin typeface="Calibri"/>
                <a:cs typeface="Calibri"/>
              </a:rPr>
              <a:t> </a:t>
            </a:r>
            <a:r>
              <a:rPr sz="2800" b="1" dirty="0">
                <a:latin typeface="Calibri"/>
                <a:cs typeface="Calibri"/>
              </a:rPr>
              <a:t>(</a:t>
            </a:r>
            <a:r>
              <a:rPr sz="2800" b="1" spc="-25" dirty="0">
                <a:latin typeface="Calibri"/>
                <a:cs typeface="Calibri"/>
              </a:rPr>
              <a:t>DoS</a:t>
            </a:r>
            <a:r>
              <a:rPr sz="2800" b="1" spc="-10" dirty="0">
                <a:latin typeface="Calibri"/>
                <a:cs typeface="Calibri"/>
              </a:rPr>
              <a:t>)</a:t>
            </a:r>
            <a:r>
              <a:rPr sz="2800" b="1" spc="5" dirty="0">
                <a:latin typeface="Calibri"/>
                <a:cs typeface="Calibri"/>
              </a:rPr>
              <a:t> </a:t>
            </a:r>
            <a:r>
              <a:rPr sz="2800" spc="-15" dirty="0">
                <a:latin typeface="Calibri"/>
                <a:cs typeface="Calibri"/>
              </a:rPr>
              <a:t>att</a:t>
            </a:r>
            <a:r>
              <a:rPr sz="2800" spc="-5" dirty="0">
                <a:latin typeface="Calibri"/>
                <a:cs typeface="Calibri"/>
              </a:rPr>
              <a:t>a</a:t>
            </a:r>
            <a:r>
              <a:rPr sz="2800" spc="-15" dirty="0">
                <a:latin typeface="Calibri"/>
                <a:cs typeface="Calibri"/>
              </a:rPr>
              <a:t>ck</a:t>
            </a:r>
            <a:r>
              <a:rPr sz="2800" spc="10" dirty="0">
                <a:latin typeface="Calibri"/>
                <a:cs typeface="Calibri"/>
              </a:rPr>
              <a:t> </a:t>
            </a:r>
            <a:r>
              <a:rPr sz="2800" spc="-15" dirty="0">
                <a:latin typeface="Calibri"/>
                <a:cs typeface="Calibri"/>
              </a:rPr>
              <a:t>att</a:t>
            </a:r>
            <a:r>
              <a:rPr sz="2800" spc="-10" dirty="0">
                <a:latin typeface="Calibri"/>
                <a:cs typeface="Calibri"/>
              </a:rPr>
              <a:t>e</a:t>
            </a:r>
            <a:r>
              <a:rPr sz="2800" spc="-15" dirty="0">
                <a:latin typeface="Calibri"/>
                <a:cs typeface="Calibri"/>
              </a:rPr>
              <a:t>mpts</a:t>
            </a:r>
            <a:r>
              <a:rPr sz="2800" spc="5" dirty="0">
                <a:latin typeface="Calibri"/>
                <a:cs typeface="Calibri"/>
              </a:rPr>
              <a:t> </a:t>
            </a:r>
            <a:r>
              <a:rPr sz="2800" spc="-15" dirty="0">
                <a:latin typeface="Calibri"/>
                <a:cs typeface="Calibri"/>
              </a:rPr>
              <a:t>to</a:t>
            </a:r>
            <a:r>
              <a:rPr sz="2800" spc="5" dirty="0">
                <a:latin typeface="Calibri"/>
                <a:cs typeface="Calibri"/>
              </a:rPr>
              <a:t> </a:t>
            </a:r>
            <a:r>
              <a:rPr sz="2800" spc="-20" dirty="0">
                <a:latin typeface="Calibri"/>
                <a:cs typeface="Calibri"/>
              </a:rPr>
              <a:t>make</a:t>
            </a:r>
            <a:r>
              <a:rPr sz="2800" spc="-10" dirty="0">
                <a:latin typeface="Calibri"/>
                <a:cs typeface="Calibri"/>
              </a:rPr>
              <a:t> c</a:t>
            </a:r>
            <a:r>
              <a:rPr sz="2800" spc="-5" dirty="0">
                <a:latin typeface="Calibri"/>
                <a:cs typeface="Calibri"/>
              </a:rPr>
              <a:t>o</a:t>
            </a:r>
            <a:r>
              <a:rPr sz="2800" spc="-15" dirty="0">
                <a:latin typeface="Calibri"/>
                <a:cs typeface="Calibri"/>
              </a:rPr>
              <a:t>mputer</a:t>
            </a:r>
            <a:r>
              <a:rPr sz="2800" spc="20" dirty="0">
                <a:latin typeface="Calibri"/>
                <a:cs typeface="Calibri"/>
              </a:rPr>
              <a:t> </a:t>
            </a:r>
            <a:r>
              <a:rPr sz="2800" spc="-20" dirty="0">
                <a:latin typeface="Calibri"/>
                <a:cs typeface="Calibri"/>
              </a:rPr>
              <a:t>o</a:t>
            </a:r>
            <a:r>
              <a:rPr sz="2800" spc="-10" dirty="0">
                <a:latin typeface="Calibri"/>
                <a:cs typeface="Calibri"/>
              </a:rPr>
              <a:t>r</a:t>
            </a:r>
            <a:r>
              <a:rPr sz="2800" spc="20" dirty="0">
                <a:latin typeface="Calibri"/>
                <a:cs typeface="Calibri"/>
              </a:rPr>
              <a:t> </a:t>
            </a:r>
            <a:r>
              <a:rPr sz="2800" spc="-20" dirty="0">
                <a:latin typeface="Calibri"/>
                <a:cs typeface="Calibri"/>
              </a:rPr>
              <a:t>net</a:t>
            </a:r>
            <a:r>
              <a:rPr sz="2800" spc="-15" dirty="0">
                <a:latin typeface="Calibri"/>
                <a:cs typeface="Calibri"/>
              </a:rPr>
              <a:t>w</a:t>
            </a:r>
            <a:r>
              <a:rPr sz="2800" spc="-20" dirty="0">
                <a:latin typeface="Calibri"/>
                <a:cs typeface="Calibri"/>
              </a:rPr>
              <a:t>or</a:t>
            </a:r>
            <a:r>
              <a:rPr sz="2800" spc="-15" dirty="0">
                <a:latin typeface="Calibri"/>
                <a:cs typeface="Calibri"/>
              </a:rPr>
              <a:t>k</a:t>
            </a:r>
            <a:r>
              <a:rPr sz="2800" spc="10" dirty="0">
                <a:latin typeface="Calibri"/>
                <a:cs typeface="Calibri"/>
              </a:rPr>
              <a:t> </a:t>
            </a:r>
            <a:r>
              <a:rPr sz="2800" spc="-15" dirty="0">
                <a:latin typeface="Calibri"/>
                <a:cs typeface="Calibri"/>
              </a:rPr>
              <a:t>resources</a:t>
            </a:r>
            <a:r>
              <a:rPr sz="2800" spc="25" dirty="0">
                <a:latin typeface="Calibri"/>
                <a:cs typeface="Calibri"/>
              </a:rPr>
              <a:t> </a:t>
            </a:r>
            <a:r>
              <a:rPr sz="2800" spc="-20" dirty="0">
                <a:latin typeface="Calibri"/>
                <a:cs typeface="Calibri"/>
              </a:rPr>
              <a:t>unav</a:t>
            </a:r>
            <a:r>
              <a:rPr sz="2800" spc="-5" dirty="0">
                <a:latin typeface="Calibri"/>
                <a:cs typeface="Calibri"/>
              </a:rPr>
              <a:t>a</a:t>
            </a:r>
            <a:r>
              <a:rPr sz="2800" dirty="0">
                <a:latin typeface="Calibri"/>
                <a:cs typeface="Calibri"/>
              </a:rPr>
              <a:t>i</a:t>
            </a:r>
            <a:r>
              <a:rPr sz="2800" spc="-10" dirty="0">
                <a:latin typeface="Calibri"/>
                <a:cs typeface="Calibri"/>
              </a:rPr>
              <a:t>l</a:t>
            </a:r>
            <a:r>
              <a:rPr sz="2800" spc="-15" dirty="0">
                <a:latin typeface="Calibri"/>
                <a:cs typeface="Calibri"/>
              </a:rPr>
              <a:t>able</a:t>
            </a:r>
            <a:r>
              <a:rPr sz="2800" spc="30"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its</a:t>
            </a:r>
            <a:r>
              <a:rPr sz="2800" spc="-15" dirty="0">
                <a:latin typeface="Calibri"/>
                <a:cs typeface="Calibri"/>
              </a:rPr>
              <a:t> intended</a:t>
            </a:r>
            <a:r>
              <a:rPr sz="2800" spc="10" dirty="0">
                <a:latin typeface="Calibri"/>
                <a:cs typeface="Calibri"/>
              </a:rPr>
              <a:t> </a:t>
            </a:r>
            <a:r>
              <a:rPr sz="2800" spc="-20" dirty="0">
                <a:latin typeface="Calibri"/>
                <a:cs typeface="Calibri"/>
              </a:rPr>
              <a:t>users.</a:t>
            </a:r>
            <a:endParaRPr sz="2800" dirty="0">
              <a:latin typeface="Calibri"/>
              <a:cs typeface="Calibri"/>
            </a:endParaRPr>
          </a:p>
        </p:txBody>
      </p:sp>
      <p:sp>
        <p:nvSpPr>
          <p:cNvPr id="5" name="object 5"/>
          <p:cNvSpPr/>
          <p:nvPr/>
        </p:nvSpPr>
        <p:spPr>
          <a:xfrm>
            <a:off x="2362200" y="2386379"/>
            <a:ext cx="6763511" cy="413308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49962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832610">
              <a:lnSpc>
                <a:spcPct val="100000"/>
              </a:lnSpc>
            </a:pPr>
            <a:r>
              <a:rPr spc="-5" dirty="0"/>
              <a:t>S</a:t>
            </a:r>
            <a:r>
              <a:rPr spc="10" dirty="0"/>
              <a:t>o</a:t>
            </a:r>
            <a:r>
              <a:rPr dirty="0"/>
              <a:t>cial</a:t>
            </a:r>
            <a:r>
              <a:rPr spc="10" dirty="0"/>
              <a:t> </a:t>
            </a:r>
            <a:r>
              <a:rPr spc="-5" dirty="0"/>
              <a:t>Engi</a:t>
            </a:r>
            <a:r>
              <a:rPr spc="15" dirty="0"/>
              <a:t>n</a:t>
            </a:r>
            <a:r>
              <a:rPr dirty="0"/>
              <a:t>eeri</a:t>
            </a:r>
            <a:r>
              <a:rPr spc="10" dirty="0"/>
              <a:t>n</a:t>
            </a:r>
            <a:r>
              <a:rPr dirty="0"/>
              <a:t>g</a:t>
            </a:r>
          </a:p>
        </p:txBody>
      </p:sp>
      <p:sp>
        <p:nvSpPr>
          <p:cNvPr id="3" name="object 3"/>
          <p:cNvSpPr txBox="1"/>
          <p:nvPr/>
        </p:nvSpPr>
        <p:spPr>
          <a:xfrm>
            <a:off x="1068947" y="1470558"/>
            <a:ext cx="9852338" cy="1292662"/>
          </a:xfrm>
          <a:prstGeom prst="rect">
            <a:avLst/>
          </a:prstGeom>
        </p:spPr>
        <p:txBody>
          <a:bodyPr vert="horz" wrap="square" lIns="0" tIns="0" rIns="0" bIns="0" rtlCol="0">
            <a:spAutoFit/>
          </a:bodyPr>
          <a:lstStyle/>
          <a:p>
            <a:pPr marL="12700" marR="5080"/>
            <a:r>
              <a:rPr sz="2800" b="1" spc="-15" dirty="0">
                <a:latin typeface="Calibri"/>
                <a:cs typeface="Calibri"/>
              </a:rPr>
              <a:t>Social</a:t>
            </a:r>
            <a:r>
              <a:rPr sz="2800" b="1" spc="20" dirty="0">
                <a:latin typeface="Calibri"/>
                <a:cs typeface="Calibri"/>
              </a:rPr>
              <a:t> </a:t>
            </a:r>
            <a:r>
              <a:rPr sz="2800" b="1" spc="-20" dirty="0">
                <a:latin typeface="Calibri"/>
                <a:cs typeface="Calibri"/>
              </a:rPr>
              <a:t>engineerin</a:t>
            </a:r>
            <a:r>
              <a:rPr sz="2800" b="1" spc="-15" dirty="0">
                <a:latin typeface="Calibri"/>
                <a:cs typeface="Calibri"/>
              </a:rPr>
              <a:t>g</a:t>
            </a:r>
            <a:r>
              <a:rPr sz="2800" b="1" spc="15" dirty="0">
                <a:latin typeface="Calibri"/>
                <a:cs typeface="Calibri"/>
              </a:rPr>
              <a:t> </a:t>
            </a:r>
            <a:r>
              <a:rPr sz="2800" dirty="0">
                <a:latin typeface="Calibri"/>
                <a:cs typeface="Calibri"/>
              </a:rPr>
              <a:t>is </a:t>
            </a:r>
            <a:r>
              <a:rPr sz="2800" spc="-15" dirty="0">
                <a:latin typeface="Calibri"/>
                <a:cs typeface="Calibri"/>
              </a:rPr>
              <a:t>the</a:t>
            </a:r>
            <a:r>
              <a:rPr sz="2800" spc="-5" dirty="0">
                <a:latin typeface="Calibri"/>
                <a:cs typeface="Calibri"/>
              </a:rPr>
              <a:t> </a:t>
            </a:r>
            <a:r>
              <a:rPr sz="2800" spc="-15" dirty="0">
                <a:latin typeface="Calibri"/>
                <a:cs typeface="Calibri"/>
              </a:rPr>
              <a:t>p</a:t>
            </a:r>
            <a:r>
              <a:rPr sz="2800" spc="-20" dirty="0">
                <a:latin typeface="Calibri"/>
                <a:cs typeface="Calibri"/>
              </a:rPr>
              <a:t>s</a:t>
            </a:r>
            <a:r>
              <a:rPr sz="2800" spc="-30" dirty="0">
                <a:latin typeface="Calibri"/>
                <a:cs typeface="Calibri"/>
              </a:rPr>
              <a:t>y</a:t>
            </a:r>
            <a:r>
              <a:rPr sz="2800" spc="-15" dirty="0">
                <a:latin typeface="Calibri"/>
                <a:cs typeface="Calibri"/>
              </a:rPr>
              <a:t>cholog</a:t>
            </a:r>
            <a:r>
              <a:rPr sz="2800" spc="-25" dirty="0">
                <a:latin typeface="Calibri"/>
                <a:cs typeface="Calibri"/>
              </a:rPr>
              <a:t>i</a:t>
            </a:r>
            <a:r>
              <a:rPr sz="2800" spc="-15" dirty="0">
                <a:latin typeface="Calibri"/>
                <a:cs typeface="Calibri"/>
              </a:rPr>
              <a:t>cal</a:t>
            </a:r>
            <a:r>
              <a:rPr sz="2800" spc="25" dirty="0">
                <a:latin typeface="Calibri"/>
                <a:cs typeface="Calibri"/>
              </a:rPr>
              <a:t> </a:t>
            </a:r>
            <a:r>
              <a:rPr sz="2800" spc="-20" dirty="0">
                <a:latin typeface="Calibri"/>
                <a:cs typeface="Calibri"/>
              </a:rPr>
              <a:t>man</a:t>
            </a:r>
            <a:r>
              <a:rPr sz="2800" spc="-25" dirty="0">
                <a:latin typeface="Calibri"/>
                <a:cs typeface="Calibri"/>
              </a:rPr>
              <a:t>i</a:t>
            </a:r>
            <a:r>
              <a:rPr sz="2800" spc="-5" dirty="0">
                <a:latin typeface="Calibri"/>
                <a:cs typeface="Calibri"/>
              </a:rPr>
              <a:t>p</a:t>
            </a:r>
            <a:r>
              <a:rPr sz="2800" spc="-15" dirty="0">
                <a:latin typeface="Calibri"/>
                <a:cs typeface="Calibri"/>
              </a:rPr>
              <a:t>u</a:t>
            </a:r>
            <a:r>
              <a:rPr sz="2800" dirty="0">
                <a:latin typeface="Calibri"/>
                <a:cs typeface="Calibri"/>
              </a:rPr>
              <a:t>lat</a:t>
            </a:r>
            <a:r>
              <a:rPr sz="2800" spc="-20" dirty="0">
                <a:latin typeface="Calibri"/>
                <a:cs typeface="Calibri"/>
              </a:rPr>
              <a:t>i</a:t>
            </a:r>
            <a:r>
              <a:rPr sz="2800" spc="-5" dirty="0">
                <a:latin typeface="Calibri"/>
                <a:cs typeface="Calibri"/>
              </a:rPr>
              <a:t>on </a:t>
            </a:r>
            <a:r>
              <a:rPr sz="2800" spc="-20" dirty="0">
                <a:latin typeface="Calibri"/>
                <a:cs typeface="Calibri"/>
              </a:rPr>
              <a:t>o</a:t>
            </a:r>
            <a:r>
              <a:rPr sz="2800" spc="-10" dirty="0">
                <a:latin typeface="Calibri"/>
                <a:cs typeface="Calibri"/>
              </a:rPr>
              <a:t>f</a:t>
            </a:r>
            <a:r>
              <a:rPr sz="2800" spc="10" dirty="0">
                <a:latin typeface="Calibri"/>
                <a:cs typeface="Calibri"/>
              </a:rPr>
              <a:t> </a:t>
            </a:r>
            <a:r>
              <a:rPr sz="2800" spc="-20" dirty="0">
                <a:latin typeface="Calibri"/>
                <a:cs typeface="Calibri"/>
              </a:rPr>
              <a:t>peopl</a:t>
            </a:r>
            <a:r>
              <a:rPr sz="2800" spc="-15" dirty="0">
                <a:latin typeface="Calibri"/>
                <a:cs typeface="Calibri"/>
              </a:rPr>
              <a:t>e</a:t>
            </a:r>
            <a:r>
              <a:rPr sz="2800" spc="25"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reveal</a:t>
            </a:r>
            <a:r>
              <a:rPr sz="2800" dirty="0">
                <a:latin typeface="Calibri"/>
                <a:cs typeface="Calibri"/>
              </a:rPr>
              <a:t> </a:t>
            </a:r>
            <a:r>
              <a:rPr sz="2800" spc="-15" dirty="0">
                <a:latin typeface="Calibri"/>
                <a:cs typeface="Calibri"/>
              </a:rPr>
              <a:t>c</a:t>
            </a:r>
            <a:r>
              <a:rPr sz="2800" spc="-5" dirty="0">
                <a:latin typeface="Calibri"/>
                <a:cs typeface="Calibri"/>
              </a:rPr>
              <a:t>o</a:t>
            </a:r>
            <a:r>
              <a:rPr sz="2800" spc="-20" dirty="0">
                <a:latin typeface="Calibri"/>
                <a:cs typeface="Calibri"/>
              </a:rPr>
              <a:t>nfidenti</a:t>
            </a:r>
            <a:r>
              <a:rPr sz="2800" spc="-10" dirty="0">
                <a:latin typeface="Calibri"/>
                <a:cs typeface="Calibri"/>
              </a:rPr>
              <a:t>al</a:t>
            </a:r>
            <a:r>
              <a:rPr sz="2800" spc="30" dirty="0">
                <a:latin typeface="Calibri"/>
                <a:cs typeface="Calibri"/>
              </a:rPr>
              <a:t> </a:t>
            </a:r>
            <a:r>
              <a:rPr sz="2800" spc="-15" dirty="0">
                <a:latin typeface="Calibri"/>
                <a:cs typeface="Calibri"/>
              </a:rPr>
              <a:t>informati</a:t>
            </a:r>
            <a:r>
              <a:rPr sz="2800" spc="-25" dirty="0">
                <a:latin typeface="Calibri"/>
                <a:cs typeface="Calibri"/>
              </a:rPr>
              <a:t>o</a:t>
            </a:r>
            <a:r>
              <a:rPr sz="2800" spc="-15" dirty="0">
                <a:latin typeface="Calibri"/>
                <a:cs typeface="Calibri"/>
              </a:rPr>
              <a:t>n</a:t>
            </a:r>
            <a:r>
              <a:rPr sz="2800" spc="20" dirty="0">
                <a:latin typeface="Calibri"/>
                <a:cs typeface="Calibri"/>
              </a:rPr>
              <a:t> </a:t>
            </a:r>
            <a:r>
              <a:rPr sz="2800" spc="-20" dirty="0">
                <a:latin typeface="Calibri"/>
                <a:cs typeface="Calibri"/>
              </a:rPr>
              <a:t>or perfor</a:t>
            </a:r>
            <a:r>
              <a:rPr sz="2800" spc="-25" dirty="0">
                <a:latin typeface="Calibri"/>
                <a:cs typeface="Calibri"/>
              </a:rPr>
              <a:t>m</a:t>
            </a:r>
            <a:r>
              <a:rPr sz="2800" spc="30" dirty="0">
                <a:latin typeface="Calibri"/>
                <a:cs typeface="Calibri"/>
              </a:rPr>
              <a:t> </a:t>
            </a:r>
            <a:r>
              <a:rPr sz="2800" spc="-15" dirty="0">
                <a:latin typeface="Calibri"/>
                <a:cs typeface="Calibri"/>
              </a:rPr>
              <a:t>a</a:t>
            </a:r>
            <a:r>
              <a:rPr sz="2800" spc="-5" dirty="0">
                <a:latin typeface="Calibri"/>
                <a:cs typeface="Calibri"/>
              </a:rPr>
              <a:t>c</a:t>
            </a:r>
            <a:r>
              <a:rPr sz="2800" spc="-15" dirty="0">
                <a:latin typeface="Calibri"/>
                <a:cs typeface="Calibri"/>
              </a:rPr>
              <a:t>tions</a:t>
            </a:r>
            <a:r>
              <a:rPr sz="2800" spc="25"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violate</a:t>
            </a:r>
            <a:r>
              <a:rPr sz="2800" dirty="0">
                <a:latin typeface="Calibri"/>
                <a:cs typeface="Calibri"/>
              </a:rPr>
              <a:t> </a:t>
            </a:r>
            <a:r>
              <a:rPr sz="2800" spc="-20" dirty="0">
                <a:latin typeface="Calibri"/>
                <a:cs typeface="Calibri"/>
              </a:rPr>
              <a:t>se</a:t>
            </a:r>
            <a:r>
              <a:rPr sz="2800" spc="-5" dirty="0">
                <a:latin typeface="Calibri"/>
                <a:cs typeface="Calibri"/>
              </a:rPr>
              <a:t>c</a:t>
            </a:r>
            <a:r>
              <a:rPr sz="2800" spc="-15" dirty="0">
                <a:latin typeface="Calibri"/>
                <a:cs typeface="Calibri"/>
              </a:rPr>
              <a:t>urity</a:t>
            </a:r>
            <a:r>
              <a:rPr sz="2800" spc="20" dirty="0">
                <a:latin typeface="Calibri"/>
                <a:cs typeface="Calibri"/>
              </a:rPr>
              <a:t> </a:t>
            </a:r>
            <a:r>
              <a:rPr sz="2800" spc="-20" dirty="0">
                <a:latin typeface="Calibri"/>
                <a:cs typeface="Calibri"/>
              </a:rPr>
              <a:t>policy.</a:t>
            </a:r>
            <a:endParaRPr sz="2800" dirty="0">
              <a:latin typeface="Calibri"/>
              <a:cs typeface="Calibri"/>
            </a:endParaRPr>
          </a:p>
        </p:txBody>
      </p:sp>
      <p:sp>
        <p:nvSpPr>
          <p:cNvPr id="4" name="object 4"/>
          <p:cNvSpPr/>
          <p:nvPr/>
        </p:nvSpPr>
        <p:spPr>
          <a:xfrm>
            <a:off x="3581400" y="3124200"/>
            <a:ext cx="4762500" cy="30678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4718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2085773"/>
            <a:ext cx="6426933" cy="3180358"/>
          </a:xfrm>
          <a:prstGeom prst="rect">
            <a:avLst/>
          </a:prstGeom>
        </p:spPr>
        <p:txBody>
          <a:bodyPr vert="horz" wrap="square" lIns="0" tIns="0" rIns="0" bIns="0" rtlCol="0">
            <a:spAutoFit/>
          </a:bodyPr>
          <a:lstStyle/>
          <a:p>
            <a:pPr marL="469901" indent="-457200">
              <a:buFont typeface="Arial" panose="020B0604020202020204" pitchFamily="34" charset="0"/>
              <a:buChar char="•"/>
              <a:tabLst>
                <a:tab pos="528320" algn="l"/>
              </a:tabLst>
            </a:pPr>
            <a:r>
              <a:rPr sz="3600" spc="-5" dirty="0">
                <a:latin typeface="Calibri"/>
                <a:cs typeface="Calibri"/>
              </a:rPr>
              <a:t>De</a:t>
            </a:r>
            <a:r>
              <a:rPr sz="3600" spc="-10" dirty="0">
                <a:latin typeface="Calibri"/>
                <a:cs typeface="Calibri"/>
              </a:rPr>
              <a:t>f</a:t>
            </a:r>
            <a:r>
              <a:rPr sz="3600" dirty="0">
                <a:latin typeface="Calibri"/>
                <a:cs typeface="Calibri"/>
              </a:rPr>
              <a:t>in</a:t>
            </a:r>
            <a:r>
              <a:rPr sz="3600" spc="-15" dirty="0">
                <a:latin typeface="Calibri"/>
                <a:cs typeface="Calibri"/>
              </a:rPr>
              <a:t>i</a:t>
            </a:r>
            <a:r>
              <a:rPr sz="3600" dirty="0">
                <a:latin typeface="Calibri"/>
                <a:cs typeface="Calibri"/>
              </a:rPr>
              <a:t>t</a:t>
            </a:r>
            <a:r>
              <a:rPr sz="3600" spc="-15" dirty="0">
                <a:latin typeface="Calibri"/>
                <a:cs typeface="Calibri"/>
              </a:rPr>
              <a:t>i</a:t>
            </a:r>
            <a:r>
              <a:rPr sz="3600" spc="-5" dirty="0">
                <a:latin typeface="Calibri"/>
                <a:cs typeface="Calibri"/>
              </a:rPr>
              <a:t>ons</a:t>
            </a:r>
            <a:endParaRPr sz="3600" dirty="0">
              <a:latin typeface="Calibri"/>
              <a:cs typeface="Calibri"/>
            </a:endParaRPr>
          </a:p>
          <a:p>
            <a:pPr marL="469901" indent="-457200">
              <a:spcBef>
                <a:spcPts val="770"/>
              </a:spcBef>
              <a:buFont typeface="Arial" panose="020B0604020202020204" pitchFamily="34" charset="0"/>
              <a:buChar char="•"/>
              <a:tabLst>
                <a:tab pos="528320" algn="l"/>
              </a:tabLst>
            </a:pPr>
            <a:r>
              <a:rPr sz="3600" spc="-5" dirty="0">
                <a:latin typeface="Calibri"/>
                <a:cs typeface="Calibri"/>
              </a:rPr>
              <a:t>Threat</a:t>
            </a:r>
            <a:r>
              <a:rPr sz="3600" dirty="0">
                <a:latin typeface="Calibri"/>
                <a:cs typeface="Calibri"/>
              </a:rPr>
              <a:t>s</a:t>
            </a:r>
            <a:r>
              <a:rPr sz="3600" spc="-10" dirty="0">
                <a:latin typeface="Calibri"/>
                <a:cs typeface="Calibri"/>
              </a:rPr>
              <a:t> </a:t>
            </a:r>
            <a:r>
              <a:rPr sz="3600" dirty="0">
                <a:latin typeface="Calibri"/>
                <a:cs typeface="Calibri"/>
              </a:rPr>
              <a:t>and</a:t>
            </a:r>
            <a:r>
              <a:rPr sz="3600" spc="20" dirty="0">
                <a:latin typeface="Calibri"/>
                <a:cs typeface="Calibri"/>
              </a:rPr>
              <a:t> </a:t>
            </a:r>
            <a:r>
              <a:rPr sz="3600" spc="-5" dirty="0">
                <a:latin typeface="Calibri"/>
                <a:cs typeface="Calibri"/>
              </a:rPr>
              <a:t>Threa</a:t>
            </a:r>
            <a:r>
              <a:rPr sz="3600" dirty="0">
                <a:latin typeface="Calibri"/>
                <a:cs typeface="Calibri"/>
              </a:rPr>
              <a:t>t</a:t>
            </a:r>
            <a:r>
              <a:rPr sz="3600" spc="10" dirty="0">
                <a:latin typeface="Calibri"/>
                <a:cs typeface="Calibri"/>
              </a:rPr>
              <a:t> </a:t>
            </a:r>
            <a:r>
              <a:rPr sz="3600" dirty="0">
                <a:latin typeface="Calibri"/>
                <a:cs typeface="Calibri"/>
              </a:rPr>
              <a:t>Models</a:t>
            </a:r>
          </a:p>
          <a:p>
            <a:pPr marL="469901" indent="-457200">
              <a:spcBef>
                <a:spcPts val="765"/>
              </a:spcBef>
              <a:buFont typeface="Arial" panose="020B0604020202020204" pitchFamily="34" charset="0"/>
              <a:buChar char="•"/>
              <a:tabLst>
                <a:tab pos="528320" algn="l"/>
              </a:tabLst>
            </a:pPr>
            <a:r>
              <a:rPr sz="3600" dirty="0">
                <a:latin typeface="Calibri"/>
                <a:cs typeface="Calibri"/>
              </a:rPr>
              <a:t>A</a:t>
            </a:r>
            <a:r>
              <a:rPr sz="3600" spc="-20" dirty="0">
                <a:latin typeface="Calibri"/>
                <a:cs typeface="Calibri"/>
              </a:rPr>
              <a:t>t</a:t>
            </a:r>
            <a:r>
              <a:rPr sz="3600" dirty="0">
                <a:latin typeface="Calibri"/>
                <a:cs typeface="Calibri"/>
              </a:rPr>
              <a:t>tac</a:t>
            </a:r>
            <a:r>
              <a:rPr sz="3600" spc="-15" dirty="0">
                <a:latin typeface="Calibri"/>
                <a:cs typeface="Calibri"/>
              </a:rPr>
              <a:t>k</a:t>
            </a:r>
            <a:r>
              <a:rPr sz="3600" dirty="0">
                <a:latin typeface="Calibri"/>
                <a:cs typeface="Calibri"/>
              </a:rPr>
              <a:t>s</a:t>
            </a:r>
          </a:p>
          <a:p>
            <a:pPr marL="469901" indent="-457200">
              <a:spcBef>
                <a:spcPts val="770"/>
              </a:spcBef>
              <a:buFont typeface="Arial" panose="020B0604020202020204" pitchFamily="34" charset="0"/>
              <a:buChar char="•"/>
              <a:tabLst>
                <a:tab pos="528320" algn="l"/>
              </a:tabLst>
            </a:pPr>
            <a:r>
              <a:rPr sz="3600" dirty="0">
                <a:latin typeface="Calibri"/>
                <a:cs typeface="Calibri"/>
              </a:rPr>
              <a:t>Malware</a:t>
            </a:r>
          </a:p>
          <a:p>
            <a:pPr marL="469901" indent="-457200">
              <a:spcBef>
                <a:spcPts val="765"/>
              </a:spcBef>
              <a:buFont typeface="Arial" panose="020B0604020202020204" pitchFamily="34" charset="0"/>
              <a:buChar char="•"/>
              <a:tabLst>
                <a:tab pos="528320" algn="l"/>
              </a:tabLst>
            </a:pPr>
            <a:r>
              <a:rPr sz="3600" spc="-5" dirty="0">
                <a:latin typeface="Calibri"/>
                <a:cs typeface="Calibri"/>
              </a:rPr>
              <a:t>Vu</a:t>
            </a:r>
            <a:r>
              <a:rPr sz="3600" spc="-15" dirty="0">
                <a:latin typeface="Calibri"/>
                <a:cs typeface="Calibri"/>
              </a:rPr>
              <a:t>l</a:t>
            </a:r>
            <a:r>
              <a:rPr sz="3600" spc="-5" dirty="0">
                <a:latin typeface="Calibri"/>
                <a:cs typeface="Calibri"/>
              </a:rPr>
              <a:t>nerab</a:t>
            </a:r>
            <a:r>
              <a:rPr sz="3600" dirty="0">
                <a:latin typeface="Calibri"/>
                <a:cs typeface="Calibri"/>
              </a:rPr>
              <a:t>i</a:t>
            </a:r>
            <a:r>
              <a:rPr sz="3600" spc="-10" dirty="0">
                <a:latin typeface="Calibri"/>
                <a:cs typeface="Calibri"/>
              </a:rPr>
              <a:t>l</a:t>
            </a:r>
            <a:r>
              <a:rPr sz="3600" dirty="0">
                <a:latin typeface="Calibri"/>
                <a:cs typeface="Calibri"/>
              </a:rPr>
              <a:t>i</a:t>
            </a:r>
            <a:r>
              <a:rPr sz="3600" spc="-15" dirty="0">
                <a:latin typeface="Calibri"/>
                <a:cs typeface="Calibri"/>
              </a:rPr>
              <a:t>t</a:t>
            </a:r>
            <a:r>
              <a:rPr sz="3600" dirty="0">
                <a:latin typeface="Calibri"/>
                <a:cs typeface="Calibri"/>
              </a:rPr>
              <a:t>ies</a:t>
            </a:r>
          </a:p>
        </p:txBody>
      </p:sp>
      <p:sp>
        <p:nvSpPr>
          <p:cNvPr id="6" name="Title 5"/>
          <p:cNvSpPr>
            <a:spLocks noGrp="1"/>
          </p:cNvSpPr>
          <p:nvPr>
            <p:ph type="title"/>
          </p:nvPr>
        </p:nvSpPr>
        <p:spPr/>
        <p:txBody>
          <a:bodyPr/>
          <a:lstStyle/>
          <a:p>
            <a:pPr algn="ctr"/>
            <a:r>
              <a:rPr lang="en-US" dirty="0"/>
              <a:t>Outline</a:t>
            </a:r>
            <a:endParaRPr lang="en-GB" dirty="0"/>
          </a:p>
        </p:txBody>
      </p:sp>
    </p:spTree>
    <p:extLst>
      <p:ext uri="{BB962C8B-B14F-4D97-AF65-F5344CB8AC3E}">
        <p14:creationId xmlns:p14="http://schemas.microsoft.com/office/powerpoint/2010/main" val="3283861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256790">
              <a:lnSpc>
                <a:spcPct val="100000"/>
              </a:lnSpc>
            </a:pPr>
            <a:r>
              <a:rPr dirty="0"/>
              <a:t>Attack</a:t>
            </a:r>
            <a:r>
              <a:rPr spc="-15" dirty="0"/>
              <a:t> </a:t>
            </a:r>
            <a:r>
              <a:rPr spc="5" dirty="0"/>
              <a:t>S</a:t>
            </a:r>
            <a:r>
              <a:rPr spc="-5" dirty="0"/>
              <a:t>urface</a:t>
            </a:r>
          </a:p>
        </p:txBody>
      </p:sp>
      <p:sp>
        <p:nvSpPr>
          <p:cNvPr id="3" name="object 3"/>
          <p:cNvSpPr txBox="1"/>
          <p:nvPr/>
        </p:nvSpPr>
        <p:spPr>
          <a:xfrm>
            <a:off x="695459" y="1431696"/>
            <a:ext cx="10715223" cy="3989810"/>
          </a:xfrm>
          <a:prstGeom prst="rect">
            <a:avLst/>
          </a:prstGeom>
        </p:spPr>
        <p:txBody>
          <a:bodyPr vert="horz" wrap="square" lIns="0" tIns="0" rIns="0" bIns="0" rtlCol="0">
            <a:spAutoFit/>
          </a:bodyPr>
          <a:lstStyle/>
          <a:p>
            <a:pPr marL="12700">
              <a:lnSpc>
                <a:spcPts val="3650"/>
              </a:lnSpc>
            </a:pPr>
            <a:r>
              <a:rPr sz="3200" b="1" i="1" dirty="0">
                <a:latin typeface="Calibri"/>
                <a:cs typeface="Calibri"/>
              </a:rPr>
              <a:t>At</a:t>
            </a:r>
            <a:r>
              <a:rPr sz="3200" b="1" i="1" spc="10" dirty="0">
                <a:latin typeface="Calibri"/>
                <a:cs typeface="Calibri"/>
              </a:rPr>
              <a:t>t</a:t>
            </a:r>
            <a:r>
              <a:rPr sz="3200" b="1" i="1" dirty="0">
                <a:latin typeface="Calibri"/>
                <a:cs typeface="Calibri"/>
              </a:rPr>
              <a:t>ack</a:t>
            </a:r>
            <a:r>
              <a:rPr sz="3200" b="1" i="1" spc="-25" dirty="0">
                <a:latin typeface="Calibri"/>
                <a:cs typeface="Calibri"/>
              </a:rPr>
              <a:t> </a:t>
            </a:r>
            <a:r>
              <a:rPr sz="3200" b="1" i="1" spc="-5" dirty="0">
                <a:latin typeface="Calibri"/>
                <a:cs typeface="Calibri"/>
              </a:rPr>
              <a:t>surfac</a:t>
            </a:r>
            <a:r>
              <a:rPr sz="3200" b="1" i="1" spc="-25" dirty="0">
                <a:latin typeface="Calibri"/>
                <a:cs typeface="Calibri"/>
              </a:rPr>
              <a:t>e</a:t>
            </a:r>
            <a:r>
              <a:rPr sz="3200" dirty="0">
                <a:latin typeface="Calibri"/>
                <a:cs typeface="Calibri"/>
              </a:rPr>
              <a:t>: the</a:t>
            </a:r>
            <a:r>
              <a:rPr sz="3200" spc="-10" dirty="0">
                <a:latin typeface="Calibri"/>
                <a:cs typeface="Calibri"/>
              </a:rPr>
              <a:t> </a:t>
            </a:r>
            <a:r>
              <a:rPr sz="3200" spc="-5" dirty="0">
                <a:latin typeface="Calibri"/>
                <a:cs typeface="Calibri"/>
              </a:rPr>
              <a:t>se</a:t>
            </a:r>
            <a:r>
              <a:rPr sz="3200" dirty="0">
                <a:latin typeface="Calibri"/>
                <a:cs typeface="Calibri"/>
              </a:rPr>
              <a:t>t</a:t>
            </a:r>
            <a:r>
              <a:rPr sz="3200" spc="-10" dirty="0">
                <a:latin typeface="Calibri"/>
                <a:cs typeface="Calibri"/>
              </a:rPr>
              <a:t> </a:t>
            </a:r>
            <a:r>
              <a:rPr sz="3200" spc="-5" dirty="0">
                <a:latin typeface="Calibri"/>
                <a:cs typeface="Calibri"/>
              </a:rPr>
              <a:t>o</a:t>
            </a:r>
            <a:r>
              <a:rPr sz="3200" dirty="0">
                <a:latin typeface="Calibri"/>
                <a:cs typeface="Calibri"/>
              </a:rPr>
              <a:t>f ways</a:t>
            </a:r>
            <a:r>
              <a:rPr sz="3200" spc="-5" dirty="0">
                <a:latin typeface="Calibri"/>
                <a:cs typeface="Calibri"/>
              </a:rPr>
              <a:t> </a:t>
            </a:r>
            <a:r>
              <a:rPr sz="3200" dirty="0">
                <a:latin typeface="Calibri"/>
                <a:cs typeface="Calibri"/>
              </a:rPr>
              <a:t>an</a:t>
            </a:r>
            <a:r>
              <a:rPr sz="3200" spc="-10" dirty="0">
                <a:latin typeface="Calibri"/>
                <a:cs typeface="Calibri"/>
              </a:rPr>
              <a:t> </a:t>
            </a:r>
            <a:r>
              <a:rPr sz="3200" dirty="0">
                <a:latin typeface="Calibri"/>
                <a:cs typeface="Calibri"/>
              </a:rPr>
              <a:t>appl</a:t>
            </a:r>
            <a:r>
              <a:rPr sz="3200" spc="-10" dirty="0">
                <a:latin typeface="Calibri"/>
                <a:cs typeface="Calibri"/>
              </a:rPr>
              <a:t>i</a:t>
            </a:r>
            <a:r>
              <a:rPr sz="3200" dirty="0">
                <a:latin typeface="Calibri"/>
                <a:cs typeface="Calibri"/>
              </a:rPr>
              <a:t>cat</a:t>
            </a:r>
            <a:r>
              <a:rPr sz="3200" spc="-15" dirty="0">
                <a:latin typeface="Calibri"/>
                <a:cs typeface="Calibri"/>
              </a:rPr>
              <a:t>i</a:t>
            </a:r>
            <a:r>
              <a:rPr sz="3200" spc="-5" dirty="0">
                <a:latin typeface="Calibri"/>
                <a:cs typeface="Calibri"/>
              </a:rPr>
              <a:t>on</a:t>
            </a:r>
            <a:r>
              <a:rPr lang="en-US" sz="3200" spc="-5" dirty="0">
                <a:latin typeface="Calibri"/>
                <a:cs typeface="Calibri"/>
              </a:rPr>
              <a:t> </a:t>
            </a:r>
            <a:r>
              <a:rPr sz="3200" dirty="0">
                <a:latin typeface="Calibri"/>
                <a:cs typeface="Calibri"/>
              </a:rPr>
              <a:t>can</a:t>
            </a:r>
            <a:r>
              <a:rPr sz="3200" spc="10" dirty="0">
                <a:latin typeface="Calibri"/>
                <a:cs typeface="Calibri"/>
              </a:rPr>
              <a:t> </a:t>
            </a:r>
            <a:r>
              <a:rPr sz="3200" spc="-5" dirty="0">
                <a:latin typeface="Calibri"/>
                <a:cs typeface="Calibri"/>
              </a:rPr>
              <a:t>b</a:t>
            </a:r>
            <a:r>
              <a:rPr sz="3200" dirty="0">
                <a:latin typeface="Calibri"/>
                <a:cs typeface="Calibri"/>
              </a:rPr>
              <a:t>e attacked.</a:t>
            </a:r>
          </a:p>
          <a:p>
            <a:pPr marL="12700">
              <a:spcBef>
                <a:spcPts val="380"/>
              </a:spcBef>
            </a:pPr>
            <a:r>
              <a:rPr sz="3200" dirty="0">
                <a:latin typeface="Calibri"/>
                <a:cs typeface="Calibri"/>
              </a:rPr>
              <a:t>Used</a:t>
            </a:r>
            <a:r>
              <a:rPr sz="3200" spc="-10" dirty="0">
                <a:latin typeface="Calibri"/>
                <a:cs typeface="Calibri"/>
              </a:rPr>
              <a:t> </a:t>
            </a:r>
            <a:r>
              <a:rPr sz="3200" spc="-15" dirty="0">
                <a:latin typeface="Calibri"/>
                <a:cs typeface="Calibri"/>
              </a:rPr>
              <a:t>t</a:t>
            </a:r>
            <a:r>
              <a:rPr sz="3200" dirty="0">
                <a:latin typeface="Calibri"/>
                <a:cs typeface="Calibri"/>
              </a:rPr>
              <a:t>o</a:t>
            </a:r>
            <a:r>
              <a:rPr sz="3200" spc="10" dirty="0">
                <a:latin typeface="Calibri"/>
                <a:cs typeface="Calibri"/>
              </a:rPr>
              <a:t> </a:t>
            </a:r>
            <a:r>
              <a:rPr sz="3200" dirty="0">
                <a:latin typeface="Calibri"/>
                <a:cs typeface="Calibri"/>
              </a:rPr>
              <a:t>measure</a:t>
            </a:r>
            <a:r>
              <a:rPr sz="3200" spc="-5" dirty="0">
                <a:latin typeface="Calibri"/>
                <a:cs typeface="Calibri"/>
              </a:rPr>
              <a:t> </a:t>
            </a:r>
            <a:r>
              <a:rPr sz="3200" dirty="0">
                <a:latin typeface="Calibri"/>
                <a:cs typeface="Calibri"/>
              </a:rPr>
              <a:t>at</a:t>
            </a:r>
            <a:r>
              <a:rPr sz="3200" spc="-10" dirty="0">
                <a:latin typeface="Calibri"/>
                <a:cs typeface="Calibri"/>
              </a:rPr>
              <a:t>t</a:t>
            </a:r>
            <a:r>
              <a:rPr sz="3200" dirty="0">
                <a:latin typeface="Calibri"/>
                <a:cs typeface="Calibri"/>
              </a:rPr>
              <a:t>ackabili</a:t>
            </a:r>
            <a:r>
              <a:rPr sz="3200" spc="-10" dirty="0">
                <a:latin typeface="Calibri"/>
                <a:cs typeface="Calibri"/>
              </a:rPr>
              <a:t>t</a:t>
            </a:r>
            <a:r>
              <a:rPr sz="3200" dirty="0">
                <a:latin typeface="Calibri"/>
                <a:cs typeface="Calibri"/>
              </a:rPr>
              <a:t>y</a:t>
            </a:r>
            <a:r>
              <a:rPr sz="3200" spc="45" dirty="0">
                <a:latin typeface="Calibri"/>
                <a:cs typeface="Calibri"/>
              </a:rPr>
              <a:t> </a:t>
            </a:r>
            <a:r>
              <a:rPr sz="3200" spc="-5" dirty="0">
                <a:latin typeface="Calibri"/>
                <a:cs typeface="Calibri"/>
              </a:rPr>
              <a:t>o</a:t>
            </a:r>
            <a:r>
              <a:rPr sz="3200" dirty="0">
                <a:latin typeface="Calibri"/>
                <a:cs typeface="Calibri"/>
              </a:rPr>
              <a:t>f app.</a:t>
            </a:r>
          </a:p>
          <a:p>
            <a:pPr marL="756285" marR="136525" indent="-286385">
              <a:lnSpc>
                <a:spcPct val="90000"/>
              </a:lnSpc>
              <a:spcBef>
                <a:spcPts val="690"/>
              </a:spcBef>
              <a:buFont typeface="Calibri"/>
              <a:buChar char="–"/>
              <a:tabLst>
                <a:tab pos="756920" algn="l"/>
              </a:tabLst>
            </a:pPr>
            <a:r>
              <a:rPr sz="2800" spc="-20" dirty="0">
                <a:latin typeface="Calibri"/>
                <a:cs typeface="Calibri"/>
              </a:rPr>
              <a:t>Th</a:t>
            </a:r>
            <a:r>
              <a:rPr sz="2800" spc="-15" dirty="0">
                <a:latin typeface="Calibri"/>
                <a:cs typeface="Calibri"/>
              </a:rPr>
              <a:t>e</a:t>
            </a:r>
            <a:r>
              <a:rPr sz="2800" dirty="0">
                <a:latin typeface="Calibri"/>
                <a:cs typeface="Calibri"/>
              </a:rPr>
              <a:t> </a:t>
            </a:r>
            <a:r>
              <a:rPr sz="2800" spc="-15" dirty="0">
                <a:latin typeface="Calibri"/>
                <a:cs typeface="Calibri"/>
              </a:rPr>
              <a:t>larger</a:t>
            </a:r>
            <a:r>
              <a:rPr sz="2800" spc="-20" dirty="0">
                <a:latin typeface="Calibri"/>
                <a:cs typeface="Calibri"/>
              </a:rPr>
              <a:t> </a:t>
            </a:r>
            <a:r>
              <a:rPr sz="2800" spc="-15" dirty="0">
                <a:latin typeface="Calibri"/>
                <a:cs typeface="Calibri"/>
              </a:rPr>
              <a:t>the</a:t>
            </a:r>
            <a:r>
              <a:rPr sz="2800" spc="5" dirty="0">
                <a:latin typeface="Calibri"/>
                <a:cs typeface="Calibri"/>
              </a:rPr>
              <a:t> </a:t>
            </a:r>
            <a:r>
              <a:rPr sz="2800" spc="-15" dirty="0">
                <a:latin typeface="Calibri"/>
                <a:cs typeface="Calibri"/>
              </a:rPr>
              <a:t>atta</a:t>
            </a:r>
            <a:r>
              <a:rPr sz="2800" spc="-5" dirty="0">
                <a:latin typeface="Calibri"/>
                <a:cs typeface="Calibri"/>
              </a:rPr>
              <a:t>c</a:t>
            </a:r>
            <a:r>
              <a:rPr sz="2800" spc="-15" dirty="0">
                <a:latin typeface="Calibri"/>
                <a:cs typeface="Calibri"/>
              </a:rPr>
              <a:t>k</a:t>
            </a:r>
            <a:r>
              <a:rPr sz="2800" dirty="0">
                <a:latin typeface="Calibri"/>
                <a:cs typeface="Calibri"/>
              </a:rPr>
              <a:t> </a:t>
            </a:r>
            <a:r>
              <a:rPr sz="2800" spc="-20" dirty="0">
                <a:latin typeface="Calibri"/>
                <a:cs typeface="Calibri"/>
              </a:rPr>
              <a:t>surfac</a:t>
            </a:r>
            <a:r>
              <a:rPr sz="2800" spc="-15" dirty="0">
                <a:latin typeface="Calibri"/>
                <a:cs typeface="Calibri"/>
              </a:rPr>
              <a:t>e</a:t>
            </a:r>
            <a:r>
              <a:rPr sz="2800" spc="20" dirty="0">
                <a:latin typeface="Calibri"/>
                <a:cs typeface="Calibri"/>
              </a:rPr>
              <a:t> </a:t>
            </a:r>
            <a:r>
              <a:rPr sz="2800" spc="-20" dirty="0">
                <a:latin typeface="Calibri"/>
                <a:cs typeface="Calibri"/>
              </a:rPr>
              <a:t>o</a:t>
            </a:r>
            <a:r>
              <a:rPr sz="2800" spc="-10" dirty="0">
                <a:latin typeface="Calibri"/>
                <a:cs typeface="Calibri"/>
              </a:rPr>
              <a:t>f</a:t>
            </a:r>
            <a:r>
              <a:rPr sz="2800" spc="-5" dirty="0">
                <a:latin typeface="Calibri"/>
                <a:cs typeface="Calibri"/>
              </a:rPr>
              <a:t> </a:t>
            </a:r>
            <a:r>
              <a:rPr sz="2800" spc="-15" dirty="0">
                <a:latin typeface="Calibri"/>
                <a:cs typeface="Calibri"/>
              </a:rPr>
              <a:t>a</a:t>
            </a:r>
            <a:r>
              <a:rPr sz="2800" spc="-5" dirty="0">
                <a:latin typeface="Calibri"/>
                <a:cs typeface="Calibri"/>
              </a:rPr>
              <a:t> </a:t>
            </a:r>
            <a:r>
              <a:rPr sz="2800" spc="-20" dirty="0">
                <a:latin typeface="Calibri"/>
                <a:cs typeface="Calibri"/>
              </a:rPr>
              <a:t>system</a:t>
            </a:r>
            <a:r>
              <a:rPr sz="2800" spc="-10" dirty="0">
                <a:latin typeface="Calibri"/>
                <a:cs typeface="Calibri"/>
              </a:rPr>
              <a:t>,</a:t>
            </a:r>
            <a:r>
              <a:rPr sz="2800" spc="20" dirty="0">
                <a:latin typeface="Calibri"/>
                <a:cs typeface="Calibri"/>
              </a:rPr>
              <a:t> </a:t>
            </a:r>
            <a:r>
              <a:rPr sz="2800" spc="-15" dirty="0">
                <a:latin typeface="Calibri"/>
                <a:cs typeface="Calibri"/>
              </a:rPr>
              <a:t>the more</a:t>
            </a:r>
            <a:r>
              <a:rPr sz="2800" spc="-5" dirty="0">
                <a:latin typeface="Calibri"/>
                <a:cs typeface="Calibri"/>
              </a:rPr>
              <a:t> </a:t>
            </a:r>
            <a:r>
              <a:rPr sz="2800" dirty="0">
                <a:latin typeface="Calibri"/>
                <a:cs typeface="Calibri"/>
              </a:rPr>
              <a:t>l</a:t>
            </a:r>
            <a:r>
              <a:rPr sz="2800" spc="-15" dirty="0">
                <a:latin typeface="Calibri"/>
                <a:cs typeface="Calibri"/>
              </a:rPr>
              <a:t>ikely</a:t>
            </a:r>
            <a:r>
              <a:rPr sz="2800" dirty="0">
                <a:latin typeface="Calibri"/>
                <a:cs typeface="Calibri"/>
              </a:rPr>
              <a:t> </a:t>
            </a:r>
            <a:r>
              <a:rPr sz="2800" spc="-15" dirty="0">
                <a:latin typeface="Calibri"/>
                <a:cs typeface="Calibri"/>
              </a:rPr>
              <a:t>an</a:t>
            </a:r>
            <a:r>
              <a:rPr sz="2800" spc="-5" dirty="0">
                <a:latin typeface="Calibri"/>
                <a:cs typeface="Calibri"/>
              </a:rPr>
              <a:t> </a:t>
            </a:r>
            <a:r>
              <a:rPr sz="2800" spc="-10" dirty="0">
                <a:latin typeface="Calibri"/>
                <a:cs typeface="Calibri"/>
              </a:rPr>
              <a:t>a</a:t>
            </a:r>
            <a:r>
              <a:rPr sz="2800" spc="-15" dirty="0">
                <a:latin typeface="Calibri"/>
                <a:cs typeface="Calibri"/>
              </a:rPr>
              <a:t>tta</a:t>
            </a:r>
            <a:r>
              <a:rPr sz="2800" spc="-10" dirty="0">
                <a:latin typeface="Calibri"/>
                <a:cs typeface="Calibri"/>
              </a:rPr>
              <a:t>c</a:t>
            </a:r>
            <a:r>
              <a:rPr sz="2800" spc="-15" dirty="0">
                <a:latin typeface="Calibri"/>
                <a:cs typeface="Calibri"/>
              </a:rPr>
              <a:t>ker</a:t>
            </a:r>
            <a:r>
              <a:rPr sz="2800" spc="-5" dirty="0">
                <a:latin typeface="Calibri"/>
                <a:cs typeface="Calibri"/>
              </a:rPr>
              <a:t> </a:t>
            </a:r>
            <a:r>
              <a:rPr sz="2800" spc="-10" dirty="0">
                <a:latin typeface="Calibri"/>
                <a:cs typeface="Calibri"/>
              </a:rPr>
              <a:t>is</a:t>
            </a:r>
            <a:r>
              <a:rPr sz="2800"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explo</a:t>
            </a:r>
            <a:r>
              <a:rPr sz="2800" spc="-25" dirty="0">
                <a:latin typeface="Calibri"/>
                <a:cs typeface="Calibri"/>
              </a:rPr>
              <a:t>i</a:t>
            </a:r>
            <a:r>
              <a:rPr sz="2800" spc="-10" dirty="0">
                <a:latin typeface="Calibri"/>
                <a:cs typeface="Calibri"/>
              </a:rPr>
              <a:t>t</a:t>
            </a:r>
            <a:r>
              <a:rPr sz="2800" spc="10" dirty="0">
                <a:latin typeface="Calibri"/>
                <a:cs typeface="Calibri"/>
              </a:rPr>
              <a:t> </a:t>
            </a:r>
            <a:r>
              <a:rPr sz="2800" spc="-10" dirty="0">
                <a:latin typeface="Calibri"/>
                <a:cs typeface="Calibri"/>
              </a:rPr>
              <a:t>its v</a:t>
            </a:r>
            <a:r>
              <a:rPr sz="2800" spc="-30" dirty="0">
                <a:latin typeface="Calibri"/>
                <a:cs typeface="Calibri"/>
              </a:rPr>
              <a:t>u</a:t>
            </a:r>
            <a:r>
              <a:rPr sz="2800" dirty="0">
                <a:latin typeface="Calibri"/>
                <a:cs typeface="Calibri"/>
              </a:rPr>
              <a:t>l</a:t>
            </a:r>
            <a:r>
              <a:rPr sz="2800" spc="-15" dirty="0">
                <a:latin typeface="Calibri"/>
                <a:cs typeface="Calibri"/>
              </a:rPr>
              <a:t>nerab</a:t>
            </a:r>
            <a:r>
              <a:rPr sz="2800" spc="-30" dirty="0">
                <a:latin typeface="Calibri"/>
                <a:cs typeface="Calibri"/>
              </a:rPr>
              <a:t>i</a:t>
            </a:r>
            <a:r>
              <a:rPr sz="2800" dirty="0">
                <a:latin typeface="Calibri"/>
                <a:cs typeface="Calibri"/>
              </a:rPr>
              <a:t>l</a:t>
            </a:r>
            <a:r>
              <a:rPr sz="2800" spc="-15" dirty="0">
                <a:latin typeface="Calibri"/>
                <a:cs typeface="Calibri"/>
              </a:rPr>
              <a:t>i</a:t>
            </a:r>
            <a:r>
              <a:rPr sz="2800" dirty="0">
                <a:latin typeface="Calibri"/>
                <a:cs typeface="Calibri"/>
              </a:rPr>
              <a:t>t</a:t>
            </a:r>
            <a:r>
              <a:rPr sz="2800" spc="-10" dirty="0">
                <a:latin typeface="Calibri"/>
                <a:cs typeface="Calibri"/>
              </a:rPr>
              <a:t>i</a:t>
            </a:r>
            <a:r>
              <a:rPr sz="2800" spc="-15" dirty="0">
                <a:latin typeface="Calibri"/>
                <a:cs typeface="Calibri"/>
              </a:rPr>
              <a:t>es</a:t>
            </a:r>
            <a:r>
              <a:rPr sz="2800" spc="30" dirty="0">
                <a:latin typeface="Calibri"/>
                <a:cs typeface="Calibri"/>
              </a:rPr>
              <a:t> </a:t>
            </a:r>
            <a:r>
              <a:rPr sz="2800" spc="-15" dirty="0">
                <a:latin typeface="Calibri"/>
                <a:cs typeface="Calibri"/>
              </a:rPr>
              <a:t>and</a:t>
            </a:r>
            <a:r>
              <a:rPr sz="2800" spc="10" dirty="0">
                <a:latin typeface="Calibri"/>
                <a:cs typeface="Calibri"/>
              </a:rPr>
              <a:t> </a:t>
            </a:r>
            <a:r>
              <a:rPr sz="2800" spc="-15" dirty="0">
                <a:latin typeface="Calibri"/>
                <a:cs typeface="Calibri"/>
              </a:rPr>
              <a:t>the</a:t>
            </a:r>
            <a:r>
              <a:rPr sz="2800" spc="-5" dirty="0">
                <a:latin typeface="Calibri"/>
                <a:cs typeface="Calibri"/>
              </a:rPr>
              <a:t> </a:t>
            </a:r>
            <a:r>
              <a:rPr sz="2800" spc="-20" dirty="0">
                <a:latin typeface="Calibri"/>
                <a:cs typeface="Calibri"/>
              </a:rPr>
              <a:t>more</a:t>
            </a:r>
            <a:r>
              <a:rPr sz="2800" spc="-5" dirty="0">
                <a:latin typeface="Calibri"/>
                <a:cs typeface="Calibri"/>
              </a:rPr>
              <a:t> </a:t>
            </a:r>
            <a:r>
              <a:rPr sz="2800" spc="-25" dirty="0">
                <a:latin typeface="Calibri"/>
                <a:cs typeface="Calibri"/>
              </a:rPr>
              <a:t>damag</a:t>
            </a:r>
            <a:r>
              <a:rPr sz="2800" spc="-15" dirty="0">
                <a:latin typeface="Calibri"/>
                <a:cs typeface="Calibri"/>
              </a:rPr>
              <a:t>e</a:t>
            </a:r>
            <a:r>
              <a:rPr sz="2800" spc="10" dirty="0">
                <a:latin typeface="Calibri"/>
                <a:cs typeface="Calibri"/>
              </a:rPr>
              <a:t> </a:t>
            </a:r>
            <a:r>
              <a:rPr sz="2800" spc="-20" dirty="0">
                <a:latin typeface="Calibri"/>
                <a:cs typeface="Calibri"/>
              </a:rPr>
              <a:t>i</a:t>
            </a:r>
            <a:r>
              <a:rPr sz="2800" spc="-15" dirty="0">
                <a:latin typeface="Calibri"/>
                <a:cs typeface="Calibri"/>
              </a:rPr>
              <a:t>s</a:t>
            </a:r>
            <a:r>
              <a:rPr sz="2800" spc="10" dirty="0">
                <a:latin typeface="Calibri"/>
                <a:cs typeface="Calibri"/>
              </a:rPr>
              <a:t> </a:t>
            </a:r>
            <a:r>
              <a:rPr sz="2800" dirty="0">
                <a:latin typeface="Calibri"/>
                <a:cs typeface="Calibri"/>
              </a:rPr>
              <a:t>l</a:t>
            </a:r>
            <a:r>
              <a:rPr sz="2800" spc="-15" dirty="0">
                <a:latin typeface="Calibri"/>
                <a:cs typeface="Calibri"/>
              </a:rPr>
              <a:t>ike</a:t>
            </a:r>
            <a:r>
              <a:rPr sz="2800" spc="-20" dirty="0">
                <a:latin typeface="Calibri"/>
                <a:cs typeface="Calibri"/>
              </a:rPr>
              <a:t>l</a:t>
            </a:r>
            <a:r>
              <a:rPr sz="2800" spc="-15" dirty="0">
                <a:latin typeface="Calibri"/>
                <a:cs typeface="Calibri"/>
              </a:rPr>
              <a:t>y</a:t>
            </a:r>
            <a:r>
              <a:rPr sz="2800" dirty="0">
                <a:latin typeface="Calibri"/>
                <a:cs typeface="Calibri"/>
              </a:rPr>
              <a:t> </a:t>
            </a:r>
            <a:r>
              <a:rPr sz="2800" spc="-15" dirty="0">
                <a:latin typeface="Calibri"/>
                <a:cs typeface="Calibri"/>
              </a:rPr>
              <a:t>to res</a:t>
            </a:r>
            <a:r>
              <a:rPr sz="2800" spc="-30" dirty="0">
                <a:latin typeface="Calibri"/>
                <a:cs typeface="Calibri"/>
              </a:rPr>
              <a:t>u</a:t>
            </a:r>
            <a:r>
              <a:rPr sz="2800" spc="-10" dirty="0">
                <a:latin typeface="Calibri"/>
                <a:cs typeface="Calibri"/>
              </a:rPr>
              <a:t>lt</a:t>
            </a:r>
            <a:r>
              <a:rPr sz="2800" spc="10" dirty="0">
                <a:latin typeface="Calibri"/>
                <a:cs typeface="Calibri"/>
              </a:rPr>
              <a:t> </a:t>
            </a:r>
            <a:r>
              <a:rPr sz="2800" spc="-20" dirty="0">
                <a:latin typeface="Calibri"/>
                <a:cs typeface="Calibri"/>
              </a:rPr>
              <a:t>fro</a:t>
            </a:r>
            <a:r>
              <a:rPr sz="2800" spc="-25" dirty="0">
                <a:latin typeface="Calibri"/>
                <a:cs typeface="Calibri"/>
              </a:rPr>
              <a:t>m</a:t>
            </a:r>
            <a:r>
              <a:rPr sz="2800" dirty="0">
                <a:latin typeface="Calibri"/>
                <a:cs typeface="Calibri"/>
              </a:rPr>
              <a:t> </a:t>
            </a:r>
            <a:r>
              <a:rPr sz="2800" spc="-15" dirty="0">
                <a:latin typeface="Calibri"/>
                <a:cs typeface="Calibri"/>
              </a:rPr>
              <a:t>atta</a:t>
            </a:r>
            <a:r>
              <a:rPr sz="2800" spc="-5" dirty="0">
                <a:latin typeface="Calibri"/>
                <a:cs typeface="Calibri"/>
              </a:rPr>
              <a:t>c</a:t>
            </a:r>
            <a:r>
              <a:rPr sz="2800" spc="-10" dirty="0">
                <a:latin typeface="Calibri"/>
                <a:cs typeface="Calibri"/>
              </a:rPr>
              <a:t>k.</a:t>
            </a:r>
            <a:endParaRPr sz="2800" dirty="0">
              <a:latin typeface="Calibri"/>
              <a:cs typeface="Calibri"/>
            </a:endParaRPr>
          </a:p>
          <a:p>
            <a:pPr marL="756285" indent="-286385">
              <a:lnSpc>
                <a:spcPts val="3190"/>
              </a:lnSpc>
              <a:spcBef>
                <a:spcPts val="335"/>
              </a:spcBef>
              <a:buFont typeface="Calibri"/>
              <a:buChar char="–"/>
              <a:tabLst>
                <a:tab pos="756920" algn="l"/>
              </a:tabLst>
            </a:pPr>
            <a:r>
              <a:rPr sz="2800" spc="-20" dirty="0">
                <a:latin typeface="Calibri"/>
                <a:cs typeface="Calibri"/>
              </a:rPr>
              <a:t>Compar</a:t>
            </a:r>
            <a:r>
              <a:rPr sz="2800" spc="-15" dirty="0">
                <a:latin typeface="Calibri"/>
                <a:cs typeface="Calibri"/>
              </a:rPr>
              <a:t>e</a:t>
            </a:r>
            <a:r>
              <a:rPr sz="2800" spc="10"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measuri</a:t>
            </a:r>
            <a:r>
              <a:rPr sz="2800" spc="-30" dirty="0">
                <a:latin typeface="Calibri"/>
                <a:cs typeface="Calibri"/>
              </a:rPr>
              <a:t>n</a:t>
            </a:r>
            <a:r>
              <a:rPr sz="2800" spc="-15" dirty="0">
                <a:latin typeface="Calibri"/>
                <a:cs typeface="Calibri"/>
              </a:rPr>
              <a:t>g</a:t>
            </a:r>
            <a:r>
              <a:rPr sz="2800" spc="25" dirty="0">
                <a:latin typeface="Calibri"/>
                <a:cs typeface="Calibri"/>
              </a:rPr>
              <a:t> </a:t>
            </a:r>
            <a:r>
              <a:rPr sz="2800" spc="-15" dirty="0">
                <a:latin typeface="Calibri"/>
                <a:cs typeface="Calibri"/>
              </a:rPr>
              <a:t>vu</a:t>
            </a:r>
            <a:r>
              <a:rPr sz="2800" spc="-25" dirty="0">
                <a:latin typeface="Calibri"/>
                <a:cs typeface="Calibri"/>
              </a:rPr>
              <a:t>l</a:t>
            </a:r>
            <a:r>
              <a:rPr sz="2800" spc="-20" dirty="0">
                <a:latin typeface="Calibri"/>
                <a:cs typeface="Calibri"/>
              </a:rPr>
              <a:t>nerabi</a:t>
            </a:r>
            <a:r>
              <a:rPr sz="2800" dirty="0">
                <a:latin typeface="Calibri"/>
                <a:cs typeface="Calibri"/>
              </a:rPr>
              <a:t>l</a:t>
            </a:r>
            <a:r>
              <a:rPr sz="2800" spc="-15" dirty="0">
                <a:latin typeface="Calibri"/>
                <a:cs typeface="Calibri"/>
              </a:rPr>
              <a:t>ity</a:t>
            </a:r>
            <a:r>
              <a:rPr sz="2800" spc="30" dirty="0">
                <a:latin typeface="Calibri"/>
                <a:cs typeface="Calibri"/>
              </a:rPr>
              <a:t> </a:t>
            </a:r>
            <a:r>
              <a:rPr sz="2800" spc="-20" dirty="0">
                <a:latin typeface="Calibri"/>
                <a:cs typeface="Calibri"/>
              </a:rPr>
              <a:t>b</a:t>
            </a:r>
            <a:r>
              <a:rPr sz="2800" spc="-15" dirty="0">
                <a:latin typeface="Calibri"/>
                <a:cs typeface="Calibri"/>
              </a:rPr>
              <a:t>y</a:t>
            </a:r>
            <a:r>
              <a:rPr sz="2800" dirty="0">
                <a:latin typeface="Calibri"/>
                <a:cs typeface="Calibri"/>
              </a:rPr>
              <a:t> </a:t>
            </a:r>
            <a:r>
              <a:rPr sz="2800" spc="-15" dirty="0">
                <a:latin typeface="Calibri"/>
                <a:cs typeface="Calibri"/>
              </a:rPr>
              <a:t>counti</a:t>
            </a:r>
            <a:r>
              <a:rPr sz="2800" spc="-35" dirty="0">
                <a:latin typeface="Calibri"/>
                <a:cs typeface="Calibri"/>
              </a:rPr>
              <a:t>n</a:t>
            </a:r>
            <a:r>
              <a:rPr sz="2800" spc="-15" dirty="0">
                <a:latin typeface="Calibri"/>
                <a:cs typeface="Calibri"/>
              </a:rPr>
              <a:t>g</a:t>
            </a:r>
            <a:endParaRPr sz="2800" dirty="0">
              <a:latin typeface="Calibri"/>
              <a:cs typeface="Calibri"/>
            </a:endParaRPr>
          </a:p>
          <a:p>
            <a:pPr marL="756285">
              <a:lnSpc>
                <a:spcPts val="3190"/>
              </a:lnSpc>
            </a:pPr>
            <a:r>
              <a:rPr sz="2800" spc="-5" dirty="0">
                <a:latin typeface="Calibri"/>
                <a:cs typeface="Calibri"/>
              </a:rPr>
              <a:t>n</a:t>
            </a:r>
            <a:r>
              <a:rPr sz="2800" spc="-15" dirty="0">
                <a:latin typeface="Calibri"/>
                <a:cs typeface="Calibri"/>
              </a:rPr>
              <a:t>u</a:t>
            </a:r>
            <a:r>
              <a:rPr sz="2800" spc="-25" dirty="0">
                <a:latin typeface="Calibri"/>
                <a:cs typeface="Calibri"/>
              </a:rPr>
              <a:t>mb</a:t>
            </a:r>
            <a:r>
              <a:rPr sz="2800" spc="-15" dirty="0">
                <a:latin typeface="Calibri"/>
                <a:cs typeface="Calibri"/>
              </a:rPr>
              <a:t>er</a:t>
            </a:r>
            <a:r>
              <a:rPr sz="2800" spc="30" dirty="0">
                <a:latin typeface="Calibri"/>
                <a:cs typeface="Calibri"/>
              </a:rPr>
              <a:t> </a:t>
            </a:r>
            <a:r>
              <a:rPr sz="2800" spc="-5" dirty="0">
                <a:latin typeface="Calibri"/>
                <a:cs typeface="Calibri"/>
              </a:rPr>
              <a:t>o</a:t>
            </a:r>
            <a:r>
              <a:rPr sz="2800" dirty="0">
                <a:latin typeface="Calibri"/>
                <a:cs typeface="Calibri"/>
              </a:rPr>
              <a:t>f </a:t>
            </a:r>
            <a:r>
              <a:rPr sz="2800" spc="-15" dirty="0">
                <a:latin typeface="Calibri"/>
                <a:cs typeface="Calibri"/>
              </a:rPr>
              <a:t>repo</a:t>
            </a:r>
            <a:r>
              <a:rPr sz="2800" spc="-25" dirty="0">
                <a:latin typeface="Calibri"/>
                <a:cs typeface="Calibri"/>
              </a:rPr>
              <a:t>r</a:t>
            </a:r>
            <a:r>
              <a:rPr sz="2800" spc="-15" dirty="0">
                <a:latin typeface="Calibri"/>
                <a:cs typeface="Calibri"/>
              </a:rPr>
              <a:t>ted</a:t>
            </a:r>
            <a:r>
              <a:rPr sz="2800" spc="15" dirty="0">
                <a:latin typeface="Calibri"/>
                <a:cs typeface="Calibri"/>
              </a:rPr>
              <a:t> </a:t>
            </a:r>
            <a:r>
              <a:rPr sz="2800" spc="-20" dirty="0">
                <a:latin typeface="Calibri"/>
                <a:cs typeface="Calibri"/>
              </a:rPr>
              <a:t>secur</a:t>
            </a:r>
            <a:r>
              <a:rPr sz="2800" dirty="0">
                <a:latin typeface="Calibri"/>
                <a:cs typeface="Calibri"/>
              </a:rPr>
              <a:t>i</a:t>
            </a:r>
            <a:r>
              <a:rPr sz="2800" spc="-10" dirty="0">
                <a:latin typeface="Calibri"/>
                <a:cs typeface="Calibri"/>
              </a:rPr>
              <a:t>t</a:t>
            </a:r>
            <a:r>
              <a:rPr sz="2800" spc="-15" dirty="0">
                <a:latin typeface="Calibri"/>
                <a:cs typeface="Calibri"/>
              </a:rPr>
              <a:t>y</a:t>
            </a:r>
            <a:r>
              <a:rPr sz="2800" spc="15" dirty="0">
                <a:latin typeface="Calibri"/>
                <a:cs typeface="Calibri"/>
              </a:rPr>
              <a:t> </a:t>
            </a:r>
            <a:r>
              <a:rPr sz="2800" spc="-5" dirty="0">
                <a:latin typeface="Calibri"/>
                <a:cs typeface="Calibri"/>
              </a:rPr>
              <a:t>b</a:t>
            </a:r>
            <a:r>
              <a:rPr sz="2800" spc="-15" dirty="0">
                <a:latin typeface="Calibri"/>
                <a:cs typeface="Calibri"/>
              </a:rPr>
              <a:t>ugs.</a:t>
            </a:r>
            <a:endParaRPr sz="2800" dirty="0">
              <a:latin typeface="Calibri"/>
              <a:cs typeface="Calibri"/>
            </a:endParaRPr>
          </a:p>
          <a:p>
            <a:pPr marL="756285" marR="247650" indent="-286385">
              <a:lnSpc>
                <a:spcPts val="3020"/>
              </a:lnSpc>
              <a:spcBef>
                <a:spcPts val="720"/>
              </a:spcBef>
              <a:buFont typeface="Calibri"/>
              <a:buChar char="–"/>
              <a:tabLst>
                <a:tab pos="756920" algn="l"/>
              </a:tabLst>
            </a:pPr>
            <a:r>
              <a:rPr sz="2800" spc="-15" dirty="0">
                <a:latin typeface="Calibri"/>
                <a:cs typeface="Calibri"/>
              </a:rPr>
              <a:t>Both</a:t>
            </a:r>
            <a:r>
              <a:rPr sz="2800" spc="10" dirty="0">
                <a:latin typeface="Calibri"/>
                <a:cs typeface="Calibri"/>
              </a:rPr>
              <a:t> </a:t>
            </a:r>
            <a:r>
              <a:rPr sz="2800" spc="-15" dirty="0">
                <a:latin typeface="Calibri"/>
                <a:cs typeface="Calibri"/>
              </a:rPr>
              <a:t>are</a:t>
            </a:r>
            <a:r>
              <a:rPr sz="2800" dirty="0">
                <a:latin typeface="Calibri"/>
                <a:cs typeface="Calibri"/>
              </a:rPr>
              <a:t> </a:t>
            </a:r>
            <a:r>
              <a:rPr sz="2800" spc="-20" dirty="0">
                <a:latin typeface="Calibri"/>
                <a:cs typeface="Calibri"/>
              </a:rPr>
              <a:t>usefu</a:t>
            </a:r>
            <a:r>
              <a:rPr sz="2800" spc="-10" dirty="0">
                <a:latin typeface="Calibri"/>
                <a:cs typeface="Calibri"/>
              </a:rPr>
              <a:t>l</a:t>
            </a:r>
            <a:r>
              <a:rPr sz="2800" spc="15" dirty="0">
                <a:latin typeface="Calibri"/>
                <a:cs typeface="Calibri"/>
              </a:rPr>
              <a:t> </a:t>
            </a:r>
            <a:r>
              <a:rPr sz="2800" spc="-15" dirty="0">
                <a:latin typeface="Calibri"/>
                <a:cs typeface="Calibri"/>
              </a:rPr>
              <a:t>measures</a:t>
            </a:r>
            <a:r>
              <a:rPr sz="2800" spc="10" dirty="0">
                <a:latin typeface="Calibri"/>
                <a:cs typeface="Calibri"/>
              </a:rPr>
              <a:t> </a:t>
            </a:r>
            <a:r>
              <a:rPr sz="2800" spc="-20" dirty="0">
                <a:latin typeface="Calibri"/>
                <a:cs typeface="Calibri"/>
              </a:rPr>
              <a:t>o</a:t>
            </a:r>
            <a:r>
              <a:rPr sz="2800" spc="-10" dirty="0">
                <a:latin typeface="Calibri"/>
                <a:cs typeface="Calibri"/>
              </a:rPr>
              <a:t>f</a:t>
            </a:r>
            <a:r>
              <a:rPr sz="2800" spc="-5" dirty="0">
                <a:latin typeface="Calibri"/>
                <a:cs typeface="Calibri"/>
              </a:rPr>
              <a:t> </a:t>
            </a:r>
            <a:r>
              <a:rPr sz="2800" spc="-20" dirty="0">
                <a:latin typeface="Calibri"/>
                <a:cs typeface="Calibri"/>
              </a:rPr>
              <a:t>se</a:t>
            </a:r>
            <a:r>
              <a:rPr sz="2800" spc="-10" dirty="0">
                <a:latin typeface="Calibri"/>
                <a:cs typeface="Calibri"/>
              </a:rPr>
              <a:t>c</a:t>
            </a:r>
            <a:r>
              <a:rPr sz="2800" spc="-20" dirty="0">
                <a:latin typeface="Calibri"/>
                <a:cs typeface="Calibri"/>
              </a:rPr>
              <a:t>ur</a:t>
            </a:r>
            <a:r>
              <a:rPr sz="2800" spc="-25" dirty="0">
                <a:latin typeface="Calibri"/>
                <a:cs typeface="Calibri"/>
              </a:rPr>
              <a:t>i</a:t>
            </a:r>
            <a:r>
              <a:rPr sz="2800" spc="-10" dirty="0">
                <a:latin typeface="Calibri"/>
                <a:cs typeface="Calibri"/>
              </a:rPr>
              <a:t>ty,</a:t>
            </a:r>
            <a:r>
              <a:rPr sz="2800" spc="15" dirty="0">
                <a:latin typeface="Calibri"/>
                <a:cs typeface="Calibri"/>
              </a:rPr>
              <a:t> </a:t>
            </a:r>
            <a:r>
              <a:rPr sz="2800" spc="-20" dirty="0">
                <a:latin typeface="Calibri"/>
                <a:cs typeface="Calibri"/>
              </a:rPr>
              <a:t>bu</a:t>
            </a:r>
            <a:r>
              <a:rPr sz="2800" spc="-10" dirty="0">
                <a:latin typeface="Calibri"/>
                <a:cs typeface="Calibri"/>
              </a:rPr>
              <a:t>t</a:t>
            </a:r>
            <a:r>
              <a:rPr sz="2800" spc="15" dirty="0">
                <a:latin typeface="Calibri"/>
                <a:cs typeface="Calibri"/>
              </a:rPr>
              <a:t> </a:t>
            </a:r>
            <a:r>
              <a:rPr sz="2800" spc="-20" dirty="0">
                <a:latin typeface="Calibri"/>
                <a:cs typeface="Calibri"/>
              </a:rPr>
              <a:t>have</a:t>
            </a:r>
            <a:r>
              <a:rPr sz="2800" spc="-15" dirty="0">
                <a:latin typeface="Calibri"/>
                <a:cs typeface="Calibri"/>
              </a:rPr>
              <a:t> very dif</a:t>
            </a:r>
            <a:r>
              <a:rPr sz="2800" spc="-20" dirty="0">
                <a:latin typeface="Calibri"/>
                <a:cs typeface="Calibri"/>
              </a:rPr>
              <a:t>f</a:t>
            </a:r>
            <a:r>
              <a:rPr sz="2800" spc="-15" dirty="0">
                <a:latin typeface="Calibri"/>
                <a:cs typeface="Calibri"/>
              </a:rPr>
              <a:t>ere</a:t>
            </a:r>
            <a:r>
              <a:rPr sz="2800" spc="-25" dirty="0">
                <a:latin typeface="Calibri"/>
                <a:cs typeface="Calibri"/>
              </a:rPr>
              <a:t>n</a:t>
            </a:r>
            <a:r>
              <a:rPr sz="2800" spc="-10" dirty="0">
                <a:latin typeface="Calibri"/>
                <a:cs typeface="Calibri"/>
              </a:rPr>
              <a:t>t</a:t>
            </a:r>
            <a:r>
              <a:rPr sz="2800" spc="20" dirty="0">
                <a:latin typeface="Calibri"/>
                <a:cs typeface="Calibri"/>
              </a:rPr>
              <a:t> </a:t>
            </a:r>
            <a:r>
              <a:rPr sz="2800" spc="-20" dirty="0">
                <a:latin typeface="Calibri"/>
                <a:cs typeface="Calibri"/>
              </a:rPr>
              <a:t>meanings.</a:t>
            </a:r>
            <a:endParaRPr sz="2800" dirty="0">
              <a:latin typeface="Calibri"/>
              <a:cs typeface="Calibri"/>
            </a:endParaRPr>
          </a:p>
        </p:txBody>
      </p:sp>
    </p:spTree>
    <p:extLst>
      <p:ext uri="{BB962C8B-B14F-4D97-AF65-F5344CB8AC3E}">
        <p14:creationId xmlns:p14="http://schemas.microsoft.com/office/powerpoint/2010/main" val="2454446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891790">
              <a:lnSpc>
                <a:spcPct val="100000"/>
              </a:lnSpc>
            </a:pPr>
            <a:r>
              <a:rPr dirty="0"/>
              <a:t>Malware</a:t>
            </a:r>
          </a:p>
        </p:txBody>
      </p:sp>
      <p:sp>
        <p:nvSpPr>
          <p:cNvPr id="3" name="object 3"/>
          <p:cNvSpPr txBox="1"/>
          <p:nvPr/>
        </p:nvSpPr>
        <p:spPr>
          <a:xfrm>
            <a:off x="824247" y="1384834"/>
            <a:ext cx="10019763" cy="4516621"/>
          </a:xfrm>
          <a:prstGeom prst="rect">
            <a:avLst/>
          </a:prstGeom>
        </p:spPr>
        <p:txBody>
          <a:bodyPr vert="horz" wrap="square" lIns="0" tIns="0" rIns="0" bIns="0" rtlCol="0">
            <a:spAutoFit/>
          </a:bodyPr>
          <a:lstStyle/>
          <a:p>
            <a:pPr marL="12700" marR="5080" algn="just"/>
            <a:r>
              <a:rPr sz="2400" b="1" dirty="0">
                <a:latin typeface="Calibri"/>
                <a:cs typeface="Calibri"/>
              </a:rPr>
              <a:t>Malw</a:t>
            </a:r>
            <a:r>
              <a:rPr sz="2400" b="1" spc="5" dirty="0">
                <a:latin typeface="Calibri"/>
                <a:cs typeface="Calibri"/>
              </a:rPr>
              <a:t>a</a:t>
            </a:r>
            <a:r>
              <a:rPr sz="2400" b="1" spc="-5" dirty="0">
                <a:latin typeface="Calibri"/>
                <a:cs typeface="Calibri"/>
              </a:rPr>
              <a:t>r</a:t>
            </a:r>
            <a:r>
              <a:rPr sz="2400" b="1" spc="-10" dirty="0">
                <a:latin typeface="Calibri"/>
                <a:cs typeface="Calibri"/>
              </a:rPr>
              <a:t>e</a:t>
            </a:r>
            <a:r>
              <a:rPr sz="2400" spc="-10" dirty="0">
                <a:latin typeface="Calibri"/>
                <a:cs typeface="Calibri"/>
              </a:rPr>
              <a:t>,</a:t>
            </a:r>
            <a:r>
              <a:rPr sz="2400" spc="-15" dirty="0">
                <a:latin typeface="Calibri"/>
                <a:cs typeface="Calibri"/>
              </a:rPr>
              <a:t> </a:t>
            </a:r>
            <a:r>
              <a:rPr sz="2400" spc="-5" dirty="0">
                <a:latin typeface="Calibri"/>
                <a:cs typeface="Calibri"/>
              </a:rPr>
              <a:t>sh</a:t>
            </a:r>
            <a:r>
              <a:rPr sz="2400" spc="-15" dirty="0">
                <a:latin typeface="Calibri"/>
                <a:cs typeface="Calibri"/>
              </a:rPr>
              <a:t>o</a:t>
            </a:r>
            <a:r>
              <a:rPr sz="2400" dirty="0">
                <a:latin typeface="Calibri"/>
                <a:cs typeface="Calibri"/>
              </a:rPr>
              <a:t>rt</a:t>
            </a:r>
            <a:r>
              <a:rPr sz="2400" spc="-5" dirty="0">
                <a:latin typeface="Calibri"/>
                <a:cs typeface="Calibri"/>
              </a:rPr>
              <a:t> f</a:t>
            </a:r>
            <a:r>
              <a:rPr sz="2400" spc="-15" dirty="0">
                <a:latin typeface="Calibri"/>
                <a:cs typeface="Calibri"/>
              </a:rPr>
              <a:t>o</a:t>
            </a:r>
            <a:r>
              <a:rPr sz="2400" spc="-10" dirty="0">
                <a:latin typeface="Calibri"/>
                <a:cs typeface="Calibri"/>
              </a:rPr>
              <a:t>r</a:t>
            </a:r>
            <a:r>
              <a:rPr sz="2400" spc="5" dirty="0">
                <a:latin typeface="Calibri"/>
                <a:cs typeface="Calibri"/>
              </a:rPr>
              <a:t> </a:t>
            </a:r>
            <a:r>
              <a:rPr sz="2400" dirty="0">
                <a:latin typeface="Calibri"/>
                <a:cs typeface="Calibri"/>
              </a:rPr>
              <a:t>malicious</a:t>
            </a:r>
            <a:r>
              <a:rPr sz="2400" spc="-40" dirty="0">
                <a:latin typeface="Calibri"/>
                <a:cs typeface="Calibri"/>
              </a:rPr>
              <a:t> </a:t>
            </a:r>
            <a:r>
              <a:rPr sz="2400" spc="-5" dirty="0">
                <a:latin typeface="Calibri"/>
                <a:cs typeface="Calibri"/>
              </a:rPr>
              <a:t>s</a:t>
            </a:r>
            <a:r>
              <a:rPr sz="2400" spc="-15" dirty="0">
                <a:latin typeface="Calibri"/>
                <a:cs typeface="Calibri"/>
              </a:rPr>
              <a:t>o</a:t>
            </a:r>
            <a:r>
              <a:rPr sz="2400" spc="-5" dirty="0">
                <a:latin typeface="Calibri"/>
                <a:cs typeface="Calibri"/>
              </a:rPr>
              <a:t>ftware</a:t>
            </a:r>
            <a:r>
              <a:rPr sz="2400" dirty="0">
                <a:latin typeface="Calibri"/>
                <a:cs typeface="Calibri"/>
              </a:rPr>
              <a:t>,</a:t>
            </a:r>
            <a:r>
              <a:rPr sz="2400" spc="5" dirty="0">
                <a:latin typeface="Calibri"/>
                <a:cs typeface="Calibri"/>
              </a:rPr>
              <a:t> </a:t>
            </a:r>
            <a:r>
              <a:rPr sz="2400" dirty="0">
                <a:latin typeface="Calibri"/>
                <a:cs typeface="Calibri"/>
              </a:rPr>
              <a:t>is</a:t>
            </a:r>
            <a:r>
              <a:rPr sz="2400" spc="-25" dirty="0">
                <a:latin typeface="Calibri"/>
                <a:cs typeface="Calibri"/>
              </a:rPr>
              <a:t> </a:t>
            </a:r>
            <a:r>
              <a:rPr sz="2400" spc="-5" dirty="0">
                <a:latin typeface="Calibri"/>
                <a:cs typeface="Calibri"/>
              </a:rPr>
              <a:t>s</a:t>
            </a:r>
            <a:r>
              <a:rPr sz="2400" spc="-15" dirty="0">
                <a:latin typeface="Calibri"/>
                <a:cs typeface="Calibri"/>
              </a:rPr>
              <a:t>o</a:t>
            </a:r>
            <a:r>
              <a:rPr sz="2400" spc="-5" dirty="0">
                <a:latin typeface="Calibri"/>
                <a:cs typeface="Calibri"/>
              </a:rPr>
              <a:t>ftwar</a:t>
            </a:r>
            <a:r>
              <a:rPr sz="2400" dirty="0">
                <a:latin typeface="Calibri"/>
                <a:cs typeface="Calibri"/>
              </a:rPr>
              <a:t>e</a:t>
            </a:r>
            <a:r>
              <a:rPr sz="2400" spc="5" dirty="0">
                <a:latin typeface="Calibri"/>
                <a:cs typeface="Calibri"/>
              </a:rPr>
              <a:t> </a:t>
            </a:r>
            <a:r>
              <a:rPr sz="2400" spc="-5" dirty="0">
                <a:latin typeface="Calibri"/>
                <a:cs typeface="Calibri"/>
              </a:rPr>
              <a:t>designed </a:t>
            </a:r>
            <a:r>
              <a:rPr sz="2400" dirty="0">
                <a:latin typeface="Calibri"/>
                <a:cs typeface="Calibri"/>
              </a:rPr>
              <a:t>to</a:t>
            </a:r>
            <a:r>
              <a:rPr sz="2400" spc="-5" dirty="0">
                <a:latin typeface="Calibri"/>
                <a:cs typeface="Calibri"/>
              </a:rPr>
              <a:t> </a:t>
            </a:r>
            <a:r>
              <a:rPr sz="2400" dirty="0">
                <a:latin typeface="Calibri"/>
                <a:cs typeface="Calibri"/>
              </a:rPr>
              <a:t>ga</a:t>
            </a:r>
            <a:r>
              <a:rPr sz="2400" spc="5" dirty="0">
                <a:latin typeface="Calibri"/>
                <a:cs typeface="Calibri"/>
              </a:rPr>
              <a:t>i</a:t>
            </a:r>
            <a:r>
              <a:rPr sz="2400" dirty="0">
                <a:latin typeface="Calibri"/>
                <a:cs typeface="Calibri"/>
              </a:rPr>
              <a:t>n</a:t>
            </a:r>
            <a:r>
              <a:rPr sz="2400" spc="-15" dirty="0">
                <a:latin typeface="Calibri"/>
                <a:cs typeface="Calibri"/>
              </a:rPr>
              <a:t> a</a:t>
            </a:r>
            <a:r>
              <a:rPr sz="2400" spc="-5" dirty="0">
                <a:latin typeface="Calibri"/>
                <a:cs typeface="Calibri"/>
              </a:rPr>
              <a:t>c</a:t>
            </a:r>
            <a:r>
              <a:rPr sz="2400" spc="-15" dirty="0">
                <a:latin typeface="Calibri"/>
                <a:cs typeface="Calibri"/>
              </a:rPr>
              <a:t>c</a:t>
            </a:r>
            <a:r>
              <a:rPr sz="2400" spc="-5" dirty="0">
                <a:latin typeface="Calibri"/>
                <a:cs typeface="Calibri"/>
              </a:rPr>
              <a:t>es</a:t>
            </a:r>
            <a:r>
              <a:rPr sz="2400" dirty="0">
                <a:latin typeface="Calibri"/>
                <a:cs typeface="Calibri"/>
              </a:rPr>
              <a:t>s</a:t>
            </a:r>
            <a:r>
              <a:rPr sz="2400" spc="-15" dirty="0">
                <a:latin typeface="Calibri"/>
                <a:cs typeface="Calibri"/>
              </a:rPr>
              <a:t> </a:t>
            </a:r>
            <a:r>
              <a:rPr sz="2400" dirty="0">
                <a:latin typeface="Calibri"/>
                <a:cs typeface="Calibri"/>
              </a:rPr>
              <a:t>to</a:t>
            </a:r>
            <a:r>
              <a:rPr sz="2400" spc="-15" dirty="0">
                <a:latin typeface="Calibri"/>
                <a:cs typeface="Calibri"/>
              </a:rPr>
              <a:t> </a:t>
            </a:r>
            <a:r>
              <a:rPr sz="2400" dirty="0">
                <a:latin typeface="Calibri"/>
                <a:cs typeface="Calibri"/>
              </a:rPr>
              <a:t>con</a:t>
            </a:r>
            <a:r>
              <a:rPr sz="2400" spc="-5" dirty="0">
                <a:latin typeface="Calibri"/>
                <a:cs typeface="Calibri"/>
              </a:rPr>
              <a:t>fi</a:t>
            </a:r>
            <a:r>
              <a:rPr sz="2400" spc="5" dirty="0">
                <a:latin typeface="Calibri"/>
                <a:cs typeface="Calibri"/>
              </a:rPr>
              <a:t>d</a:t>
            </a:r>
            <a:r>
              <a:rPr sz="2400" spc="-15" dirty="0">
                <a:latin typeface="Calibri"/>
                <a:cs typeface="Calibri"/>
              </a:rPr>
              <a:t>e</a:t>
            </a:r>
            <a:r>
              <a:rPr sz="2400" spc="-10" dirty="0">
                <a:latin typeface="Calibri"/>
                <a:cs typeface="Calibri"/>
              </a:rPr>
              <a:t>n</a:t>
            </a:r>
            <a:r>
              <a:rPr sz="2400" dirty="0">
                <a:latin typeface="Calibri"/>
                <a:cs typeface="Calibri"/>
              </a:rPr>
              <a:t>ti</a:t>
            </a:r>
            <a:r>
              <a:rPr sz="2400" spc="5" dirty="0">
                <a:latin typeface="Calibri"/>
                <a:cs typeface="Calibri"/>
              </a:rPr>
              <a:t>a</a:t>
            </a:r>
            <a:r>
              <a:rPr sz="2400" dirty="0">
                <a:latin typeface="Calibri"/>
                <a:cs typeface="Calibri"/>
              </a:rPr>
              <a:t>l in</a:t>
            </a:r>
            <a:r>
              <a:rPr sz="2400" spc="-15" dirty="0">
                <a:latin typeface="Calibri"/>
                <a:cs typeface="Calibri"/>
              </a:rPr>
              <a:t>form</a:t>
            </a:r>
            <a:r>
              <a:rPr sz="2400" spc="-10" dirty="0">
                <a:latin typeface="Calibri"/>
                <a:cs typeface="Calibri"/>
              </a:rPr>
              <a:t>at</a:t>
            </a:r>
            <a:r>
              <a:rPr sz="2400" dirty="0">
                <a:latin typeface="Calibri"/>
                <a:cs typeface="Calibri"/>
              </a:rPr>
              <a:t>ion,</a:t>
            </a:r>
            <a:r>
              <a:rPr sz="2400" spc="-10" dirty="0">
                <a:latin typeface="Calibri"/>
                <a:cs typeface="Calibri"/>
              </a:rPr>
              <a:t> </a:t>
            </a:r>
            <a:r>
              <a:rPr sz="2400" spc="-5" dirty="0">
                <a:latin typeface="Calibri"/>
                <a:cs typeface="Calibri"/>
              </a:rPr>
              <a:t>disru</a:t>
            </a:r>
            <a:r>
              <a:rPr sz="2400" spc="5" dirty="0">
                <a:latin typeface="Calibri"/>
                <a:cs typeface="Calibri"/>
              </a:rPr>
              <a:t>p</a:t>
            </a:r>
            <a:r>
              <a:rPr sz="2400" spc="-10" dirty="0">
                <a:latin typeface="Calibri"/>
                <a:cs typeface="Calibri"/>
              </a:rPr>
              <a:t>t</a:t>
            </a:r>
            <a:r>
              <a:rPr sz="2400" dirty="0">
                <a:latin typeface="Calibri"/>
                <a:cs typeface="Calibri"/>
              </a:rPr>
              <a:t> </a:t>
            </a:r>
            <a:r>
              <a:rPr sz="2400" spc="-10" dirty="0">
                <a:latin typeface="Calibri"/>
                <a:cs typeface="Calibri"/>
              </a:rPr>
              <a:t>c</a:t>
            </a:r>
            <a:r>
              <a:rPr sz="2400" spc="-5" dirty="0">
                <a:latin typeface="Calibri"/>
                <a:cs typeface="Calibri"/>
              </a:rPr>
              <a:t>omp</a:t>
            </a:r>
            <a:r>
              <a:rPr sz="2400" spc="5" dirty="0">
                <a:latin typeface="Calibri"/>
                <a:cs typeface="Calibri"/>
              </a:rPr>
              <a:t>u</a:t>
            </a:r>
            <a:r>
              <a:rPr sz="2400" spc="-10" dirty="0">
                <a:latin typeface="Calibri"/>
                <a:cs typeface="Calibri"/>
              </a:rPr>
              <a:t>ter </a:t>
            </a:r>
            <a:r>
              <a:rPr sz="2400" spc="-20" dirty="0">
                <a:latin typeface="Calibri"/>
                <a:cs typeface="Calibri"/>
              </a:rPr>
              <a:t>ope</a:t>
            </a:r>
            <a:r>
              <a:rPr sz="2400" dirty="0">
                <a:latin typeface="Calibri"/>
                <a:cs typeface="Calibri"/>
              </a:rPr>
              <a:t>r</a:t>
            </a:r>
            <a:r>
              <a:rPr sz="2400" spc="-10" dirty="0">
                <a:latin typeface="Calibri"/>
                <a:cs typeface="Calibri"/>
              </a:rPr>
              <a:t>at</a:t>
            </a:r>
            <a:r>
              <a:rPr sz="2400" dirty="0">
                <a:latin typeface="Calibri"/>
                <a:cs typeface="Calibri"/>
              </a:rPr>
              <a:t>ions,</a:t>
            </a:r>
            <a:r>
              <a:rPr sz="2400" spc="-10" dirty="0">
                <a:latin typeface="Calibri"/>
                <a:cs typeface="Calibri"/>
              </a:rPr>
              <a:t> </a:t>
            </a:r>
            <a:r>
              <a:rPr sz="2400" spc="5" dirty="0">
                <a:latin typeface="Calibri"/>
                <a:cs typeface="Calibri"/>
              </a:rPr>
              <a:t>a</a:t>
            </a:r>
            <a:r>
              <a:rPr sz="2400" spc="-5" dirty="0">
                <a:latin typeface="Calibri"/>
                <a:cs typeface="Calibri"/>
              </a:rPr>
              <a:t>nd/o</a:t>
            </a:r>
            <a:r>
              <a:rPr sz="2400" dirty="0">
                <a:latin typeface="Calibri"/>
                <a:cs typeface="Calibri"/>
              </a:rPr>
              <a:t>r</a:t>
            </a:r>
            <a:r>
              <a:rPr sz="2400" spc="5" dirty="0">
                <a:latin typeface="Calibri"/>
                <a:cs typeface="Calibri"/>
              </a:rPr>
              <a:t> </a:t>
            </a:r>
            <a:r>
              <a:rPr sz="2400" dirty="0">
                <a:latin typeface="Calibri"/>
                <a:cs typeface="Calibri"/>
              </a:rPr>
              <a:t>ga</a:t>
            </a:r>
            <a:r>
              <a:rPr sz="2400" spc="5" dirty="0">
                <a:latin typeface="Calibri"/>
                <a:cs typeface="Calibri"/>
              </a:rPr>
              <a:t>i</a:t>
            </a:r>
            <a:r>
              <a:rPr sz="2400" dirty="0">
                <a:latin typeface="Calibri"/>
                <a:cs typeface="Calibri"/>
              </a:rPr>
              <a:t>n</a:t>
            </a:r>
            <a:r>
              <a:rPr sz="2400" spc="-15" dirty="0">
                <a:latin typeface="Calibri"/>
                <a:cs typeface="Calibri"/>
              </a:rPr>
              <a:t> a</a:t>
            </a:r>
            <a:r>
              <a:rPr sz="2400" spc="-5" dirty="0">
                <a:latin typeface="Calibri"/>
                <a:cs typeface="Calibri"/>
              </a:rPr>
              <a:t>c</a:t>
            </a:r>
            <a:r>
              <a:rPr sz="2400" spc="-15" dirty="0">
                <a:latin typeface="Calibri"/>
                <a:cs typeface="Calibri"/>
              </a:rPr>
              <a:t>c</a:t>
            </a:r>
            <a:r>
              <a:rPr sz="2400" spc="-5" dirty="0">
                <a:latin typeface="Calibri"/>
                <a:cs typeface="Calibri"/>
              </a:rPr>
              <a:t>es</a:t>
            </a:r>
            <a:r>
              <a:rPr sz="2400" dirty="0">
                <a:latin typeface="Calibri"/>
                <a:cs typeface="Calibri"/>
              </a:rPr>
              <a:t>s</a:t>
            </a:r>
            <a:r>
              <a:rPr sz="2400" spc="-15" dirty="0">
                <a:latin typeface="Calibri"/>
                <a:cs typeface="Calibri"/>
              </a:rPr>
              <a:t> </a:t>
            </a:r>
            <a:r>
              <a:rPr sz="2400" dirty="0">
                <a:latin typeface="Calibri"/>
                <a:cs typeface="Calibri"/>
              </a:rPr>
              <a:t>to</a:t>
            </a:r>
            <a:r>
              <a:rPr sz="2400" spc="-5" dirty="0">
                <a:latin typeface="Calibri"/>
                <a:cs typeface="Calibri"/>
              </a:rPr>
              <a:t> p</a:t>
            </a:r>
            <a:r>
              <a:rPr sz="2400" spc="5" dirty="0">
                <a:latin typeface="Calibri"/>
                <a:cs typeface="Calibri"/>
              </a:rPr>
              <a:t>r</a:t>
            </a:r>
            <a:r>
              <a:rPr sz="2400" spc="-10" dirty="0">
                <a:latin typeface="Calibri"/>
                <a:cs typeface="Calibri"/>
              </a:rPr>
              <a:t>ivate</a:t>
            </a:r>
            <a:r>
              <a:rPr sz="2400" spc="-5" dirty="0">
                <a:latin typeface="Calibri"/>
                <a:cs typeface="Calibri"/>
              </a:rPr>
              <a:t> </a:t>
            </a:r>
            <a:r>
              <a:rPr sz="2400" dirty="0">
                <a:latin typeface="Calibri"/>
                <a:cs typeface="Calibri"/>
              </a:rPr>
              <a:t>co</a:t>
            </a:r>
            <a:r>
              <a:rPr sz="2400" spc="5" dirty="0">
                <a:latin typeface="Calibri"/>
                <a:cs typeface="Calibri"/>
              </a:rPr>
              <a:t>m</a:t>
            </a:r>
            <a:r>
              <a:rPr sz="2400" spc="-5" dirty="0">
                <a:latin typeface="Calibri"/>
                <a:cs typeface="Calibri"/>
              </a:rPr>
              <a:t>pu</a:t>
            </a:r>
            <a:r>
              <a:rPr sz="2400" dirty="0">
                <a:latin typeface="Calibri"/>
                <a:cs typeface="Calibri"/>
              </a:rPr>
              <a:t>t</a:t>
            </a:r>
            <a:r>
              <a:rPr sz="2400" spc="-15" dirty="0">
                <a:latin typeface="Calibri"/>
                <a:cs typeface="Calibri"/>
              </a:rPr>
              <a:t>er</a:t>
            </a:r>
            <a:r>
              <a:rPr sz="2400" spc="-5" dirty="0">
                <a:latin typeface="Calibri"/>
                <a:cs typeface="Calibri"/>
              </a:rPr>
              <a:t> </a:t>
            </a:r>
            <a:r>
              <a:rPr sz="2400" spc="-15" dirty="0">
                <a:latin typeface="Calibri"/>
                <a:cs typeface="Calibri"/>
              </a:rPr>
              <a:t>s</a:t>
            </a:r>
            <a:r>
              <a:rPr sz="2400" spc="-10" dirty="0">
                <a:latin typeface="Calibri"/>
                <a:cs typeface="Calibri"/>
              </a:rPr>
              <a:t>y</a:t>
            </a:r>
            <a:r>
              <a:rPr sz="2400" spc="-15" dirty="0">
                <a:latin typeface="Calibri"/>
                <a:cs typeface="Calibri"/>
              </a:rPr>
              <a:t>st</a:t>
            </a:r>
            <a:r>
              <a:rPr sz="2400" spc="-10" dirty="0">
                <a:latin typeface="Calibri"/>
                <a:cs typeface="Calibri"/>
              </a:rPr>
              <a:t>e</a:t>
            </a:r>
            <a:r>
              <a:rPr sz="2400" dirty="0">
                <a:latin typeface="Calibri"/>
                <a:cs typeface="Calibri"/>
              </a:rPr>
              <a:t>ms. </a:t>
            </a:r>
            <a:r>
              <a:rPr sz="2400" spc="-20" dirty="0">
                <a:latin typeface="Calibri"/>
                <a:cs typeface="Calibri"/>
              </a:rPr>
              <a:t>Ma</a:t>
            </a:r>
            <a:r>
              <a:rPr sz="2400" dirty="0">
                <a:latin typeface="Calibri"/>
                <a:cs typeface="Calibri"/>
              </a:rPr>
              <a:t>lw</a:t>
            </a:r>
            <a:r>
              <a:rPr sz="2400" spc="5" dirty="0">
                <a:latin typeface="Calibri"/>
                <a:cs typeface="Calibri"/>
              </a:rPr>
              <a:t>a</a:t>
            </a:r>
            <a:r>
              <a:rPr sz="2400" spc="-15" dirty="0">
                <a:latin typeface="Calibri"/>
                <a:cs typeface="Calibri"/>
              </a:rPr>
              <a:t>re</a:t>
            </a:r>
            <a:r>
              <a:rPr sz="2400" spc="-5" dirty="0">
                <a:latin typeface="Calibri"/>
                <a:cs typeface="Calibri"/>
              </a:rPr>
              <a:t> </a:t>
            </a:r>
            <a:r>
              <a:rPr sz="2400" spc="-15" dirty="0">
                <a:latin typeface="Calibri"/>
                <a:cs typeface="Calibri"/>
              </a:rPr>
              <a:t>c</a:t>
            </a:r>
            <a:r>
              <a:rPr sz="2400" spc="-10" dirty="0">
                <a:latin typeface="Calibri"/>
                <a:cs typeface="Calibri"/>
              </a:rPr>
              <a:t>a</a:t>
            </a:r>
            <a:r>
              <a:rPr sz="2400" dirty="0">
                <a:latin typeface="Calibri"/>
                <a:cs typeface="Calibri"/>
              </a:rPr>
              <a:t>n</a:t>
            </a:r>
            <a:r>
              <a:rPr sz="2400" spc="-15" dirty="0">
                <a:latin typeface="Calibri"/>
                <a:cs typeface="Calibri"/>
              </a:rPr>
              <a:t> </a:t>
            </a:r>
            <a:r>
              <a:rPr sz="2400" spc="-20" dirty="0">
                <a:latin typeface="Calibri"/>
                <a:cs typeface="Calibri"/>
              </a:rPr>
              <a:t>b</a:t>
            </a:r>
            <a:r>
              <a:rPr sz="2400" spc="-15" dirty="0">
                <a:latin typeface="Calibri"/>
                <a:cs typeface="Calibri"/>
              </a:rPr>
              <a:t>e</a:t>
            </a:r>
            <a:r>
              <a:rPr sz="2400" spc="5" dirty="0">
                <a:latin typeface="Calibri"/>
                <a:cs typeface="Calibri"/>
              </a:rPr>
              <a:t> </a:t>
            </a:r>
            <a:r>
              <a:rPr sz="2400" spc="-10" dirty="0">
                <a:latin typeface="Calibri"/>
                <a:cs typeface="Calibri"/>
              </a:rPr>
              <a:t>c</a:t>
            </a:r>
            <a:r>
              <a:rPr sz="2400" dirty="0">
                <a:latin typeface="Calibri"/>
                <a:cs typeface="Calibri"/>
              </a:rPr>
              <a:t>la</a:t>
            </a:r>
            <a:r>
              <a:rPr sz="2400" spc="-5" dirty="0">
                <a:latin typeface="Calibri"/>
                <a:cs typeface="Calibri"/>
              </a:rPr>
              <a:t>ssif</a:t>
            </a:r>
            <a:r>
              <a:rPr sz="2400" spc="5" dirty="0">
                <a:latin typeface="Calibri"/>
                <a:cs typeface="Calibri"/>
              </a:rPr>
              <a:t>i</a:t>
            </a:r>
            <a:r>
              <a:rPr sz="2400" spc="-15" dirty="0">
                <a:latin typeface="Calibri"/>
                <a:cs typeface="Calibri"/>
              </a:rPr>
              <a:t>ed</a:t>
            </a:r>
            <a:r>
              <a:rPr sz="2400" spc="-10" dirty="0">
                <a:latin typeface="Calibri"/>
                <a:cs typeface="Calibri"/>
              </a:rPr>
              <a:t> </a:t>
            </a:r>
            <a:r>
              <a:rPr sz="2400" spc="-5" dirty="0">
                <a:latin typeface="Calibri"/>
                <a:cs typeface="Calibri"/>
              </a:rPr>
              <a:t>b</a:t>
            </a:r>
            <a:r>
              <a:rPr sz="2400" dirty="0">
                <a:latin typeface="Calibri"/>
                <a:cs typeface="Calibri"/>
              </a:rPr>
              <a:t>y</a:t>
            </a:r>
            <a:r>
              <a:rPr sz="2400" spc="5" dirty="0">
                <a:latin typeface="Calibri"/>
                <a:cs typeface="Calibri"/>
              </a:rPr>
              <a:t> </a:t>
            </a:r>
            <a:r>
              <a:rPr sz="2400" spc="-5" dirty="0">
                <a:latin typeface="Calibri"/>
                <a:cs typeface="Calibri"/>
              </a:rPr>
              <a:t>ho</a:t>
            </a:r>
            <a:r>
              <a:rPr sz="2400" dirty="0">
                <a:latin typeface="Calibri"/>
                <a:cs typeface="Calibri"/>
              </a:rPr>
              <a:t>w it</a:t>
            </a:r>
            <a:r>
              <a:rPr sz="2400" spc="-10" dirty="0">
                <a:latin typeface="Calibri"/>
                <a:cs typeface="Calibri"/>
              </a:rPr>
              <a:t> </a:t>
            </a:r>
            <a:r>
              <a:rPr sz="2400" dirty="0">
                <a:latin typeface="Calibri"/>
                <a:cs typeface="Calibri"/>
              </a:rPr>
              <a:t>inf</a:t>
            </a:r>
            <a:r>
              <a:rPr sz="2400" spc="-15" dirty="0">
                <a:latin typeface="Calibri"/>
                <a:cs typeface="Calibri"/>
              </a:rPr>
              <a:t>e</a:t>
            </a:r>
            <a:r>
              <a:rPr sz="2400" spc="-5" dirty="0">
                <a:latin typeface="Calibri"/>
                <a:cs typeface="Calibri"/>
              </a:rPr>
              <a:t>c</a:t>
            </a:r>
            <a:r>
              <a:rPr sz="2400" dirty="0">
                <a:latin typeface="Calibri"/>
                <a:cs typeface="Calibri"/>
              </a:rPr>
              <a:t>ts</a:t>
            </a:r>
            <a:r>
              <a:rPr sz="2400" spc="-5" dirty="0">
                <a:latin typeface="Calibri"/>
                <a:cs typeface="Calibri"/>
              </a:rPr>
              <a:t> </a:t>
            </a:r>
            <a:r>
              <a:rPr sz="2400" spc="-15" dirty="0">
                <a:latin typeface="Calibri"/>
                <a:cs typeface="Calibri"/>
              </a:rPr>
              <a:t>s</a:t>
            </a:r>
            <a:r>
              <a:rPr sz="2400" spc="-10" dirty="0">
                <a:latin typeface="Calibri"/>
                <a:cs typeface="Calibri"/>
              </a:rPr>
              <a:t>y</a:t>
            </a:r>
            <a:r>
              <a:rPr sz="2400" spc="-15" dirty="0">
                <a:latin typeface="Calibri"/>
                <a:cs typeface="Calibri"/>
              </a:rPr>
              <a:t>st</a:t>
            </a:r>
            <a:r>
              <a:rPr sz="2400" spc="-10" dirty="0">
                <a:latin typeface="Calibri"/>
                <a:cs typeface="Calibri"/>
              </a:rPr>
              <a:t>e</a:t>
            </a:r>
            <a:r>
              <a:rPr sz="2400" spc="-15" dirty="0">
                <a:latin typeface="Calibri"/>
                <a:cs typeface="Calibri"/>
              </a:rPr>
              <a:t>ms:</a:t>
            </a:r>
            <a:endParaRPr sz="2400" dirty="0">
              <a:latin typeface="Calibri"/>
              <a:cs typeface="Calibri"/>
            </a:endParaRPr>
          </a:p>
          <a:p>
            <a:pPr marL="756285" indent="-286385">
              <a:spcBef>
                <a:spcPts val="509"/>
              </a:spcBef>
              <a:buFont typeface="Calibri"/>
              <a:buChar char="–"/>
              <a:tabLst>
                <a:tab pos="756920" algn="l"/>
              </a:tabLst>
            </a:pPr>
            <a:r>
              <a:rPr sz="2000" spc="-5" dirty="0">
                <a:latin typeface="Calibri"/>
                <a:cs typeface="Calibri"/>
              </a:rPr>
              <a:t>T</a:t>
            </a:r>
            <a:r>
              <a:rPr sz="2000" spc="-10" dirty="0">
                <a:latin typeface="Calibri"/>
                <a:cs typeface="Calibri"/>
              </a:rPr>
              <a:t>r</a:t>
            </a:r>
            <a:r>
              <a:rPr sz="2000" spc="-5" dirty="0">
                <a:latin typeface="Calibri"/>
                <a:cs typeface="Calibri"/>
              </a:rPr>
              <a:t>oja</a:t>
            </a:r>
            <a:r>
              <a:rPr sz="2000" dirty="0">
                <a:latin typeface="Calibri"/>
                <a:cs typeface="Calibri"/>
              </a:rPr>
              <a:t>n</a:t>
            </a:r>
            <a:r>
              <a:rPr sz="2000" spc="-5" dirty="0">
                <a:latin typeface="Calibri"/>
                <a:cs typeface="Calibri"/>
              </a:rPr>
              <a:t> </a:t>
            </a:r>
            <a:r>
              <a:rPr sz="2000" dirty="0">
                <a:latin typeface="Calibri"/>
                <a:cs typeface="Calibri"/>
              </a:rPr>
              <a:t>Hor</a:t>
            </a:r>
            <a:r>
              <a:rPr sz="2000" spc="-10" dirty="0">
                <a:latin typeface="Calibri"/>
                <a:cs typeface="Calibri"/>
              </a:rPr>
              <a:t>s</a:t>
            </a:r>
            <a:r>
              <a:rPr sz="2000" dirty="0">
                <a:latin typeface="Calibri"/>
                <a:cs typeface="Calibri"/>
              </a:rPr>
              <a:t>es</a:t>
            </a:r>
          </a:p>
          <a:p>
            <a:pPr marL="756285" indent="-286385">
              <a:spcBef>
                <a:spcPts val="480"/>
              </a:spcBef>
              <a:buFont typeface="Calibri"/>
              <a:buChar char="–"/>
              <a:tabLst>
                <a:tab pos="756920" algn="l"/>
              </a:tabLst>
            </a:pPr>
            <a:r>
              <a:rPr sz="2000" spc="-5" dirty="0">
                <a:latin typeface="Calibri"/>
                <a:cs typeface="Calibri"/>
              </a:rPr>
              <a:t>Viruse</a:t>
            </a:r>
            <a:r>
              <a:rPr sz="2000" dirty="0">
                <a:latin typeface="Calibri"/>
                <a:cs typeface="Calibri"/>
              </a:rPr>
              <a:t>s</a:t>
            </a:r>
          </a:p>
          <a:p>
            <a:pPr marL="756285" indent="-286385">
              <a:spcBef>
                <a:spcPts val="480"/>
              </a:spcBef>
              <a:buFont typeface="Calibri"/>
              <a:buChar char="–"/>
              <a:tabLst>
                <a:tab pos="756920" algn="l"/>
              </a:tabLst>
            </a:pPr>
            <a:r>
              <a:rPr sz="2000" dirty="0">
                <a:latin typeface="Calibri"/>
                <a:cs typeface="Calibri"/>
              </a:rPr>
              <a:t>Worms</a:t>
            </a:r>
          </a:p>
          <a:p>
            <a:pPr marL="12700" algn="just">
              <a:spcBef>
                <a:spcPts val="545"/>
              </a:spcBef>
            </a:pPr>
            <a:r>
              <a:rPr sz="2400" spc="-5" dirty="0">
                <a:latin typeface="Calibri"/>
                <a:cs typeface="Calibri"/>
              </a:rPr>
              <a:t>O</a:t>
            </a:r>
            <a:r>
              <a:rPr sz="2400" dirty="0">
                <a:latin typeface="Calibri"/>
                <a:cs typeface="Calibri"/>
              </a:rPr>
              <a:t>r </a:t>
            </a:r>
            <a:r>
              <a:rPr sz="2400" spc="-5" dirty="0">
                <a:latin typeface="Calibri"/>
                <a:cs typeface="Calibri"/>
              </a:rPr>
              <a:t>b</a:t>
            </a:r>
            <a:r>
              <a:rPr sz="2400" dirty="0">
                <a:latin typeface="Calibri"/>
                <a:cs typeface="Calibri"/>
              </a:rPr>
              <a:t>y what</a:t>
            </a:r>
            <a:r>
              <a:rPr sz="2400" spc="-5" dirty="0">
                <a:latin typeface="Calibri"/>
                <a:cs typeface="Calibri"/>
              </a:rPr>
              <a:t> </a:t>
            </a:r>
            <a:r>
              <a:rPr sz="2400" dirty="0">
                <a:latin typeface="Calibri"/>
                <a:cs typeface="Calibri"/>
              </a:rPr>
              <a:t>ass</a:t>
            </a:r>
            <a:r>
              <a:rPr sz="2400" spc="5" dirty="0">
                <a:latin typeface="Calibri"/>
                <a:cs typeface="Calibri"/>
              </a:rPr>
              <a:t>e</a:t>
            </a:r>
            <a:r>
              <a:rPr sz="2400" dirty="0">
                <a:latin typeface="Calibri"/>
                <a:cs typeface="Calibri"/>
              </a:rPr>
              <a:t>ts</a:t>
            </a:r>
            <a:r>
              <a:rPr sz="2400" spc="-15" dirty="0">
                <a:latin typeface="Calibri"/>
                <a:cs typeface="Calibri"/>
              </a:rPr>
              <a:t> </a:t>
            </a:r>
            <a:r>
              <a:rPr sz="2400" dirty="0">
                <a:latin typeface="Calibri"/>
                <a:cs typeface="Calibri"/>
              </a:rPr>
              <a:t>it</a:t>
            </a:r>
            <a:r>
              <a:rPr sz="2400" spc="-5" dirty="0">
                <a:latin typeface="Calibri"/>
                <a:cs typeface="Calibri"/>
              </a:rPr>
              <a:t> </a:t>
            </a:r>
            <a:r>
              <a:rPr sz="2400" dirty="0">
                <a:latin typeface="Calibri"/>
                <a:cs typeface="Calibri"/>
              </a:rPr>
              <a:t>targ</a:t>
            </a:r>
            <a:r>
              <a:rPr sz="2400" spc="5" dirty="0">
                <a:latin typeface="Calibri"/>
                <a:cs typeface="Calibri"/>
              </a:rPr>
              <a:t>e</a:t>
            </a:r>
            <a:r>
              <a:rPr sz="2400" dirty="0">
                <a:latin typeface="Calibri"/>
                <a:cs typeface="Calibri"/>
              </a:rPr>
              <a:t>ts:</a:t>
            </a:r>
          </a:p>
          <a:p>
            <a:pPr marL="756285" indent="-286385">
              <a:spcBef>
                <a:spcPts val="509"/>
              </a:spcBef>
              <a:buFont typeface="Calibri"/>
              <a:buChar char="–"/>
              <a:tabLst>
                <a:tab pos="756920" algn="l"/>
              </a:tabLst>
            </a:pPr>
            <a:r>
              <a:rPr sz="2000" dirty="0">
                <a:latin typeface="Calibri"/>
                <a:cs typeface="Calibri"/>
              </a:rPr>
              <a:t>Ra</a:t>
            </a:r>
            <a:r>
              <a:rPr sz="2000" spc="5" dirty="0">
                <a:latin typeface="Calibri"/>
                <a:cs typeface="Calibri"/>
              </a:rPr>
              <a:t>n</a:t>
            </a:r>
            <a:r>
              <a:rPr sz="2000" spc="-5" dirty="0">
                <a:latin typeface="Calibri"/>
                <a:cs typeface="Calibri"/>
              </a:rPr>
              <a:t>so</a:t>
            </a:r>
            <a:r>
              <a:rPr sz="2000" spc="-10" dirty="0">
                <a:latin typeface="Calibri"/>
                <a:cs typeface="Calibri"/>
              </a:rPr>
              <a:t>m</a:t>
            </a:r>
            <a:r>
              <a:rPr sz="2000" dirty="0">
                <a:latin typeface="Calibri"/>
                <a:cs typeface="Calibri"/>
              </a:rPr>
              <a:t>wa</a:t>
            </a:r>
            <a:r>
              <a:rPr sz="2000" spc="-10" dirty="0">
                <a:latin typeface="Calibri"/>
                <a:cs typeface="Calibri"/>
              </a:rPr>
              <a:t>r</a:t>
            </a:r>
            <a:r>
              <a:rPr sz="2000" dirty="0">
                <a:latin typeface="Calibri"/>
                <a:cs typeface="Calibri"/>
              </a:rPr>
              <a:t>e</a:t>
            </a:r>
          </a:p>
          <a:p>
            <a:pPr marL="756285" indent="-286385">
              <a:spcBef>
                <a:spcPts val="480"/>
              </a:spcBef>
              <a:buFont typeface="Calibri"/>
              <a:buChar char="–"/>
              <a:tabLst>
                <a:tab pos="756920" algn="l"/>
              </a:tabLst>
            </a:pPr>
            <a:r>
              <a:rPr sz="2000" spc="-5" dirty="0">
                <a:latin typeface="Calibri"/>
                <a:cs typeface="Calibri"/>
              </a:rPr>
              <a:t>S</a:t>
            </a:r>
            <a:r>
              <a:rPr sz="2000" spc="5" dirty="0">
                <a:latin typeface="Calibri"/>
                <a:cs typeface="Calibri"/>
              </a:rPr>
              <a:t>p</a:t>
            </a:r>
            <a:r>
              <a:rPr sz="2000" dirty="0">
                <a:latin typeface="Calibri"/>
                <a:cs typeface="Calibri"/>
              </a:rPr>
              <a:t>yware</a:t>
            </a:r>
            <a:r>
              <a:rPr sz="2000" spc="-20"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adware</a:t>
            </a:r>
          </a:p>
          <a:p>
            <a:pPr marL="756285" indent="-286385">
              <a:spcBef>
                <a:spcPts val="480"/>
              </a:spcBef>
              <a:buFont typeface="Calibri"/>
              <a:buChar char="–"/>
              <a:tabLst>
                <a:tab pos="756920" algn="l"/>
              </a:tabLst>
            </a:pPr>
            <a:r>
              <a:rPr sz="2000" dirty="0">
                <a:latin typeface="Calibri"/>
                <a:cs typeface="Calibri"/>
              </a:rPr>
              <a:t>Backdoors</a:t>
            </a:r>
          </a:p>
          <a:p>
            <a:pPr marL="756285" indent="-286385">
              <a:spcBef>
                <a:spcPts val="480"/>
              </a:spcBef>
              <a:buFont typeface="Calibri"/>
              <a:buChar char="–"/>
              <a:tabLst>
                <a:tab pos="756920" algn="l"/>
              </a:tabLst>
            </a:pPr>
            <a:r>
              <a:rPr sz="2000" dirty="0">
                <a:latin typeface="Calibri"/>
                <a:cs typeface="Calibri"/>
              </a:rPr>
              <a:t>Rootkits</a:t>
            </a:r>
          </a:p>
          <a:p>
            <a:pPr marL="756285" indent="-286385">
              <a:spcBef>
                <a:spcPts val="480"/>
              </a:spcBef>
              <a:buFont typeface="Calibri"/>
              <a:buChar char="–"/>
              <a:tabLst>
                <a:tab pos="756920" algn="l"/>
              </a:tabLst>
            </a:pPr>
            <a:r>
              <a:rPr sz="2000" dirty="0">
                <a:latin typeface="Calibri"/>
                <a:cs typeface="Calibri"/>
              </a:rPr>
              <a:t>Botnets</a:t>
            </a:r>
          </a:p>
        </p:txBody>
      </p:sp>
      <p:sp>
        <p:nvSpPr>
          <p:cNvPr id="4" name="object 4"/>
          <p:cNvSpPr/>
          <p:nvPr/>
        </p:nvSpPr>
        <p:spPr>
          <a:xfrm>
            <a:off x="6781800" y="3369564"/>
            <a:ext cx="3749040" cy="29535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790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232452" y="272803"/>
            <a:ext cx="7712765" cy="923330"/>
          </a:xfrm>
          <a:prstGeom prst="rect">
            <a:avLst/>
          </a:prstGeom>
        </p:spPr>
        <p:txBody>
          <a:bodyPr vert="horz" wrap="square" lIns="0" tIns="0" rIns="0" bIns="0" rtlCol="0" anchor="ctr">
            <a:spAutoFit/>
          </a:bodyPr>
          <a:lstStyle/>
          <a:p>
            <a:pPr marL="2327910">
              <a:lnSpc>
                <a:spcPct val="100000"/>
              </a:lnSpc>
            </a:pPr>
            <a:r>
              <a:rPr spc="-5" dirty="0"/>
              <a:t>Troj</a:t>
            </a:r>
            <a:r>
              <a:rPr spc="10" dirty="0"/>
              <a:t>a</a:t>
            </a:r>
            <a:r>
              <a:rPr dirty="0"/>
              <a:t>n</a:t>
            </a:r>
            <a:r>
              <a:rPr spc="-5" dirty="0"/>
              <a:t> H</a:t>
            </a:r>
            <a:r>
              <a:rPr spc="10" dirty="0"/>
              <a:t>o</a:t>
            </a:r>
            <a:r>
              <a:rPr dirty="0"/>
              <a:t>rses</a:t>
            </a:r>
          </a:p>
        </p:txBody>
      </p:sp>
      <p:sp>
        <p:nvSpPr>
          <p:cNvPr id="4" name="Subtitle 3">
            <a:extLst>
              <a:ext uri="{FF2B5EF4-FFF2-40B4-BE49-F238E27FC236}">
                <a16:creationId xmlns:a16="http://schemas.microsoft.com/office/drawing/2014/main" id="{EF56330A-62ED-4CC1-A1A8-15E3E2A898E0}"/>
              </a:ext>
            </a:extLst>
          </p:cNvPr>
          <p:cNvSpPr>
            <a:spLocks noGrp="1"/>
          </p:cNvSpPr>
          <p:nvPr>
            <p:ph type="subTitle" idx="1"/>
          </p:nvPr>
        </p:nvSpPr>
        <p:spPr>
          <a:xfrm>
            <a:off x="225288" y="4837043"/>
            <a:ext cx="11807686" cy="1881174"/>
          </a:xfrm>
        </p:spPr>
        <p:txBody>
          <a:bodyPr>
            <a:normAutofit fontScale="92500" lnSpcReduction="10000"/>
          </a:bodyPr>
          <a:lstStyle/>
          <a:p>
            <a:pPr algn="l"/>
            <a:r>
              <a:rPr lang="en-US" dirty="0"/>
              <a:t>Trojan horse, or Trojan, is any malicious computer program which is used to hack into a computer by misleading users of its true intent. The term is derived from the Ancient Greek story of the wooden horse that was used to help Greek troops invade the city of Troy by stealth.</a:t>
            </a:r>
          </a:p>
          <a:p>
            <a:pPr algn="l"/>
            <a:r>
              <a:rPr lang="en-US" dirty="0"/>
              <a:t> trojan horses do not replicate themselves but they can be just as destructive. One of the most insidious types of Trojan horse is a program that claims to rid your computer of viruses but instead introduces viruses onto your computer</a:t>
            </a:r>
          </a:p>
        </p:txBody>
      </p:sp>
      <p:sp>
        <p:nvSpPr>
          <p:cNvPr id="3" name="object 3"/>
          <p:cNvSpPr/>
          <p:nvPr/>
        </p:nvSpPr>
        <p:spPr>
          <a:xfrm>
            <a:off x="3438144" y="1196133"/>
            <a:ext cx="5315711" cy="354814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88100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134181"/>
            <a:ext cx="7315200" cy="677108"/>
          </a:xfrm>
          <a:prstGeom prst="rect">
            <a:avLst/>
          </a:prstGeom>
        </p:spPr>
        <p:txBody>
          <a:bodyPr vert="horz" wrap="square" lIns="0" tIns="0" rIns="0" bIns="0" rtlCol="0" anchor="ctr">
            <a:spAutoFit/>
          </a:bodyPr>
          <a:lstStyle/>
          <a:p>
            <a:pPr marL="1300480">
              <a:lnSpc>
                <a:spcPct val="100000"/>
              </a:lnSpc>
            </a:pPr>
            <a:r>
              <a:rPr spc="-5" dirty="0"/>
              <a:t>Troj</a:t>
            </a:r>
            <a:r>
              <a:rPr spc="10" dirty="0"/>
              <a:t>a</a:t>
            </a:r>
            <a:r>
              <a:rPr dirty="0"/>
              <a:t>n</a:t>
            </a:r>
            <a:r>
              <a:rPr spc="-5" dirty="0"/>
              <a:t> H</a:t>
            </a:r>
            <a:r>
              <a:rPr spc="10" dirty="0"/>
              <a:t>o</a:t>
            </a:r>
            <a:r>
              <a:rPr dirty="0"/>
              <a:t>rse</a:t>
            </a:r>
            <a:r>
              <a:rPr spc="-25" dirty="0"/>
              <a:t> </a:t>
            </a:r>
            <a:r>
              <a:rPr spc="-5" dirty="0"/>
              <a:t>Examples</a:t>
            </a:r>
          </a:p>
        </p:txBody>
      </p:sp>
      <p:sp>
        <p:nvSpPr>
          <p:cNvPr id="3" name="object 3"/>
          <p:cNvSpPr/>
          <p:nvPr/>
        </p:nvSpPr>
        <p:spPr>
          <a:xfrm>
            <a:off x="6498773" y="1992086"/>
            <a:ext cx="5290456" cy="392974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39486" y="1066800"/>
            <a:ext cx="6008914" cy="44958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97837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1085" y="188610"/>
            <a:ext cx="6716485" cy="677108"/>
          </a:xfrm>
          <a:prstGeom prst="rect">
            <a:avLst/>
          </a:prstGeom>
        </p:spPr>
        <p:txBody>
          <a:bodyPr vert="horz" wrap="square" lIns="0" tIns="0" rIns="0" bIns="0" rtlCol="0" anchor="ctr">
            <a:spAutoFit/>
          </a:bodyPr>
          <a:lstStyle/>
          <a:p>
            <a:pPr marL="3073400">
              <a:lnSpc>
                <a:spcPct val="100000"/>
              </a:lnSpc>
            </a:pPr>
            <a:r>
              <a:rPr spc="-5" dirty="0"/>
              <a:t>Viruses</a:t>
            </a:r>
          </a:p>
        </p:txBody>
      </p:sp>
      <p:sp>
        <p:nvSpPr>
          <p:cNvPr id="3" name="object 3"/>
          <p:cNvSpPr txBox="1">
            <a:spLocks noGrp="1"/>
          </p:cNvSpPr>
          <p:nvPr>
            <p:ph type="body" idx="1"/>
          </p:nvPr>
        </p:nvSpPr>
        <p:spPr>
          <a:xfrm>
            <a:off x="560997" y="1001478"/>
            <a:ext cx="11347973" cy="1420902"/>
          </a:xfrm>
          <a:prstGeom prst="rect">
            <a:avLst/>
          </a:prstGeom>
        </p:spPr>
        <p:txBody>
          <a:bodyPr vert="horz" wrap="square" lIns="0" tIns="0" rIns="0" bIns="0" rtlCol="0">
            <a:spAutoFit/>
          </a:bodyPr>
          <a:lstStyle/>
          <a:p>
            <a:pPr marL="116205" marR="5080">
              <a:lnSpc>
                <a:spcPct val="100000"/>
              </a:lnSpc>
            </a:pPr>
            <a:r>
              <a:rPr dirty="0"/>
              <a:t>A </a:t>
            </a:r>
            <a:r>
              <a:rPr b="1" spc="-5" dirty="0">
                <a:latin typeface="Calibri"/>
                <a:cs typeface="Calibri"/>
              </a:rPr>
              <a:t>compute</a:t>
            </a:r>
            <a:r>
              <a:rPr b="1" dirty="0">
                <a:latin typeface="Calibri"/>
                <a:cs typeface="Calibri"/>
              </a:rPr>
              <a:t>r</a:t>
            </a:r>
            <a:r>
              <a:rPr b="1" spc="-15" dirty="0">
                <a:latin typeface="Calibri"/>
                <a:cs typeface="Calibri"/>
              </a:rPr>
              <a:t> </a:t>
            </a:r>
            <a:r>
              <a:rPr b="1" spc="-5" dirty="0">
                <a:latin typeface="Calibri"/>
                <a:cs typeface="Calibri"/>
              </a:rPr>
              <a:t>viru</a:t>
            </a:r>
            <a:r>
              <a:rPr b="1" dirty="0">
                <a:latin typeface="Calibri"/>
                <a:cs typeface="Calibri"/>
              </a:rPr>
              <a:t>s</a:t>
            </a:r>
            <a:r>
              <a:rPr b="1" spc="-15" dirty="0">
                <a:latin typeface="Calibri"/>
                <a:cs typeface="Calibri"/>
              </a:rPr>
              <a:t> </a:t>
            </a:r>
            <a:r>
              <a:rPr dirty="0"/>
              <a:t>is</a:t>
            </a:r>
            <a:r>
              <a:rPr spc="-10" dirty="0"/>
              <a:t> </a:t>
            </a:r>
            <a:r>
              <a:rPr dirty="0"/>
              <a:t>a</a:t>
            </a:r>
            <a:r>
              <a:rPr spc="10" dirty="0"/>
              <a:t> </a:t>
            </a:r>
            <a:r>
              <a:rPr dirty="0"/>
              <a:t>ty</a:t>
            </a:r>
            <a:r>
              <a:rPr spc="-10" dirty="0"/>
              <a:t>p</a:t>
            </a:r>
            <a:r>
              <a:rPr dirty="0"/>
              <a:t>e </a:t>
            </a:r>
            <a:r>
              <a:rPr spc="-5" dirty="0"/>
              <a:t>o</a:t>
            </a:r>
            <a:r>
              <a:rPr dirty="0"/>
              <a:t>f ma</a:t>
            </a:r>
            <a:r>
              <a:rPr spc="-15" dirty="0"/>
              <a:t>l</a:t>
            </a:r>
            <a:r>
              <a:rPr dirty="0"/>
              <a:t>ware </a:t>
            </a:r>
            <a:r>
              <a:rPr spc="-20" dirty="0"/>
              <a:t>t</a:t>
            </a:r>
            <a:r>
              <a:rPr spc="-5" dirty="0"/>
              <a:t>hat, </a:t>
            </a:r>
            <a:r>
              <a:rPr dirty="0"/>
              <a:t>when</a:t>
            </a:r>
            <a:r>
              <a:rPr spc="10" dirty="0"/>
              <a:t> </a:t>
            </a:r>
            <a:r>
              <a:rPr dirty="0"/>
              <a:t>e</a:t>
            </a:r>
            <a:r>
              <a:rPr spc="5" dirty="0"/>
              <a:t>x</a:t>
            </a:r>
            <a:r>
              <a:rPr dirty="0"/>
              <a:t>ecuted,</a:t>
            </a:r>
            <a:r>
              <a:rPr spc="-10" dirty="0"/>
              <a:t> </a:t>
            </a:r>
            <a:r>
              <a:rPr dirty="0"/>
              <a:t>replicates</a:t>
            </a:r>
            <a:r>
              <a:rPr spc="-15" dirty="0"/>
              <a:t> </a:t>
            </a:r>
            <a:r>
              <a:rPr spc="-5" dirty="0"/>
              <a:t>b</a:t>
            </a:r>
            <a:r>
              <a:rPr dirty="0"/>
              <a:t>y</a:t>
            </a:r>
            <a:r>
              <a:rPr spc="15" dirty="0"/>
              <a:t> </a:t>
            </a:r>
            <a:r>
              <a:rPr dirty="0"/>
              <a:t>inserting</a:t>
            </a:r>
            <a:r>
              <a:rPr spc="-5" dirty="0"/>
              <a:t> </a:t>
            </a:r>
            <a:r>
              <a:rPr dirty="0"/>
              <a:t>copies </a:t>
            </a:r>
            <a:r>
              <a:rPr spc="-5" dirty="0"/>
              <a:t>o</a:t>
            </a:r>
            <a:r>
              <a:rPr dirty="0"/>
              <a:t>f it</a:t>
            </a:r>
            <a:r>
              <a:rPr spc="-15" dirty="0"/>
              <a:t>s</a:t>
            </a:r>
            <a:r>
              <a:rPr dirty="0"/>
              <a:t>elf</a:t>
            </a:r>
            <a:r>
              <a:rPr spc="10" dirty="0"/>
              <a:t> </a:t>
            </a:r>
            <a:r>
              <a:rPr spc="-5" dirty="0"/>
              <a:t>(possibl</a:t>
            </a:r>
            <a:r>
              <a:rPr dirty="0"/>
              <a:t>y</a:t>
            </a:r>
            <a:r>
              <a:rPr spc="35" dirty="0"/>
              <a:t> </a:t>
            </a:r>
            <a:r>
              <a:rPr dirty="0"/>
              <a:t>modified)</a:t>
            </a:r>
            <a:r>
              <a:rPr spc="5" dirty="0"/>
              <a:t> </a:t>
            </a:r>
            <a:r>
              <a:rPr dirty="0"/>
              <a:t>into</a:t>
            </a:r>
            <a:r>
              <a:rPr spc="5" dirty="0"/>
              <a:t> </a:t>
            </a:r>
            <a:r>
              <a:rPr spc="-5" dirty="0"/>
              <a:t>othe</a:t>
            </a:r>
            <a:r>
              <a:rPr dirty="0"/>
              <a:t>r</a:t>
            </a:r>
            <a:r>
              <a:rPr spc="10" dirty="0"/>
              <a:t> </a:t>
            </a:r>
            <a:r>
              <a:rPr spc="-5" dirty="0"/>
              <a:t>fi</a:t>
            </a:r>
            <a:r>
              <a:rPr spc="-10" dirty="0"/>
              <a:t>l</a:t>
            </a:r>
            <a:r>
              <a:rPr dirty="0"/>
              <a:t>es.</a:t>
            </a:r>
          </a:p>
          <a:p>
            <a:pPr marL="116205">
              <a:lnSpc>
                <a:spcPct val="100000"/>
              </a:lnSpc>
            </a:pPr>
            <a:r>
              <a:rPr spc="-5" dirty="0"/>
              <a:t>Thi</a:t>
            </a:r>
            <a:r>
              <a:rPr dirty="0"/>
              <a:t>s</a:t>
            </a:r>
            <a:r>
              <a:rPr spc="20" dirty="0"/>
              <a:t> </a:t>
            </a:r>
            <a:r>
              <a:rPr spc="-5" dirty="0"/>
              <a:t>proc</a:t>
            </a:r>
            <a:r>
              <a:rPr spc="15" dirty="0"/>
              <a:t>e</a:t>
            </a:r>
            <a:r>
              <a:rPr spc="-5" dirty="0"/>
              <a:t>s</a:t>
            </a:r>
            <a:r>
              <a:rPr dirty="0"/>
              <a:t>s</a:t>
            </a:r>
            <a:r>
              <a:rPr spc="-20" dirty="0"/>
              <a:t> </a:t>
            </a:r>
            <a:r>
              <a:rPr dirty="0"/>
              <a:t>is</a:t>
            </a:r>
            <a:r>
              <a:rPr spc="-5" dirty="0"/>
              <a:t> </a:t>
            </a:r>
            <a:r>
              <a:rPr dirty="0"/>
              <a:t>c</a:t>
            </a:r>
            <a:r>
              <a:rPr spc="5" dirty="0"/>
              <a:t>a</a:t>
            </a:r>
            <a:r>
              <a:rPr dirty="0"/>
              <a:t>lled</a:t>
            </a:r>
            <a:r>
              <a:rPr spc="-40" dirty="0"/>
              <a:t> </a:t>
            </a:r>
            <a:r>
              <a:rPr b="1" dirty="0">
                <a:latin typeface="Calibri"/>
                <a:cs typeface="Calibri"/>
              </a:rPr>
              <a:t>infect</a:t>
            </a:r>
            <a:r>
              <a:rPr b="1" spc="-5" dirty="0">
                <a:latin typeface="Calibri"/>
                <a:cs typeface="Calibri"/>
              </a:rPr>
              <a:t>i</a:t>
            </a:r>
            <a:r>
              <a:rPr b="1" dirty="0">
                <a:latin typeface="Calibri"/>
                <a:cs typeface="Calibri"/>
              </a:rPr>
              <a:t>ng</a:t>
            </a:r>
            <a:r>
              <a:rPr dirty="0"/>
              <a:t>.</a:t>
            </a:r>
          </a:p>
        </p:txBody>
      </p:sp>
      <p:sp>
        <p:nvSpPr>
          <p:cNvPr id="5" name="object 5"/>
          <p:cNvSpPr/>
          <p:nvPr/>
        </p:nvSpPr>
        <p:spPr>
          <a:xfrm>
            <a:off x="2873829" y="2741388"/>
            <a:ext cx="7108371" cy="384446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94057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3072130">
              <a:lnSpc>
                <a:spcPct val="100000"/>
              </a:lnSpc>
            </a:pPr>
            <a:r>
              <a:rPr dirty="0"/>
              <a:t>W</a:t>
            </a:r>
            <a:r>
              <a:rPr spc="5" dirty="0"/>
              <a:t>o</a:t>
            </a:r>
            <a:r>
              <a:rPr dirty="0"/>
              <a:t>rms</a:t>
            </a:r>
          </a:p>
        </p:txBody>
      </p:sp>
      <p:sp>
        <p:nvSpPr>
          <p:cNvPr id="3" name="object 3"/>
          <p:cNvSpPr txBox="1"/>
          <p:nvPr/>
        </p:nvSpPr>
        <p:spPr>
          <a:xfrm>
            <a:off x="470626" y="567045"/>
            <a:ext cx="3927203" cy="1292662"/>
          </a:xfrm>
          <a:prstGeom prst="rect">
            <a:avLst/>
          </a:prstGeom>
        </p:spPr>
        <p:txBody>
          <a:bodyPr vert="horz" wrap="square" lIns="0" tIns="0" rIns="0" bIns="0" rtlCol="0">
            <a:spAutoFit/>
          </a:bodyPr>
          <a:lstStyle/>
          <a:p>
            <a:pPr marL="12700" marR="5080"/>
            <a:r>
              <a:rPr sz="2800" spc="-20" dirty="0">
                <a:latin typeface="Calibri"/>
                <a:cs typeface="Calibri"/>
              </a:rPr>
              <a:t>A</a:t>
            </a:r>
            <a:r>
              <a:rPr sz="2800" spc="15" dirty="0">
                <a:latin typeface="Calibri"/>
                <a:cs typeface="Calibri"/>
              </a:rPr>
              <a:t> </a:t>
            </a:r>
            <a:r>
              <a:rPr sz="2800" b="1" spc="-25" dirty="0">
                <a:latin typeface="Calibri"/>
                <a:cs typeface="Calibri"/>
              </a:rPr>
              <a:t>worm</a:t>
            </a:r>
            <a:r>
              <a:rPr sz="2800" b="1" spc="5" dirty="0">
                <a:latin typeface="Calibri"/>
                <a:cs typeface="Calibri"/>
              </a:rPr>
              <a:t> </a:t>
            </a:r>
            <a:r>
              <a:rPr sz="2800" dirty="0">
                <a:latin typeface="Calibri"/>
                <a:cs typeface="Calibri"/>
              </a:rPr>
              <a:t>is</a:t>
            </a:r>
            <a:r>
              <a:rPr sz="2800" spc="-15" dirty="0">
                <a:latin typeface="Calibri"/>
                <a:cs typeface="Calibri"/>
              </a:rPr>
              <a:t> a</a:t>
            </a:r>
            <a:r>
              <a:rPr sz="2800" spc="5" dirty="0">
                <a:latin typeface="Calibri"/>
                <a:cs typeface="Calibri"/>
              </a:rPr>
              <a:t> </a:t>
            </a:r>
            <a:r>
              <a:rPr sz="2800" spc="-10" dirty="0">
                <a:latin typeface="Calibri"/>
                <a:cs typeface="Calibri"/>
              </a:rPr>
              <a:t>t</a:t>
            </a:r>
            <a:r>
              <a:rPr sz="2800" spc="-25" dirty="0">
                <a:latin typeface="Calibri"/>
                <a:cs typeface="Calibri"/>
              </a:rPr>
              <a:t>y</a:t>
            </a:r>
            <a:r>
              <a:rPr sz="2800" spc="-20" dirty="0">
                <a:latin typeface="Calibri"/>
                <a:cs typeface="Calibri"/>
              </a:rPr>
              <a:t>p</a:t>
            </a:r>
            <a:r>
              <a:rPr sz="2800" spc="-15" dirty="0">
                <a:latin typeface="Calibri"/>
                <a:cs typeface="Calibri"/>
              </a:rPr>
              <a:t>e</a:t>
            </a:r>
            <a:r>
              <a:rPr sz="2800" spc="5" dirty="0">
                <a:latin typeface="Calibri"/>
                <a:cs typeface="Calibri"/>
              </a:rPr>
              <a:t> </a:t>
            </a:r>
            <a:r>
              <a:rPr sz="2800" spc="-5" dirty="0">
                <a:latin typeface="Calibri"/>
                <a:cs typeface="Calibri"/>
              </a:rPr>
              <a:t>of </a:t>
            </a:r>
            <a:r>
              <a:rPr sz="2800" spc="-15" dirty="0">
                <a:latin typeface="Calibri"/>
                <a:cs typeface="Calibri"/>
              </a:rPr>
              <a:t>malware</a:t>
            </a:r>
            <a:r>
              <a:rPr sz="2800" dirty="0">
                <a:latin typeface="Calibri"/>
                <a:cs typeface="Calibri"/>
              </a:rPr>
              <a:t> </a:t>
            </a:r>
            <a:r>
              <a:rPr sz="2800" spc="-15" dirty="0">
                <a:latin typeface="Calibri"/>
                <a:cs typeface="Calibri"/>
              </a:rPr>
              <a:t>that</a:t>
            </a:r>
            <a:r>
              <a:rPr sz="2800" spc="-10" dirty="0">
                <a:latin typeface="Calibri"/>
                <a:cs typeface="Calibri"/>
              </a:rPr>
              <a:t> </a:t>
            </a:r>
            <a:r>
              <a:rPr sz="2800" spc="-20" dirty="0">
                <a:latin typeface="Calibri"/>
                <a:cs typeface="Calibri"/>
              </a:rPr>
              <a:t>spread</a:t>
            </a:r>
            <a:r>
              <a:rPr sz="2800" spc="-15" dirty="0">
                <a:latin typeface="Calibri"/>
                <a:cs typeface="Calibri"/>
              </a:rPr>
              <a:t>s</a:t>
            </a:r>
            <a:r>
              <a:rPr sz="2800" spc="45" dirty="0">
                <a:latin typeface="Calibri"/>
                <a:cs typeface="Calibri"/>
              </a:rPr>
              <a:t> </a:t>
            </a:r>
            <a:r>
              <a:rPr sz="2800" spc="-10" dirty="0">
                <a:latin typeface="Calibri"/>
                <a:cs typeface="Calibri"/>
              </a:rPr>
              <a:t>itself</a:t>
            </a:r>
            <a:r>
              <a:rPr sz="2800" spc="-15" dirty="0">
                <a:latin typeface="Calibri"/>
                <a:cs typeface="Calibri"/>
              </a:rPr>
              <a:t> to</a:t>
            </a:r>
            <a:r>
              <a:rPr sz="2800" spc="-10" dirty="0">
                <a:latin typeface="Calibri"/>
                <a:cs typeface="Calibri"/>
              </a:rPr>
              <a:t> </a:t>
            </a:r>
            <a:r>
              <a:rPr sz="2800" spc="-20" dirty="0">
                <a:latin typeface="Calibri"/>
                <a:cs typeface="Calibri"/>
              </a:rPr>
              <a:t>othe</a:t>
            </a:r>
            <a:r>
              <a:rPr sz="2800" spc="-10" dirty="0">
                <a:latin typeface="Calibri"/>
                <a:cs typeface="Calibri"/>
              </a:rPr>
              <a:t>r</a:t>
            </a:r>
            <a:r>
              <a:rPr sz="2800" spc="20" dirty="0">
                <a:latin typeface="Calibri"/>
                <a:cs typeface="Calibri"/>
              </a:rPr>
              <a:t> </a:t>
            </a:r>
            <a:r>
              <a:rPr sz="2800" spc="-15" dirty="0">
                <a:latin typeface="Calibri"/>
                <a:cs typeface="Calibri"/>
              </a:rPr>
              <a:t>c</a:t>
            </a:r>
            <a:r>
              <a:rPr sz="2800" spc="-10" dirty="0">
                <a:latin typeface="Calibri"/>
                <a:cs typeface="Calibri"/>
              </a:rPr>
              <a:t>o</a:t>
            </a:r>
            <a:r>
              <a:rPr sz="2800" spc="-15" dirty="0">
                <a:latin typeface="Calibri"/>
                <a:cs typeface="Calibri"/>
              </a:rPr>
              <a:t>mputers.</a:t>
            </a:r>
            <a:endParaRPr sz="2800" dirty="0">
              <a:latin typeface="Calibri"/>
              <a:cs typeface="Calibri"/>
            </a:endParaRPr>
          </a:p>
        </p:txBody>
      </p:sp>
      <p:sp>
        <p:nvSpPr>
          <p:cNvPr id="4" name="object 4"/>
          <p:cNvSpPr/>
          <p:nvPr/>
        </p:nvSpPr>
        <p:spPr>
          <a:xfrm>
            <a:off x="4909458" y="1230086"/>
            <a:ext cx="5105400" cy="193700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383970" y="3383065"/>
            <a:ext cx="6694716" cy="321367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10601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69805" y="235498"/>
            <a:ext cx="7575342" cy="492443"/>
          </a:xfrm>
          <a:prstGeom prst="rect">
            <a:avLst/>
          </a:prstGeom>
        </p:spPr>
        <p:txBody>
          <a:bodyPr vert="horz" wrap="square" lIns="0" tIns="0" rIns="0" bIns="0" rtlCol="0" anchor="ctr">
            <a:spAutoFit/>
          </a:bodyPr>
          <a:lstStyle/>
          <a:p>
            <a:pPr marL="2414905">
              <a:lnSpc>
                <a:spcPct val="100000"/>
              </a:lnSpc>
            </a:pPr>
            <a:r>
              <a:rPr dirty="0"/>
              <a:t>Rans</a:t>
            </a:r>
            <a:r>
              <a:rPr spc="5" dirty="0"/>
              <a:t>o</a:t>
            </a:r>
            <a:r>
              <a:rPr dirty="0"/>
              <a:t>mware</a:t>
            </a:r>
          </a:p>
        </p:txBody>
      </p:sp>
      <p:sp>
        <p:nvSpPr>
          <p:cNvPr id="5" name="Text Placeholder 4">
            <a:extLst>
              <a:ext uri="{FF2B5EF4-FFF2-40B4-BE49-F238E27FC236}">
                <a16:creationId xmlns:a16="http://schemas.microsoft.com/office/drawing/2014/main" id="{33416574-E993-4D6F-AA43-474A56C5588C}"/>
              </a:ext>
            </a:extLst>
          </p:cNvPr>
          <p:cNvSpPr>
            <a:spLocks noGrp="1"/>
          </p:cNvSpPr>
          <p:nvPr>
            <p:ph type="body" sz="half" idx="2"/>
          </p:nvPr>
        </p:nvSpPr>
        <p:spPr>
          <a:xfrm>
            <a:off x="195943" y="5791200"/>
            <a:ext cx="11956301" cy="954156"/>
          </a:xfrm>
        </p:spPr>
        <p:txBody>
          <a:bodyPr>
            <a:normAutofit/>
          </a:bodyPr>
          <a:lstStyle/>
          <a:p>
            <a:r>
              <a:rPr lang="en-US" sz="2400" dirty="0"/>
              <a:t>Ransomware is a type of malware that prevents or limits users from accessing their system, either by locking the system's screen or by locking the users' files unless a ransom is paid</a:t>
            </a:r>
          </a:p>
        </p:txBody>
      </p:sp>
      <p:sp>
        <p:nvSpPr>
          <p:cNvPr id="4" name="object 4"/>
          <p:cNvSpPr/>
          <p:nvPr/>
        </p:nvSpPr>
        <p:spPr>
          <a:xfrm>
            <a:off x="3776472" y="848139"/>
            <a:ext cx="5248656" cy="4731026"/>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683796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18291"/>
            <a:ext cx="10515600" cy="677108"/>
          </a:xfrm>
          <a:prstGeom prst="rect">
            <a:avLst/>
          </a:prstGeom>
        </p:spPr>
        <p:txBody>
          <a:bodyPr vert="horz" wrap="square" lIns="0" tIns="0" rIns="0" bIns="0" rtlCol="0" anchor="ctr">
            <a:spAutoFit/>
          </a:bodyPr>
          <a:lstStyle/>
          <a:p>
            <a:pPr marL="1492885">
              <a:lnSpc>
                <a:spcPct val="100000"/>
              </a:lnSpc>
            </a:pPr>
            <a:r>
              <a:rPr spc="-5" dirty="0"/>
              <a:t>Spywar</a:t>
            </a:r>
            <a:r>
              <a:rPr dirty="0"/>
              <a:t>e</a:t>
            </a:r>
            <a:r>
              <a:rPr spc="25" dirty="0"/>
              <a:t> </a:t>
            </a:r>
            <a:r>
              <a:rPr dirty="0"/>
              <a:t>and</a:t>
            </a:r>
            <a:r>
              <a:rPr spc="-5" dirty="0"/>
              <a:t> </a:t>
            </a:r>
            <a:r>
              <a:rPr dirty="0"/>
              <a:t>Adware</a:t>
            </a:r>
          </a:p>
        </p:txBody>
      </p:sp>
      <p:sp>
        <p:nvSpPr>
          <p:cNvPr id="4" name="object 4"/>
          <p:cNvSpPr/>
          <p:nvPr/>
        </p:nvSpPr>
        <p:spPr>
          <a:xfrm>
            <a:off x="2680252" y="995399"/>
            <a:ext cx="7467600" cy="560069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8304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3615" y="348470"/>
            <a:ext cx="7376560" cy="492443"/>
          </a:xfrm>
          <a:prstGeom prst="rect">
            <a:avLst/>
          </a:prstGeom>
        </p:spPr>
        <p:txBody>
          <a:bodyPr vert="horz" wrap="square" lIns="0" tIns="0" rIns="0" bIns="0" rtlCol="0" anchor="ctr">
            <a:spAutoFit/>
          </a:bodyPr>
          <a:lstStyle/>
          <a:p>
            <a:pPr marL="2718435" algn="ctr">
              <a:lnSpc>
                <a:spcPct val="100000"/>
              </a:lnSpc>
            </a:pPr>
            <a:r>
              <a:rPr dirty="0"/>
              <a:t>Backd</a:t>
            </a:r>
            <a:r>
              <a:rPr spc="5" dirty="0"/>
              <a:t>o</a:t>
            </a:r>
            <a:r>
              <a:rPr spc="-5" dirty="0"/>
              <a:t>ors</a:t>
            </a:r>
          </a:p>
        </p:txBody>
      </p:sp>
      <p:sp>
        <p:nvSpPr>
          <p:cNvPr id="5" name="Text Placeholder 4">
            <a:extLst>
              <a:ext uri="{FF2B5EF4-FFF2-40B4-BE49-F238E27FC236}">
                <a16:creationId xmlns:a16="http://schemas.microsoft.com/office/drawing/2014/main" id="{7DD5B858-A9EC-4FA1-BF68-B8F84932CDD9}"/>
              </a:ext>
            </a:extLst>
          </p:cNvPr>
          <p:cNvSpPr>
            <a:spLocks noGrp="1"/>
          </p:cNvSpPr>
          <p:nvPr>
            <p:ph type="body" sz="half" idx="2"/>
          </p:nvPr>
        </p:nvSpPr>
        <p:spPr>
          <a:xfrm>
            <a:off x="839787" y="861392"/>
            <a:ext cx="11113673" cy="1669774"/>
          </a:xfrm>
        </p:spPr>
        <p:txBody>
          <a:bodyPr>
            <a:normAutofit/>
          </a:bodyPr>
          <a:lstStyle/>
          <a:p>
            <a:r>
              <a:rPr lang="en-US" sz="2400" dirty="0"/>
              <a:t>A back door is a means of access to a computer program that bypasses security mechanisms. A programmer may sometimes install a back door so that the program can be accessed for troubleshooting or other purposes. However, attackers often use back doors that they detect or install themselves, as part of an exploit.</a:t>
            </a:r>
          </a:p>
        </p:txBody>
      </p:sp>
      <p:sp>
        <p:nvSpPr>
          <p:cNvPr id="4" name="object 4"/>
          <p:cNvSpPr/>
          <p:nvPr/>
        </p:nvSpPr>
        <p:spPr>
          <a:xfrm>
            <a:off x="839787" y="2531166"/>
            <a:ext cx="10583587" cy="416118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0423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963545">
              <a:lnSpc>
                <a:spcPct val="100000"/>
              </a:lnSpc>
            </a:pPr>
            <a:r>
              <a:rPr dirty="0"/>
              <a:t>Rootkits</a:t>
            </a:r>
          </a:p>
        </p:txBody>
      </p:sp>
      <p:sp>
        <p:nvSpPr>
          <p:cNvPr id="3" name="object 3"/>
          <p:cNvSpPr txBox="1"/>
          <p:nvPr/>
        </p:nvSpPr>
        <p:spPr>
          <a:xfrm>
            <a:off x="172277" y="1470559"/>
            <a:ext cx="6603316" cy="4791055"/>
          </a:xfrm>
          <a:prstGeom prst="rect">
            <a:avLst/>
          </a:prstGeom>
        </p:spPr>
        <p:txBody>
          <a:bodyPr vert="horz" wrap="square" lIns="0" tIns="0" rIns="0" bIns="0" rtlCol="0">
            <a:spAutoFit/>
          </a:bodyPr>
          <a:lstStyle/>
          <a:p>
            <a:pPr marL="355600" indent="-342900">
              <a:buFont typeface="Calibri"/>
              <a:buChar char="•"/>
              <a:tabLst>
                <a:tab pos="356235" algn="l"/>
              </a:tabLst>
            </a:pPr>
            <a:r>
              <a:rPr lang="en-US" sz="2400" spc="-20" dirty="0">
                <a:cs typeface="Calibri"/>
              </a:rPr>
              <a:t>A rootkit is a collection of tools (programs) that enable administrator-level access to a computer or computer network. Typically, a cracker installs a rootkit on a computer after first obtaining user-level access, either by exploiting a known vulnerability or cracking a password.</a:t>
            </a:r>
          </a:p>
          <a:p>
            <a:pPr marL="355600" indent="-342900">
              <a:buFont typeface="Calibri"/>
              <a:buChar char="•"/>
              <a:tabLst>
                <a:tab pos="356235" algn="l"/>
              </a:tabLst>
            </a:pPr>
            <a:r>
              <a:rPr sz="2800" spc="-20" dirty="0">
                <a:latin typeface="Calibri"/>
                <a:cs typeface="Calibri"/>
              </a:rPr>
              <a:t>Executi</a:t>
            </a:r>
            <a:r>
              <a:rPr sz="2800" spc="-5" dirty="0">
                <a:latin typeface="Calibri"/>
                <a:cs typeface="Calibri"/>
              </a:rPr>
              <a:t>o</a:t>
            </a:r>
            <a:r>
              <a:rPr sz="2800" dirty="0">
                <a:latin typeface="Calibri"/>
                <a:cs typeface="Calibri"/>
              </a:rPr>
              <a:t>n</a:t>
            </a:r>
            <a:r>
              <a:rPr sz="2800" spc="5" dirty="0">
                <a:latin typeface="Calibri"/>
                <a:cs typeface="Calibri"/>
              </a:rPr>
              <a:t> </a:t>
            </a:r>
            <a:r>
              <a:rPr sz="2800" spc="-15" dirty="0">
                <a:latin typeface="Calibri"/>
                <a:cs typeface="Calibri"/>
              </a:rPr>
              <a:t>Red</a:t>
            </a:r>
            <a:r>
              <a:rPr sz="2800" spc="-20" dirty="0">
                <a:latin typeface="Calibri"/>
                <a:cs typeface="Calibri"/>
              </a:rPr>
              <a:t>i</a:t>
            </a:r>
            <a:r>
              <a:rPr sz="2800" spc="-15" dirty="0">
                <a:latin typeface="Calibri"/>
                <a:cs typeface="Calibri"/>
              </a:rPr>
              <a:t>rect</a:t>
            </a:r>
            <a:r>
              <a:rPr sz="2800" spc="-25" dirty="0">
                <a:latin typeface="Calibri"/>
                <a:cs typeface="Calibri"/>
              </a:rPr>
              <a:t>i</a:t>
            </a:r>
            <a:r>
              <a:rPr sz="2800" spc="-5" dirty="0">
                <a:latin typeface="Calibri"/>
                <a:cs typeface="Calibri"/>
              </a:rPr>
              <a:t>on</a:t>
            </a:r>
            <a:endParaRPr sz="2800" dirty="0">
              <a:latin typeface="Calibri"/>
              <a:cs typeface="Calibri"/>
            </a:endParaRPr>
          </a:p>
          <a:p>
            <a:pPr marL="355600" indent="-342900">
              <a:spcBef>
                <a:spcPts val="675"/>
              </a:spcBef>
              <a:buFont typeface="Calibri"/>
              <a:buChar char="•"/>
              <a:tabLst>
                <a:tab pos="356235" algn="l"/>
              </a:tabLst>
            </a:pPr>
            <a:r>
              <a:rPr sz="2800" spc="-5" dirty="0">
                <a:latin typeface="Calibri"/>
                <a:cs typeface="Calibri"/>
              </a:rPr>
              <a:t>Fi</a:t>
            </a:r>
            <a:r>
              <a:rPr sz="2800" spc="-10" dirty="0">
                <a:latin typeface="Calibri"/>
                <a:cs typeface="Calibri"/>
              </a:rPr>
              <a:t>l</a:t>
            </a:r>
            <a:r>
              <a:rPr sz="2800" spc="-15" dirty="0">
                <a:latin typeface="Calibri"/>
                <a:cs typeface="Calibri"/>
              </a:rPr>
              <a:t>e</a:t>
            </a:r>
            <a:r>
              <a:rPr sz="2800" dirty="0">
                <a:latin typeface="Calibri"/>
                <a:cs typeface="Calibri"/>
              </a:rPr>
              <a:t> </a:t>
            </a:r>
            <a:r>
              <a:rPr sz="2800" spc="-20" dirty="0">
                <a:latin typeface="Calibri"/>
                <a:cs typeface="Calibri"/>
              </a:rPr>
              <a:t>Hi</a:t>
            </a:r>
            <a:r>
              <a:rPr sz="2800" spc="-25" dirty="0">
                <a:latin typeface="Calibri"/>
                <a:cs typeface="Calibri"/>
              </a:rPr>
              <a:t>d</a:t>
            </a:r>
            <a:r>
              <a:rPr sz="2800" spc="-10" dirty="0">
                <a:latin typeface="Calibri"/>
                <a:cs typeface="Calibri"/>
              </a:rPr>
              <a:t>i</a:t>
            </a:r>
            <a:r>
              <a:rPr sz="2800" spc="-30" dirty="0">
                <a:latin typeface="Calibri"/>
                <a:cs typeface="Calibri"/>
              </a:rPr>
              <a:t>n</a:t>
            </a:r>
            <a:r>
              <a:rPr sz="2800" spc="-15" dirty="0">
                <a:latin typeface="Calibri"/>
                <a:cs typeface="Calibri"/>
              </a:rPr>
              <a:t>g</a:t>
            </a:r>
            <a:endParaRPr sz="2800" dirty="0">
              <a:latin typeface="Calibri"/>
              <a:cs typeface="Calibri"/>
            </a:endParaRPr>
          </a:p>
          <a:p>
            <a:pPr marL="355600" indent="-342900">
              <a:spcBef>
                <a:spcPts val="670"/>
              </a:spcBef>
              <a:buFont typeface="Calibri"/>
              <a:buChar char="•"/>
              <a:tabLst>
                <a:tab pos="356235" algn="l"/>
              </a:tabLst>
            </a:pPr>
            <a:r>
              <a:rPr sz="2800" spc="-15" dirty="0">
                <a:latin typeface="Calibri"/>
                <a:cs typeface="Calibri"/>
              </a:rPr>
              <a:t>P</a:t>
            </a:r>
            <a:r>
              <a:rPr sz="2800" spc="-25" dirty="0">
                <a:latin typeface="Calibri"/>
                <a:cs typeface="Calibri"/>
              </a:rPr>
              <a:t>r</a:t>
            </a:r>
            <a:r>
              <a:rPr sz="2800" spc="-20" dirty="0">
                <a:latin typeface="Calibri"/>
                <a:cs typeface="Calibri"/>
              </a:rPr>
              <a:t>oces</a:t>
            </a:r>
            <a:r>
              <a:rPr sz="2800" spc="-15" dirty="0">
                <a:latin typeface="Calibri"/>
                <a:cs typeface="Calibri"/>
              </a:rPr>
              <a:t>s</a:t>
            </a:r>
            <a:r>
              <a:rPr sz="2800" spc="30" dirty="0">
                <a:latin typeface="Calibri"/>
                <a:cs typeface="Calibri"/>
              </a:rPr>
              <a:t> </a:t>
            </a:r>
            <a:r>
              <a:rPr sz="2800" spc="-5" dirty="0">
                <a:latin typeface="Calibri"/>
                <a:cs typeface="Calibri"/>
              </a:rPr>
              <a:t>H</a:t>
            </a:r>
            <a:r>
              <a:rPr sz="2800" spc="-10" dirty="0">
                <a:latin typeface="Calibri"/>
                <a:cs typeface="Calibri"/>
              </a:rPr>
              <a:t>i</a:t>
            </a:r>
            <a:r>
              <a:rPr sz="2800" spc="-5" dirty="0">
                <a:latin typeface="Calibri"/>
                <a:cs typeface="Calibri"/>
              </a:rPr>
              <a:t>d</a:t>
            </a:r>
            <a:r>
              <a:rPr sz="2800" spc="-15" dirty="0">
                <a:latin typeface="Calibri"/>
                <a:cs typeface="Calibri"/>
              </a:rPr>
              <a:t>i</a:t>
            </a:r>
            <a:r>
              <a:rPr sz="2800" spc="-20" dirty="0">
                <a:latin typeface="Calibri"/>
                <a:cs typeface="Calibri"/>
              </a:rPr>
              <a:t>ng</a:t>
            </a:r>
            <a:endParaRPr sz="2800" dirty="0">
              <a:latin typeface="Calibri"/>
              <a:cs typeface="Calibri"/>
            </a:endParaRPr>
          </a:p>
          <a:p>
            <a:pPr marL="355600" indent="-342900">
              <a:spcBef>
                <a:spcPts val="670"/>
              </a:spcBef>
              <a:buFont typeface="Calibri"/>
              <a:buChar char="•"/>
              <a:tabLst>
                <a:tab pos="356235" algn="l"/>
              </a:tabLst>
            </a:pPr>
            <a:r>
              <a:rPr sz="2800" spc="-15" dirty="0">
                <a:latin typeface="Calibri"/>
                <a:cs typeface="Calibri"/>
              </a:rPr>
              <a:t>Network</a:t>
            </a:r>
            <a:r>
              <a:rPr sz="2800" spc="-5" dirty="0">
                <a:latin typeface="Calibri"/>
                <a:cs typeface="Calibri"/>
              </a:rPr>
              <a:t> </a:t>
            </a:r>
            <a:r>
              <a:rPr sz="2800" spc="-20" dirty="0">
                <a:latin typeface="Calibri"/>
                <a:cs typeface="Calibri"/>
              </a:rPr>
              <a:t>Hid</a:t>
            </a:r>
            <a:r>
              <a:rPr sz="2800" spc="-25" dirty="0">
                <a:latin typeface="Calibri"/>
                <a:cs typeface="Calibri"/>
              </a:rPr>
              <a:t>i</a:t>
            </a:r>
            <a:r>
              <a:rPr sz="2800" spc="-20" dirty="0">
                <a:latin typeface="Calibri"/>
                <a:cs typeface="Calibri"/>
              </a:rPr>
              <a:t>ng</a:t>
            </a:r>
            <a:endParaRPr sz="2800" dirty="0">
              <a:latin typeface="Calibri"/>
              <a:cs typeface="Calibri"/>
            </a:endParaRPr>
          </a:p>
          <a:p>
            <a:pPr marL="355600" indent="-342900">
              <a:spcBef>
                <a:spcPts val="670"/>
              </a:spcBef>
              <a:buFont typeface="Calibri"/>
              <a:buChar char="•"/>
              <a:tabLst>
                <a:tab pos="356235" algn="l"/>
              </a:tabLst>
            </a:pPr>
            <a:r>
              <a:rPr sz="2800" spc="-15" dirty="0">
                <a:latin typeface="Calibri"/>
                <a:cs typeface="Calibri"/>
              </a:rPr>
              <a:t>Ba</a:t>
            </a:r>
            <a:r>
              <a:rPr sz="2800" spc="-5" dirty="0">
                <a:latin typeface="Calibri"/>
                <a:cs typeface="Calibri"/>
              </a:rPr>
              <a:t>c</a:t>
            </a:r>
            <a:r>
              <a:rPr sz="2800" spc="-15" dirty="0">
                <a:latin typeface="Calibri"/>
                <a:cs typeface="Calibri"/>
              </a:rPr>
              <a:t>kdoor</a:t>
            </a:r>
            <a:endParaRPr sz="2800" dirty="0">
              <a:latin typeface="Calibri"/>
              <a:cs typeface="Calibri"/>
            </a:endParaRPr>
          </a:p>
        </p:txBody>
      </p:sp>
      <p:sp>
        <p:nvSpPr>
          <p:cNvPr id="4" name="object 4"/>
          <p:cNvSpPr txBox="1"/>
          <p:nvPr/>
        </p:nvSpPr>
        <p:spPr>
          <a:xfrm>
            <a:off x="6781800" y="1676400"/>
            <a:ext cx="2971800" cy="369332"/>
          </a:xfrm>
          <a:prstGeom prst="rect">
            <a:avLst/>
          </a:prstGeom>
          <a:solidFill>
            <a:srgbClr val="33CCCC"/>
          </a:solidFill>
          <a:ln w="12192">
            <a:solidFill>
              <a:srgbClr val="000000"/>
            </a:solidFill>
          </a:ln>
        </p:spPr>
        <p:txBody>
          <a:bodyPr vert="horz" wrap="square" lIns="0" tIns="0" rIns="0" bIns="0" rtlCol="0">
            <a:spAutoFit/>
          </a:bodyPr>
          <a:lstStyle/>
          <a:p>
            <a:pPr marL="629285"/>
            <a:r>
              <a:rPr sz="2400" dirty="0">
                <a:latin typeface="Times New Roman"/>
                <a:cs typeface="Times New Roman"/>
              </a:rPr>
              <a:t>User Program</a:t>
            </a:r>
          </a:p>
        </p:txBody>
      </p:sp>
      <p:sp>
        <p:nvSpPr>
          <p:cNvPr id="5" name="object 5"/>
          <p:cNvSpPr/>
          <p:nvPr/>
        </p:nvSpPr>
        <p:spPr>
          <a:xfrm>
            <a:off x="6781800" y="3276600"/>
            <a:ext cx="2971800" cy="685800"/>
          </a:xfrm>
          <a:custGeom>
            <a:avLst/>
            <a:gdLst/>
            <a:ahLst/>
            <a:cxnLst/>
            <a:rect l="l" t="t" r="r" b="b"/>
            <a:pathLst>
              <a:path w="2971800" h="685800">
                <a:moveTo>
                  <a:pt x="0" y="685800"/>
                </a:moveTo>
                <a:lnTo>
                  <a:pt x="2971800" y="685800"/>
                </a:lnTo>
                <a:lnTo>
                  <a:pt x="2971800" y="0"/>
                </a:lnTo>
                <a:lnTo>
                  <a:pt x="0" y="0"/>
                </a:lnTo>
                <a:lnTo>
                  <a:pt x="0" y="685800"/>
                </a:lnTo>
                <a:close/>
              </a:path>
            </a:pathLst>
          </a:custGeom>
          <a:solidFill>
            <a:srgbClr val="FF9900"/>
          </a:solidFill>
        </p:spPr>
        <p:txBody>
          <a:bodyPr wrap="square" lIns="0" tIns="0" rIns="0" bIns="0" rtlCol="0"/>
          <a:lstStyle/>
          <a:p>
            <a:endParaRPr/>
          </a:p>
        </p:txBody>
      </p:sp>
      <p:sp>
        <p:nvSpPr>
          <p:cNvPr id="6" name="object 6"/>
          <p:cNvSpPr/>
          <p:nvPr/>
        </p:nvSpPr>
        <p:spPr>
          <a:xfrm>
            <a:off x="6781800" y="3276600"/>
            <a:ext cx="2971800" cy="685800"/>
          </a:xfrm>
          <a:custGeom>
            <a:avLst/>
            <a:gdLst/>
            <a:ahLst/>
            <a:cxnLst/>
            <a:rect l="l" t="t" r="r" b="b"/>
            <a:pathLst>
              <a:path w="2971800" h="685800">
                <a:moveTo>
                  <a:pt x="0" y="685800"/>
                </a:moveTo>
                <a:lnTo>
                  <a:pt x="2971800" y="685800"/>
                </a:lnTo>
                <a:lnTo>
                  <a:pt x="2971800" y="0"/>
                </a:lnTo>
                <a:lnTo>
                  <a:pt x="0" y="0"/>
                </a:lnTo>
                <a:lnTo>
                  <a:pt x="0" y="685800"/>
                </a:lnTo>
                <a:close/>
              </a:path>
            </a:pathLst>
          </a:custGeom>
          <a:ln w="12192">
            <a:solidFill>
              <a:srgbClr val="000000"/>
            </a:solidFill>
          </a:ln>
        </p:spPr>
        <p:txBody>
          <a:bodyPr wrap="square" lIns="0" tIns="0" rIns="0" bIns="0" rtlCol="0"/>
          <a:lstStyle/>
          <a:p>
            <a:endParaRPr/>
          </a:p>
        </p:txBody>
      </p:sp>
      <p:sp>
        <p:nvSpPr>
          <p:cNvPr id="7" name="object 7"/>
          <p:cNvSpPr txBox="1"/>
          <p:nvPr/>
        </p:nvSpPr>
        <p:spPr>
          <a:xfrm>
            <a:off x="7798054" y="3473676"/>
            <a:ext cx="940435" cy="369332"/>
          </a:xfrm>
          <a:prstGeom prst="rect">
            <a:avLst/>
          </a:prstGeom>
        </p:spPr>
        <p:txBody>
          <a:bodyPr vert="horz" wrap="square" lIns="0" tIns="0" rIns="0" bIns="0" rtlCol="0">
            <a:spAutoFit/>
          </a:bodyPr>
          <a:lstStyle/>
          <a:p>
            <a:pPr marL="12700"/>
            <a:r>
              <a:rPr sz="2400" dirty="0">
                <a:latin typeface="Times New Roman"/>
                <a:cs typeface="Times New Roman"/>
              </a:rPr>
              <a:t>Rootkit</a:t>
            </a:r>
            <a:endParaRPr sz="2400">
              <a:latin typeface="Times New Roman"/>
              <a:cs typeface="Times New Roman"/>
            </a:endParaRPr>
          </a:p>
        </p:txBody>
      </p:sp>
      <p:sp>
        <p:nvSpPr>
          <p:cNvPr id="8" name="object 8"/>
          <p:cNvSpPr txBox="1"/>
          <p:nvPr/>
        </p:nvSpPr>
        <p:spPr>
          <a:xfrm>
            <a:off x="6781800" y="4876800"/>
            <a:ext cx="2971800" cy="369332"/>
          </a:xfrm>
          <a:prstGeom prst="rect">
            <a:avLst/>
          </a:prstGeom>
          <a:solidFill>
            <a:srgbClr val="33CCCC"/>
          </a:solidFill>
          <a:ln w="12192">
            <a:solidFill>
              <a:srgbClr val="000000"/>
            </a:solidFill>
          </a:ln>
        </p:spPr>
        <p:txBody>
          <a:bodyPr vert="horz" wrap="square" lIns="0" tIns="0" rIns="0" bIns="0" rtlCol="0">
            <a:spAutoFit/>
          </a:bodyPr>
          <a:lstStyle/>
          <a:p>
            <a:pPr marL="385445"/>
            <a:r>
              <a:rPr sz="2400" dirty="0">
                <a:latin typeface="Times New Roman"/>
                <a:cs typeface="Times New Roman"/>
              </a:rPr>
              <a:t>O</a:t>
            </a:r>
            <a:r>
              <a:rPr sz="2400" spc="-10" dirty="0">
                <a:latin typeface="Times New Roman"/>
                <a:cs typeface="Times New Roman"/>
              </a:rPr>
              <a:t>p</a:t>
            </a:r>
            <a:r>
              <a:rPr sz="2400" dirty="0">
                <a:latin typeface="Times New Roman"/>
                <a:cs typeface="Times New Roman"/>
              </a:rPr>
              <a:t>era</a:t>
            </a:r>
            <a:r>
              <a:rPr sz="2400" spc="5" dirty="0">
                <a:latin typeface="Times New Roman"/>
                <a:cs typeface="Times New Roman"/>
              </a:rPr>
              <a:t>t</a:t>
            </a:r>
            <a:r>
              <a:rPr sz="2400" dirty="0">
                <a:latin typeface="Times New Roman"/>
                <a:cs typeface="Times New Roman"/>
              </a:rPr>
              <a:t>ing</a:t>
            </a:r>
            <a:r>
              <a:rPr sz="2400" spc="-25" dirty="0">
                <a:latin typeface="Times New Roman"/>
                <a:cs typeface="Times New Roman"/>
              </a:rPr>
              <a:t> </a:t>
            </a:r>
            <a:r>
              <a:rPr sz="2400" dirty="0">
                <a:latin typeface="Times New Roman"/>
                <a:cs typeface="Times New Roman"/>
              </a:rPr>
              <a:t>System</a:t>
            </a:r>
            <a:endParaRPr sz="2400">
              <a:latin typeface="Times New Roman"/>
              <a:cs typeface="Times New Roman"/>
            </a:endParaRPr>
          </a:p>
        </p:txBody>
      </p:sp>
      <p:sp>
        <p:nvSpPr>
          <p:cNvPr id="9" name="object 9"/>
          <p:cNvSpPr/>
          <p:nvPr/>
        </p:nvSpPr>
        <p:spPr>
          <a:xfrm>
            <a:off x="7730109" y="2353055"/>
            <a:ext cx="86360" cy="924560"/>
          </a:xfrm>
          <a:custGeom>
            <a:avLst/>
            <a:gdLst/>
            <a:ahLst/>
            <a:cxnLst/>
            <a:rect l="l" t="t" r="r" b="b"/>
            <a:pathLst>
              <a:path w="86360" h="924560">
                <a:moveTo>
                  <a:pt x="10667" y="843534"/>
                </a:moveTo>
                <a:lnTo>
                  <a:pt x="6095" y="846455"/>
                </a:lnTo>
                <a:lnTo>
                  <a:pt x="1396" y="849376"/>
                </a:lnTo>
                <a:lnTo>
                  <a:pt x="0" y="855472"/>
                </a:lnTo>
                <a:lnTo>
                  <a:pt x="43052" y="924433"/>
                </a:lnTo>
                <a:lnTo>
                  <a:pt x="54791" y="905637"/>
                </a:lnTo>
                <a:lnTo>
                  <a:pt x="33146" y="905637"/>
                </a:lnTo>
                <a:lnTo>
                  <a:pt x="33146" y="871155"/>
                </a:lnTo>
                <a:lnTo>
                  <a:pt x="16763" y="844931"/>
                </a:lnTo>
                <a:lnTo>
                  <a:pt x="10667" y="843534"/>
                </a:lnTo>
                <a:close/>
              </a:path>
              <a:path w="86360" h="924560">
                <a:moveTo>
                  <a:pt x="33147" y="871155"/>
                </a:moveTo>
                <a:lnTo>
                  <a:pt x="33146" y="905637"/>
                </a:lnTo>
                <a:lnTo>
                  <a:pt x="52958" y="905637"/>
                </a:lnTo>
                <a:lnTo>
                  <a:pt x="52958" y="900430"/>
                </a:lnTo>
                <a:lnTo>
                  <a:pt x="34670" y="900430"/>
                </a:lnTo>
                <a:lnTo>
                  <a:pt x="43052" y="887012"/>
                </a:lnTo>
                <a:lnTo>
                  <a:pt x="33147" y="871155"/>
                </a:lnTo>
                <a:close/>
              </a:path>
              <a:path w="86360" h="924560">
                <a:moveTo>
                  <a:pt x="75437" y="843534"/>
                </a:moveTo>
                <a:lnTo>
                  <a:pt x="69341" y="844931"/>
                </a:lnTo>
                <a:lnTo>
                  <a:pt x="52958" y="871155"/>
                </a:lnTo>
                <a:lnTo>
                  <a:pt x="52958" y="905637"/>
                </a:lnTo>
                <a:lnTo>
                  <a:pt x="54791" y="905637"/>
                </a:lnTo>
                <a:lnTo>
                  <a:pt x="86105" y="855472"/>
                </a:lnTo>
                <a:lnTo>
                  <a:pt x="84708" y="849376"/>
                </a:lnTo>
                <a:lnTo>
                  <a:pt x="80010" y="846455"/>
                </a:lnTo>
                <a:lnTo>
                  <a:pt x="75437" y="843534"/>
                </a:lnTo>
                <a:close/>
              </a:path>
              <a:path w="86360" h="924560">
                <a:moveTo>
                  <a:pt x="43052" y="887012"/>
                </a:moveTo>
                <a:lnTo>
                  <a:pt x="34670" y="900430"/>
                </a:lnTo>
                <a:lnTo>
                  <a:pt x="51435" y="900430"/>
                </a:lnTo>
                <a:lnTo>
                  <a:pt x="43052" y="887012"/>
                </a:lnTo>
                <a:close/>
              </a:path>
              <a:path w="86360" h="924560">
                <a:moveTo>
                  <a:pt x="52958" y="871155"/>
                </a:moveTo>
                <a:lnTo>
                  <a:pt x="43052" y="887012"/>
                </a:lnTo>
                <a:lnTo>
                  <a:pt x="51435" y="900430"/>
                </a:lnTo>
                <a:lnTo>
                  <a:pt x="52958" y="900430"/>
                </a:lnTo>
                <a:lnTo>
                  <a:pt x="52958" y="871155"/>
                </a:lnTo>
                <a:close/>
              </a:path>
              <a:path w="86360" h="924560">
                <a:moveTo>
                  <a:pt x="52958" y="0"/>
                </a:moveTo>
                <a:lnTo>
                  <a:pt x="33146" y="0"/>
                </a:lnTo>
                <a:lnTo>
                  <a:pt x="33147" y="871155"/>
                </a:lnTo>
                <a:lnTo>
                  <a:pt x="43052" y="887012"/>
                </a:lnTo>
                <a:lnTo>
                  <a:pt x="52958" y="871155"/>
                </a:lnTo>
                <a:lnTo>
                  <a:pt x="52958" y="0"/>
                </a:lnTo>
                <a:close/>
              </a:path>
            </a:pathLst>
          </a:custGeom>
          <a:solidFill>
            <a:srgbClr val="000000"/>
          </a:solidFill>
        </p:spPr>
        <p:txBody>
          <a:bodyPr wrap="square" lIns="0" tIns="0" rIns="0" bIns="0" rtlCol="0"/>
          <a:lstStyle/>
          <a:p>
            <a:endParaRPr/>
          </a:p>
        </p:txBody>
      </p:sp>
      <p:sp>
        <p:nvSpPr>
          <p:cNvPr id="10" name="object 10"/>
          <p:cNvSpPr/>
          <p:nvPr/>
        </p:nvSpPr>
        <p:spPr>
          <a:xfrm>
            <a:off x="7730109" y="3953255"/>
            <a:ext cx="86360" cy="924560"/>
          </a:xfrm>
          <a:custGeom>
            <a:avLst/>
            <a:gdLst/>
            <a:ahLst/>
            <a:cxnLst/>
            <a:rect l="l" t="t" r="r" b="b"/>
            <a:pathLst>
              <a:path w="86360" h="924560">
                <a:moveTo>
                  <a:pt x="10667" y="843534"/>
                </a:moveTo>
                <a:lnTo>
                  <a:pt x="6095" y="846455"/>
                </a:lnTo>
                <a:lnTo>
                  <a:pt x="1396" y="849376"/>
                </a:lnTo>
                <a:lnTo>
                  <a:pt x="0" y="855472"/>
                </a:lnTo>
                <a:lnTo>
                  <a:pt x="43052" y="924433"/>
                </a:lnTo>
                <a:lnTo>
                  <a:pt x="54791" y="905637"/>
                </a:lnTo>
                <a:lnTo>
                  <a:pt x="33146" y="905637"/>
                </a:lnTo>
                <a:lnTo>
                  <a:pt x="33146" y="871155"/>
                </a:lnTo>
                <a:lnTo>
                  <a:pt x="16763" y="844931"/>
                </a:lnTo>
                <a:lnTo>
                  <a:pt x="10667" y="843534"/>
                </a:lnTo>
                <a:close/>
              </a:path>
              <a:path w="86360" h="924560">
                <a:moveTo>
                  <a:pt x="33147" y="871155"/>
                </a:moveTo>
                <a:lnTo>
                  <a:pt x="33146" y="905637"/>
                </a:lnTo>
                <a:lnTo>
                  <a:pt x="52958" y="905637"/>
                </a:lnTo>
                <a:lnTo>
                  <a:pt x="52958" y="900430"/>
                </a:lnTo>
                <a:lnTo>
                  <a:pt x="34670" y="900430"/>
                </a:lnTo>
                <a:lnTo>
                  <a:pt x="43052" y="887012"/>
                </a:lnTo>
                <a:lnTo>
                  <a:pt x="33147" y="871155"/>
                </a:lnTo>
                <a:close/>
              </a:path>
              <a:path w="86360" h="924560">
                <a:moveTo>
                  <a:pt x="75437" y="843534"/>
                </a:moveTo>
                <a:lnTo>
                  <a:pt x="69341" y="844931"/>
                </a:lnTo>
                <a:lnTo>
                  <a:pt x="52958" y="871155"/>
                </a:lnTo>
                <a:lnTo>
                  <a:pt x="52958" y="905637"/>
                </a:lnTo>
                <a:lnTo>
                  <a:pt x="54791" y="905637"/>
                </a:lnTo>
                <a:lnTo>
                  <a:pt x="86105" y="855472"/>
                </a:lnTo>
                <a:lnTo>
                  <a:pt x="84708" y="849376"/>
                </a:lnTo>
                <a:lnTo>
                  <a:pt x="80010" y="846455"/>
                </a:lnTo>
                <a:lnTo>
                  <a:pt x="75437" y="843534"/>
                </a:lnTo>
                <a:close/>
              </a:path>
              <a:path w="86360" h="924560">
                <a:moveTo>
                  <a:pt x="43052" y="887012"/>
                </a:moveTo>
                <a:lnTo>
                  <a:pt x="34670" y="900430"/>
                </a:lnTo>
                <a:lnTo>
                  <a:pt x="51435" y="900430"/>
                </a:lnTo>
                <a:lnTo>
                  <a:pt x="43052" y="887012"/>
                </a:lnTo>
                <a:close/>
              </a:path>
              <a:path w="86360" h="924560">
                <a:moveTo>
                  <a:pt x="52958" y="871155"/>
                </a:moveTo>
                <a:lnTo>
                  <a:pt x="43052" y="887012"/>
                </a:lnTo>
                <a:lnTo>
                  <a:pt x="51435" y="900430"/>
                </a:lnTo>
                <a:lnTo>
                  <a:pt x="52958" y="900430"/>
                </a:lnTo>
                <a:lnTo>
                  <a:pt x="52958" y="871155"/>
                </a:lnTo>
                <a:close/>
              </a:path>
              <a:path w="86360" h="924560">
                <a:moveTo>
                  <a:pt x="52958" y="0"/>
                </a:moveTo>
                <a:lnTo>
                  <a:pt x="33146" y="0"/>
                </a:lnTo>
                <a:lnTo>
                  <a:pt x="33147" y="871155"/>
                </a:lnTo>
                <a:lnTo>
                  <a:pt x="43052" y="887012"/>
                </a:lnTo>
                <a:lnTo>
                  <a:pt x="52958" y="871155"/>
                </a:lnTo>
                <a:lnTo>
                  <a:pt x="52958" y="0"/>
                </a:lnTo>
                <a:close/>
              </a:path>
            </a:pathLst>
          </a:custGeom>
          <a:solidFill>
            <a:srgbClr val="000000"/>
          </a:solidFill>
        </p:spPr>
        <p:txBody>
          <a:bodyPr wrap="square" lIns="0" tIns="0" rIns="0" bIns="0" rtlCol="0"/>
          <a:lstStyle/>
          <a:p>
            <a:endParaRPr/>
          </a:p>
        </p:txBody>
      </p:sp>
      <p:sp>
        <p:nvSpPr>
          <p:cNvPr id="11" name="object 11"/>
          <p:cNvSpPr/>
          <p:nvPr/>
        </p:nvSpPr>
        <p:spPr>
          <a:xfrm>
            <a:off x="8492108" y="3963034"/>
            <a:ext cx="86360" cy="924560"/>
          </a:xfrm>
          <a:custGeom>
            <a:avLst/>
            <a:gdLst/>
            <a:ahLst/>
            <a:cxnLst/>
            <a:rect l="l" t="t" r="r" b="b"/>
            <a:pathLst>
              <a:path w="86359" h="924560">
                <a:moveTo>
                  <a:pt x="43052" y="37420"/>
                </a:moveTo>
                <a:lnTo>
                  <a:pt x="33147" y="53277"/>
                </a:lnTo>
                <a:lnTo>
                  <a:pt x="33147" y="924432"/>
                </a:lnTo>
                <a:lnTo>
                  <a:pt x="52959" y="924432"/>
                </a:lnTo>
                <a:lnTo>
                  <a:pt x="52959" y="53277"/>
                </a:lnTo>
                <a:lnTo>
                  <a:pt x="43052" y="37420"/>
                </a:lnTo>
                <a:close/>
              </a:path>
              <a:path w="86359" h="924560">
                <a:moveTo>
                  <a:pt x="43052" y="0"/>
                </a:moveTo>
                <a:lnTo>
                  <a:pt x="0" y="68960"/>
                </a:lnTo>
                <a:lnTo>
                  <a:pt x="1397" y="75056"/>
                </a:lnTo>
                <a:lnTo>
                  <a:pt x="6096" y="77977"/>
                </a:lnTo>
                <a:lnTo>
                  <a:pt x="10668" y="80898"/>
                </a:lnTo>
                <a:lnTo>
                  <a:pt x="16764" y="79501"/>
                </a:lnTo>
                <a:lnTo>
                  <a:pt x="33147" y="53277"/>
                </a:lnTo>
                <a:lnTo>
                  <a:pt x="33147" y="18795"/>
                </a:lnTo>
                <a:lnTo>
                  <a:pt x="54787" y="18795"/>
                </a:lnTo>
                <a:lnTo>
                  <a:pt x="43052" y="0"/>
                </a:lnTo>
                <a:close/>
              </a:path>
              <a:path w="86359" h="924560">
                <a:moveTo>
                  <a:pt x="54787" y="18795"/>
                </a:moveTo>
                <a:lnTo>
                  <a:pt x="52959" y="18795"/>
                </a:lnTo>
                <a:lnTo>
                  <a:pt x="52959" y="53277"/>
                </a:lnTo>
                <a:lnTo>
                  <a:pt x="69342" y="79501"/>
                </a:lnTo>
                <a:lnTo>
                  <a:pt x="75438" y="80898"/>
                </a:lnTo>
                <a:lnTo>
                  <a:pt x="80010" y="77977"/>
                </a:lnTo>
                <a:lnTo>
                  <a:pt x="84709" y="75056"/>
                </a:lnTo>
                <a:lnTo>
                  <a:pt x="86106" y="68960"/>
                </a:lnTo>
                <a:lnTo>
                  <a:pt x="54787" y="18795"/>
                </a:lnTo>
                <a:close/>
              </a:path>
              <a:path w="86359" h="924560">
                <a:moveTo>
                  <a:pt x="52959" y="18795"/>
                </a:moveTo>
                <a:lnTo>
                  <a:pt x="33147" y="18795"/>
                </a:lnTo>
                <a:lnTo>
                  <a:pt x="33147" y="53277"/>
                </a:lnTo>
                <a:lnTo>
                  <a:pt x="43052" y="37420"/>
                </a:lnTo>
                <a:lnTo>
                  <a:pt x="34671" y="24002"/>
                </a:lnTo>
                <a:lnTo>
                  <a:pt x="52959" y="24002"/>
                </a:lnTo>
                <a:lnTo>
                  <a:pt x="52959" y="18795"/>
                </a:lnTo>
                <a:close/>
              </a:path>
              <a:path w="86359" h="924560">
                <a:moveTo>
                  <a:pt x="52959" y="24002"/>
                </a:moveTo>
                <a:lnTo>
                  <a:pt x="51435" y="24002"/>
                </a:lnTo>
                <a:lnTo>
                  <a:pt x="43052" y="37420"/>
                </a:lnTo>
                <a:lnTo>
                  <a:pt x="52959" y="53277"/>
                </a:lnTo>
                <a:lnTo>
                  <a:pt x="52959" y="24002"/>
                </a:lnTo>
                <a:close/>
              </a:path>
              <a:path w="86359" h="924560">
                <a:moveTo>
                  <a:pt x="51435" y="24002"/>
                </a:moveTo>
                <a:lnTo>
                  <a:pt x="34671" y="24002"/>
                </a:lnTo>
                <a:lnTo>
                  <a:pt x="43052" y="37420"/>
                </a:lnTo>
                <a:lnTo>
                  <a:pt x="51435" y="24002"/>
                </a:lnTo>
                <a:close/>
              </a:path>
            </a:pathLst>
          </a:custGeom>
          <a:solidFill>
            <a:srgbClr val="000000"/>
          </a:solidFill>
        </p:spPr>
        <p:txBody>
          <a:bodyPr wrap="square" lIns="0" tIns="0" rIns="0" bIns="0" rtlCol="0"/>
          <a:lstStyle/>
          <a:p>
            <a:endParaRPr/>
          </a:p>
        </p:txBody>
      </p:sp>
      <p:sp>
        <p:nvSpPr>
          <p:cNvPr id="12" name="object 12"/>
          <p:cNvSpPr/>
          <p:nvPr/>
        </p:nvSpPr>
        <p:spPr>
          <a:xfrm>
            <a:off x="8492108" y="2362835"/>
            <a:ext cx="86360" cy="924560"/>
          </a:xfrm>
          <a:custGeom>
            <a:avLst/>
            <a:gdLst/>
            <a:ahLst/>
            <a:cxnLst/>
            <a:rect l="l" t="t" r="r" b="b"/>
            <a:pathLst>
              <a:path w="86359" h="924560">
                <a:moveTo>
                  <a:pt x="43052" y="37420"/>
                </a:moveTo>
                <a:lnTo>
                  <a:pt x="33147" y="53277"/>
                </a:lnTo>
                <a:lnTo>
                  <a:pt x="33147" y="924432"/>
                </a:lnTo>
                <a:lnTo>
                  <a:pt x="52959" y="924432"/>
                </a:lnTo>
                <a:lnTo>
                  <a:pt x="52959" y="53277"/>
                </a:lnTo>
                <a:lnTo>
                  <a:pt x="43052" y="37420"/>
                </a:lnTo>
                <a:close/>
              </a:path>
              <a:path w="86359" h="924560">
                <a:moveTo>
                  <a:pt x="43052" y="0"/>
                </a:moveTo>
                <a:lnTo>
                  <a:pt x="0" y="68961"/>
                </a:lnTo>
                <a:lnTo>
                  <a:pt x="1397" y="75056"/>
                </a:lnTo>
                <a:lnTo>
                  <a:pt x="6096" y="77977"/>
                </a:lnTo>
                <a:lnTo>
                  <a:pt x="10668" y="80899"/>
                </a:lnTo>
                <a:lnTo>
                  <a:pt x="16764" y="79501"/>
                </a:lnTo>
                <a:lnTo>
                  <a:pt x="33147" y="53277"/>
                </a:lnTo>
                <a:lnTo>
                  <a:pt x="33147" y="18795"/>
                </a:lnTo>
                <a:lnTo>
                  <a:pt x="54787" y="18795"/>
                </a:lnTo>
                <a:lnTo>
                  <a:pt x="43052" y="0"/>
                </a:lnTo>
                <a:close/>
              </a:path>
              <a:path w="86359" h="924560">
                <a:moveTo>
                  <a:pt x="54787" y="18795"/>
                </a:moveTo>
                <a:lnTo>
                  <a:pt x="52959" y="18795"/>
                </a:lnTo>
                <a:lnTo>
                  <a:pt x="52959" y="53277"/>
                </a:lnTo>
                <a:lnTo>
                  <a:pt x="69342" y="79501"/>
                </a:lnTo>
                <a:lnTo>
                  <a:pt x="75438" y="80899"/>
                </a:lnTo>
                <a:lnTo>
                  <a:pt x="80010" y="77977"/>
                </a:lnTo>
                <a:lnTo>
                  <a:pt x="84709" y="75056"/>
                </a:lnTo>
                <a:lnTo>
                  <a:pt x="86106" y="68961"/>
                </a:lnTo>
                <a:lnTo>
                  <a:pt x="54787" y="18795"/>
                </a:lnTo>
                <a:close/>
              </a:path>
              <a:path w="86359" h="924560">
                <a:moveTo>
                  <a:pt x="52959" y="18795"/>
                </a:moveTo>
                <a:lnTo>
                  <a:pt x="33147" y="18795"/>
                </a:lnTo>
                <a:lnTo>
                  <a:pt x="33147" y="53277"/>
                </a:lnTo>
                <a:lnTo>
                  <a:pt x="43052" y="37420"/>
                </a:lnTo>
                <a:lnTo>
                  <a:pt x="34671" y="24002"/>
                </a:lnTo>
                <a:lnTo>
                  <a:pt x="52959" y="24002"/>
                </a:lnTo>
                <a:lnTo>
                  <a:pt x="52959" y="18795"/>
                </a:lnTo>
                <a:close/>
              </a:path>
              <a:path w="86359" h="924560">
                <a:moveTo>
                  <a:pt x="52959" y="24002"/>
                </a:moveTo>
                <a:lnTo>
                  <a:pt x="51435" y="24002"/>
                </a:lnTo>
                <a:lnTo>
                  <a:pt x="43052" y="37420"/>
                </a:lnTo>
                <a:lnTo>
                  <a:pt x="52959" y="53277"/>
                </a:lnTo>
                <a:lnTo>
                  <a:pt x="52959" y="24002"/>
                </a:lnTo>
                <a:close/>
              </a:path>
              <a:path w="86359" h="924560">
                <a:moveTo>
                  <a:pt x="51435" y="24002"/>
                </a:moveTo>
                <a:lnTo>
                  <a:pt x="34671" y="24002"/>
                </a:lnTo>
                <a:lnTo>
                  <a:pt x="43052" y="37420"/>
                </a:lnTo>
                <a:lnTo>
                  <a:pt x="51435" y="24002"/>
                </a:lnTo>
                <a:close/>
              </a:path>
            </a:pathLst>
          </a:custGeom>
          <a:solidFill>
            <a:srgbClr val="000000"/>
          </a:solidFill>
        </p:spPr>
        <p:txBody>
          <a:bodyPr wrap="square" lIns="0" tIns="0" rIns="0" bIns="0" rtlCol="0"/>
          <a:lstStyle/>
          <a:p>
            <a:endParaRPr/>
          </a:p>
        </p:txBody>
      </p:sp>
      <p:sp>
        <p:nvSpPr>
          <p:cNvPr id="13" name="object 13"/>
          <p:cNvSpPr/>
          <p:nvPr/>
        </p:nvSpPr>
        <p:spPr>
          <a:xfrm>
            <a:off x="8915400" y="3280122"/>
            <a:ext cx="831993" cy="6148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0507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461" y="470411"/>
            <a:ext cx="6490953" cy="677108"/>
          </a:xfrm>
          <a:prstGeom prst="rect">
            <a:avLst/>
          </a:prstGeom>
        </p:spPr>
        <p:txBody>
          <a:bodyPr vert="horz" wrap="square" lIns="0" tIns="0" rIns="0" bIns="0" rtlCol="0" anchor="ctr">
            <a:spAutoFit/>
          </a:bodyPr>
          <a:lstStyle/>
          <a:p>
            <a:pPr marL="2665095">
              <a:lnSpc>
                <a:spcPct val="100000"/>
              </a:lnSpc>
            </a:pPr>
            <a:r>
              <a:rPr spc="-5" dirty="0"/>
              <a:t>Definitions</a:t>
            </a:r>
          </a:p>
        </p:txBody>
      </p:sp>
      <p:sp>
        <p:nvSpPr>
          <p:cNvPr id="3" name="object 3"/>
          <p:cNvSpPr txBox="1">
            <a:spLocks noGrp="1"/>
          </p:cNvSpPr>
          <p:nvPr>
            <p:ph type="body" idx="1"/>
          </p:nvPr>
        </p:nvSpPr>
        <p:spPr>
          <a:xfrm>
            <a:off x="761999" y="1545219"/>
            <a:ext cx="10996411" cy="4565352"/>
          </a:xfrm>
          <a:prstGeom prst="rect">
            <a:avLst/>
          </a:prstGeom>
        </p:spPr>
        <p:txBody>
          <a:bodyPr vert="horz" wrap="square" lIns="0" tIns="0" rIns="0" bIns="0" rtlCol="0">
            <a:spAutoFit/>
          </a:bodyPr>
          <a:lstStyle/>
          <a:p>
            <a:pPr>
              <a:lnSpc>
                <a:spcPct val="100000"/>
              </a:lnSpc>
            </a:pPr>
            <a:r>
              <a:rPr sz="3200" b="1" spc="-5" dirty="0">
                <a:latin typeface="Calibri"/>
                <a:cs typeface="Calibri"/>
              </a:rPr>
              <a:t>Thre</a:t>
            </a:r>
            <a:r>
              <a:rPr sz="3200" b="1" spc="5" dirty="0">
                <a:latin typeface="Calibri"/>
                <a:cs typeface="Calibri"/>
              </a:rPr>
              <a:t>a</a:t>
            </a:r>
            <a:r>
              <a:rPr sz="3200" b="1" dirty="0">
                <a:latin typeface="Calibri"/>
                <a:cs typeface="Calibri"/>
              </a:rPr>
              <a:t>ts</a:t>
            </a:r>
            <a:r>
              <a:rPr sz="3200" b="1" spc="-5" dirty="0">
                <a:latin typeface="Calibri"/>
                <a:cs typeface="Calibri"/>
              </a:rPr>
              <a:t> </a:t>
            </a:r>
            <a:r>
              <a:rPr sz="3200" dirty="0"/>
              <a:t>are</a:t>
            </a:r>
            <a:r>
              <a:rPr sz="3200" spc="-10" dirty="0"/>
              <a:t> </a:t>
            </a:r>
            <a:r>
              <a:rPr sz="3200" spc="-5" dirty="0"/>
              <a:t>peopl</a:t>
            </a:r>
            <a:r>
              <a:rPr sz="3200" dirty="0"/>
              <a:t>e</a:t>
            </a:r>
            <a:r>
              <a:rPr sz="3200" spc="20" dirty="0"/>
              <a:t> </a:t>
            </a:r>
            <a:r>
              <a:rPr sz="3200" dirty="0"/>
              <a:t>who</a:t>
            </a:r>
            <a:r>
              <a:rPr sz="3200" spc="-30" dirty="0"/>
              <a:t> </a:t>
            </a:r>
            <a:r>
              <a:rPr sz="3200" dirty="0"/>
              <a:t>are able</a:t>
            </a:r>
            <a:r>
              <a:rPr sz="3200" spc="5" dirty="0"/>
              <a:t> </a:t>
            </a:r>
            <a:r>
              <a:rPr sz="3200" dirty="0"/>
              <a:t>to</a:t>
            </a:r>
            <a:r>
              <a:rPr sz="3200" spc="-25" dirty="0"/>
              <a:t> </a:t>
            </a:r>
            <a:r>
              <a:rPr sz="3200" dirty="0"/>
              <a:t>take</a:t>
            </a:r>
            <a:r>
              <a:rPr sz="3200" spc="-10" dirty="0"/>
              <a:t> </a:t>
            </a:r>
            <a:r>
              <a:rPr sz="3200" dirty="0"/>
              <a:t>advanta</a:t>
            </a:r>
            <a:r>
              <a:rPr sz="3200" spc="-10" dirty="0"/>
              <a:t>g</a:t>
            </a:r>
            <a:r>
              <a:rPr sz="3200" dirty="0"/>
              <a:t>e </a:t>
            </a:r>
            <a:r>
              <a:rPr sz="3200" spc="-5" dirty="0"/>
              <a:t>o</a:t>
            </a:r>
            <a:r>
              <a:rPr sz="3200" dirty="0"/>
              <a:t>f</a:t>
            </a:r>
            <a:r>
              <a:rPr sz="3200" spc="-5" dirty="0"/>
              <a:t> security</a:t>
            </a:r>
            <a:r>
              <a:rPr lang="en-US" sz="3200" dirty="0">
                <a:latin typeface="Calibri"/>
              </a:rPr>
              <a:t> </a:t>
            </a:r>
            <a:r>
              <a:rPr sz="3200" dirty="0"/>
              <a:t>vuln</a:t>
            </a:r>
            <a:r>
              <a:rPr sz="3200" spc="5" dirty="0"/>
              <a:t>e</a:t>
            </a:r>
            <a:r>
              <a:rPr sz="3200" spc="-10" dirty="0"/>
              <a:t>ra</a:t>
            </a:r>
            <a:r>
              <a:rPr sz="3200" spc="-5" dirty="0"/>
              <a:t>bi</a:t>
            </a:r>
            <a:r>
              <a:rPr sz="3200" spc="5" dirty="0"/>
              <a:t>l</a:t>
            </a:r>
            <a:r>
              <a:rPr sz="3200" dirty="0"/>
              <a:t>iti</a:t>
            </a:r>
            <a:r>
              <a:rPr sz="3200" spc="-15" dirty="0"/>
              <a:t>es</a:t>
            </a:r>
            <a:r>
              <a:rPr sz="3200" dirty="0"/>
              <a:t> to</a:t>
            </a:r>
            <a:r>
              <a:rPr sz="3200" spc="-15" dirty="0"/>
              <a:t> </a:t>
            </a:r>
            <a:r>
              <a:rPr sz="3200" spc="-10" dirty="0"/>
              <a:t>attack</a:t>
            </a:r>
            <a:r>
              <a:rPr sz="3200" spc="-20" dirty="0"/>
              <a:t> </a:t>
            </a:r>
            <a:r>
              <a:rPr sz="3200" spc="-15" dirty="0"/>
              <a:t>s</a:t>
            </a:r>
            <a:r>
              <a:rPr sz="3200" spc="-10" dirty="0"/>
              <a:t>y</a:t>
            </a:r>
            <a:r>
              <a:rPr sz="3200" spc="-15" dirty="0"/>
              <a:t>st</a:t>
            </a:r>
            <a:r>
              <a:rPr sz="3200" spc="-10" dirty="0"/>
              <a:t>e</a:t>
            </a:r>
            <a:r>
              <a:rPr sz="3200" dirty="0"/>
              <a:t>ms.</a:t>
            </a:r>
          </a:p>
          <a:p>
            <a:pPr marL="859790" indent="-286385">
              <a:lnSpc>
                <a:spcPct val="100000"/>
              </a:lnSpc>
              <a:spcBef>
                <a:spcPts val="505"/>
              </a:spcBef>
              <a:buFont typeface="Calibri"/>
              <a:buChar char="–"/>
              <a:tabLst>
                <a:tab pos="860425" algn="l"/>
              </a:tabLst>
            </a:pPr>
            <a:r>
              <a:rPr spc="-5" dirty="0"/>
              <a:t>Cr</a:t>
            </a:r>
            <a:r>
              <a:rPr spc="-10" dirty="0"/>
              <a:t>i</a:t>
            </a:r>
            <a:r>
              <a:rPr dirty="0"/>
              <a:t>m</a:t>
            </a:r>
            <a:r>
              <a:rPr spc="-10" dirty="0"/>
              <a:t>i</a:t>
            </a:r>
            <a:r>
              <a:rPr spc="-5" dirty="0"/>
              <a:t>nals</a:t>
            </a:r>
            <a:r>
              <a:rPr dirty="0"/>
              <a:t>,</a:t>
            </a:r>
            <a:r>
              <a:rPr spc="20" dirty="0"/>
              <a:t> </a:t>
            </a:r>
            <a:r>
              <a:rPr dirty="0"/>
              <a:t>ha</a:t>
            </a:r>
            <a:r>
              <a:rPr spc="5" dirty="0"/>
              <a:t>c</a:t>
            </a:r>
            <a:r>
              <a:rPr dirty="0"/>
              <a:t>ktivist</a:t>
            </a:r>
            <a:r>
              <a:rPr spc="-25" dirty="0"/>
              <a:t>s</a:t>
            </a:r>
            <a:r>
              <a:rPr dirty="0"/>
              <a:t>,</a:t>
            </a:r>
            <a:r>
              <a:rPr spc="30" dirty="0"/>
              <a:t> </a:t>
            </a:r>
            <a:r>
              <a:rPr spc="-5" dirty="0"/>
              <a:t>spies</a:t>
            </a:r>
            <a:r>
              <a:rPr dirty="0"/>
              <a:t>,</a:t>
            </a:r>
            <a:r>
              <a:rPr spc="10" dirty="0"/>
              <a:t> </a:t>
            </a:r>
            <a:r>
              <a:rPr spc="-5" dirty="0"/>
              <a:t>disgruntle</a:t>
            </a:r>
            <a:r>
              <a:rPr dirty="0"/>
              <a:t>d</a:t>
            </a:r>
            <a:r>
              <a:rPr spc="5" dirty="0"/>
              <a:t> </a:t>
            </a:r>
            <a:r>
              <a:rPr dirty="0"/>
              <a:t>e</a:t>
            </a:r>
            <a:r>
              <a:rPr spc="-10" dirty="0"/>
              <a:t>m</a:t>
            </a:r>
            <a:r>
              <a:rPr spc="-5" dirty="0"/>
              <a:t>ployees.</a:t>
            </a:r>
            <a:endParaRPr dirty="0"/>
          </a:p>
          <a:p>
            <a:pPr>
              <a:lnSpc>
                <a:spcPct val="100000"/>
              </a:lnSpc>
              <a:spcBef>
                <a:spcPts val="545"/>
              </a:spcBef>
            </a:pPr>
            <a:r>
              <a:rPr sz="3200" b="1" dirty="0">
                <a:latin typeface="Calibri"/>
                <a:cs typeface="Calibri"/>
              </a:rPr>
              <a:t>At</a:t>
            </a:r>
            <a:r>
              <a:rPr sz="3200" b="1" spc="-10" dirty="0">
                <a:latin typeface="Calibri"/>
                <a:cs typeface="Calibri"/>
              </a:rPr>
              <a:t>t</a:t>
            </a:r>
            <a:r>
              <a:rPr sz="3200" b="1" dirty="0">
                <a:latin typeface="Calibri"/>
                <a:cs typeface="Calibri"/>
              </a:rPr>
              <a:t>a</a:t>
            </a:r>
            <a:r>
              <a:rPr sz="3200" b="1" spc="5" dirty="0">
                <a:latin typeface="Calibri"/>
                <a:cs typeface="Calibri"/>
              </a:rPr>
              <a:t>c</a:t>
            </a:r>
            <a:r>
              <a:rPr sz="3200" b="1" dirty="0">
                <a:latin typeface="Calibri"/>
                <a:cs typeface="Calibri"/>
              </a:rPr>
              <a:t>ks </a:t>
            </a:r>
            <a:r>
              <a:rPr sz="3200" dirty="0"/>
              <a:t>are</a:t>
            </a:r>
            <a:r>
              <a:rPr sz="3200" spc="-10" dirty="0"/>
              <a:t> </a:t>
            </a:r>
            <a:r>
              <a:rPr sz="3200" dirty="0"/>
              <a:t>to</a:t>
            </a:r>
            <a:r>
              <a:rPr sz="3200" spc="-15" dirty="0"/>
              <a:t>o</a:t>
            </a:r>
            <a:r>
              <a:rPr sz="3200" dirty="0"/>
              <a:t>l</a:t>
            </a:r>
            <a:r>
              <a:rPr sz="3200" spc="-5" dirty="0"/>
              <a:t>s</a:t>
            </a:r>
            <a:r>
              <a:rPr sz="3200" spc="-10" dirty="0"/>
              <a:t>,</a:t>
            </a:r>
            <a:r>
              <a:rPr sz="3200" spc="-5" dirty="0"/>
              <a:t> pro</a:t>
            </a:r>
            <a:r>
              <a:rPr sz="3200" spc="-10" dirty="0"/>
              <a:t>g</a:t>
            </a:r>
            <a:r>
              <a:rPr sz="3200" dirty="0"/>
              <a:t>rams,</a:t>
            </a:r>
            <a:r>
              <a:rPr sz="3200" spc="-20" dirty="0"/>
              <a:t> </a:t>
            </a:r>
            <a:r>
              <a:rPr sz="3200" dirty="0"/>
              <a:t>and</a:t>
            </a:r>
            <a:r>
              <a:rPr sz="3200" spc="-5" dirty="0"/>
              <a:t> </a:t>
            </a:r>
            <a:r>
              <a:rPr sz="3200" dirty="0"/>
              <a:t>meth</a:t>
            </a:r>
            <a:r>
              <a:rPr sz="3200" spc="-10" dirty="0"/>
              <a:t>o</a:t>
            </a:r>
            <a:r>
              <a:rPr sz="3200" spc="-5" dirty="0"/>
              <a:t>d</a:t>
            </a:r>
            <a:r>
              <a:rPr sz="3200" dirty="0"/>
              <a:t>s</a:t>
            </a:r>
            <a:r>
              <a:rPr sz="3200" spc="-20" dirty="0"/>
              <a:t> </a:t>
            </a:r>
            <a:r>
              <a:rPr sz="3200" spc="-5" dirty="0"/>
              <a:t>use</a:t>
            </a:r>
            <a:r>
              <a:rPr sz="3200" dirty="0"/>
              <a:t>d</a:t>
            </a:r>
            <a:r>
              <a:rPr sz="3200" spc="5" dirty="0"/>
              <a:t> </a:t>
            </a:r>
            <a:r>
              <a:rPr sz="3200" spc="-5" dirty="0"/>
              <a:t>b</a:t>
            </a:r>
            <a:r>
              <a:rPr sz="3200" dirty="0"/>
              <a:t>y</a:t>
            </a:r>
            <a:r>
              <a:rPr sz="3200" spc="-10" dirty="0"/>
              <a:t> </a:t>
            </a:r>
            <a:r>
              <a:rPr sz="3200" dirty="0"/>
              <a:t>threats</a:t>
            </a:r>
            <a:r>
              <a:rPr sz="3200" spc="-15" dirty="0"/>
              <a:t> </a:t>
            </a:r>
            <a:r>
              <a:rPr sz="3200" dirty="0"/>
              <a:t>to</a:t>
            </a:r>
            <a:r>
              <a:rPr lang="en-US" sz="3200" dirty="0">
                <a:latin typeface="Calibri"/>
              </a:rPr>
              <a:t> </a:t>
            </a:r>
            <a:r>
              <a:rPr sz="3200" spc="-5" dirty="0"/>
              <a:t>obt</a:t>
            </a:r>
            <a:r>
              <a:rPr sz="3200" spc="5" dirty="0"/>
              <a:t>a</a:t>
            </a:r>
            <a:r>
              <a:rPr sz="3200" dirty="0"/>
              <a:t>in</a:t>
            </a:r>
            <a:r>
              <a:rPr sz="3200" spc="-5" dirty="0"/>
              <a:t> </a:t>
            </a:r>
            <a:r>
              <a:rPr sz="3200" spc="5" dirty="0"/>
              <a:t>a</a:t>
            </a:r>
            <a:r>
              <a:rPr sz="3200" spc="-15" dirty="0"/>
              <a:t>ss</a:t>
            </a:r>
            <a:r>
              <a:rPr sz="3200" spc="-10" dirty="0"/>
              <a:t>e</a:t>
            </a:r>
            <a:r>
              <a:rPr sz="3200" dirty="0"/>
              <a:t>ts</a:t>
            </a:r>
            <a:r>
              <a:rPr sz="3200" spc="-10" dirty="0"/>
              <a:t> </a:t>
            </a:r>
            <a:r>
              <a:rPr sz="3200" spc="-15" dirty="0"/>
              <a:t>fro</a:t>
            </a:r>
            <a:r>
              <a:rPr sz="3200" spc="-20" dirty="0"/>
              <a:t>m</a:t>
            </a:r>
            <a:r>
              <a:rPr sz="3200" spc="5" dirty="0"/>
              <a:t> </a:t>
            </a:r>
            <a:r>
              <a:rPr sz="3200" spc="-15" dirty="0"/>
              <a:t>s</a:t>
            </a:r>
            <a:r>
              <a:rPr sz="3200" spc="-10" dirty="0"/>
              <a:t>y</a:t>
            </a:r>
            <a:r>
              <a:rPr sz="3200" spc="-15" dirty="0"/>
              <a:t>st</a:t>
            </a:r>
            <a:r>
              <a:rPr sz="3200" spc="-10" dirty="0"/>
              <a:t>e</a:t>
            </a:r>
            <a:r>
              <a:rPr sz="3200" spc="-15" dirty="0"/>
              <a:t>ms</a:t>
            </a:r>
            <a:r>
              <a:rPr sz="3200" spc="-10" dirty="0"/>
              <a:t> </a:t>
            </a:r>
            <a:r>
              <a:rPr sz="3200" dirty="0"/>
              <a:t>in</a:t>
            </a:r>
            <a:r>
              <a:rPr sz="3200" spc="-5" dirty="0"/>
              <a:t> </a:t>
            </a:r>
            <a:r>
              <a:rPr sz="3200" dirty="0"/>
              <a:t>viol</a:t>
            </a:r>
            <a:r>
              <a:rPr sz="3200" spc="5" dirty="0"/>
              <a:t>a</a:t>
            </a:r>
            <a:r>
              <a:rPr sz="3200" dirty="0"/>
              <a:t>tion</a:t>
            </a:r>
            <a:r>
              <a:rPr sz="3200" spc="-5" dirty="0"/>
              <a:t> o</a:t>
            </a:r>
            <a:r>
              <a:rPr sz="3200" dirty="0"/>
              <a:t>f </a:t>
            </a:r>
            <a:r>
              <a:rPr sz="3200" spc="-10" dirty="0"/>
              <a:t>t</a:t>
            </a:r>
            <a:r>
              <a:rPr sz="3200" spc="-20" dirty="0"/>
              <a:t>h</a:t>
            </a:r>
            <a:r>
              <a:rPr sz="3200" spc="-15" dirty="0"/>
              <a:t>e</a:t>
            </a:r>
            <a:r>
              <a:rPr sz="3200" spc="5" dirty="0"/>
              <a:t> </a:t>
            </a:r>
            <a:r>
              <a:rPr sz="3200" spc="-15" dirty="0"/>
              <a:t>s</a:t>
            </a:r>
            <a:r>
              <a:rPr sz="3200" spc="-10" dirty="0"/>
              <a:t>e</a:t>
            </a:r>
            <a:r>
              <a:rPr sz="3200" dirty="0"/>
              <a:t>c</a:t>
            </a:r>
            <a:r>
              <a:rPr sz="3200" spc="5" dirty="0"/>
              <a:t>u</a:t>
            </a:r>
            <a:r>
              <a:rPr sz="3200" dirty="0"/>
              <a:t>r</a:t>
            </a:r>
            <a:r>
              <a:rPr sz="3200" spc="5" dirty="0"/>
              <a:t>i</a:t>
            </a:r>
            <a:r>
              <a:rPr sz="3200" spc="-10" dirty="0"/>
              <a:t>ty</a:t>
            </a:r>
            <a:r>
              <a:rPr sz="3200" spc="-20" dirty="0"/>
              <a:t> </a:t>
            </a:r>
            <a:r>
              <a:rPr sz="3200" spc="-5" dirty="0"/>
              <a:t>poli</a:t>
            </a:r>
            <a:r>
              <a:rPr sz="3200" spc="10" dirty="0"/>
              <a:t>c</a:t>
            </a:r>
            <a:r>
              <a:rPr sz="3200" dirty="0"/>
              <a:t>y.</a:t>
            </a:r>
          </a:p>
          <a:p>
            <a:pPr marL="859790" indent="-286385">
              <a:lnSpc>
                <a:spcPct val="100000"/>
              </a:lnSpc>
              <a:spcBef>
                <a:spcPts val="505"/>
              </a:spcBef>
              <a:buFont typeface="Calibri"/>
              <a:buChar char="–"/>
              <a:tabLst>
                <a:tab pos="860425" algn="l"/>
              </a:tabLst>
            </a:pPr>
            <a:r>
              <a:rPr spc="-5" dirty="0"/>
              <a:t>St</a:t>
            </a:r>
            <a:r>
              <a:rPr spc="5" dirty="0"/>
              <a:t>u</a:t>
            </a:r>
            <a:r>
              <a:rPr spc="-5" dirty="0"/>
              <a:t>xne</a:t>
            </a:r>
            <a:r>
              <a:rPr dirty="0"/>
              <a:t>t, </a:t>
            </a:r>
            <a:r>
              <a:rPr spc="-5" dirty="0"/>
              <a:t>Dar</a:t>
            </a:r>
            <a:r>
              <a:rPr dirty="0"/>
              <a:t>k</a:t>
            </a:r>
            <a:r>
              <a:rPr spc="-10" dirty="0"/>
              <a:t> </a:t>
            </a:r>
            <a:r>
              <a:rPr spc="-5" dirty="0"/>
              <a:t>Com</a:t>
            </a:r>
            <a:r>
              <a:rPr spc="-10" dirty="0"/>
              <a:t>e</a:t>
            </a:r>
            <a:r>
              <a:rPr dirty="0"/>
              <a:t>t,</a:t>
            </a:r>
            <a:r>
              <a:rPr spc="-5" dirty="0"/>
              <a:t> </a:t>
            </a:r>
            <a:r>
              <a:rPr dirty="0"/>
              <a:t>AirC</a:t>
            </a:r>
            <a:r>
              <a:rPr spc="-10" dirty="0"/>
              <a:t>r</a:t>
            </a:r>
            <a:r>
              <a:rPr dirty="0"/>
              <a:t>ac</a:t>
            </a:r>
            <a:r>
              <a:rPr spc="5" dirty="0"/>
              <a:t>k</a:t>
            </a:r>
            <a:r>
              <a:rPr dirty="0"/>
              <a:t>,</a:t>
            </a:r>
            <a:r>
              <a:rPr spc="5" dirty="0"/>
              <a:t> </a:t>
            </a:r>
            <a:r>
              <a:rPr dirty="0"/>
              <a:t>John</a:t>
            </a:r>
            <a:r>
              <a:rPr spc="-20" dirty="0"/>
              <a:t> </a:t>
            </a:r>
            <a:r>
              <a:rPr dirty="0"/>
              <a:t>the </a:t>
            </a:r>
            <a:r>
              <a:rPr spc="5" dirty="0"/>
              <a:t>R</a:t>
            </a:r>
            <a:r>
              <a:rPr dirty="0"/>
              <a:t>ipper</a:t>
            </a:r>
          </a:p>
          <a:p>
            <a:pPr marR="27305">
              <a:lnSpc>
                <a:spcPct val="100000"/>
              </a:lnSpc>
              <a:spcBef>
                <a:spcPts val="545"/>
              </a:spcBef>
            </a:pPr>
            <a:r>
              <a:rPr sz="3200" b="1" spc="-5" dirty="0">
                <a:latin typeface="Calibri"/>
                <a:cs typeface="Calibri"/>
              </a:rPr>
              <a:t>Vul</a:t>
            </a:r>
            <a:r>
              <a:rPr sz="3200" b="1" spc="-10" dirty="0">
                <a:latin typeface="Calibri"/>
                <a:cs typeface="Calibri"/>
              </a:rPr>
              <a:t>n</a:t>
            </a:r>
            <a:r>
              <a:rPr sz="3200" b="1" spc="-5" dirty="0">
                <a:latin typeface="Calibri"/>
                <a:cs typeface="Calibri"/>
              </a:rPr>
              <a:t>e</a:t>
            </a:r>
            <a:r>
              <a:rPr sz="3200" b="1" dirty="0">
                <a:latin typeface="Calibri"/>
                <a:cs typeface="Calibri"/>
              </a:rPr>
              <a:t>rabilities</a:t>
            </a:r>
            <a:r>
              <a:rPr sz="3200" b="1" spc="-5" dirty="0">
                <a:latin typeface="Calibri"/>
                <a:cs typeface="Calibri"/>
              </a:rPr>
              <a:t> </a:t>
            </a:r>
            <a:r>
              <a:rPr sz="3200" dirty="0"/>
              <a:t>are weakn</a:t>
            </a:r>
            <a:r>
              <a:rPr sz="3200" spc="5" dirty="0"/>
              <a:t>e</a:t>
            </a:r>
            <a:r>
              <a:rPr sz="3200" spc="-5" dirty="0"/>
              <a:t>sse</a:t>
            </a:r>
            <a:r>
              <a:rPr sz="3200" dirty="0"/>
              <a:t>s</a:t>
            </a:r>
            <a:r>
              <a:rPr sz="3200" spc="-20" dirty="0"/>
              <a:t> </a:t>
            </a:r>
            <a:r>
              <a:rPr sz="3200" dirty="0"/>
              <a:t>in</a:t>
            </a:r>
            <a:r>
              <a:rPr sz="3200" spc="-5" dirty="0"/>
              <a:t> </a:t>
            </a:r>
            <a:r>
              <a:rPr sz="3200" dirty="0"/>
              <a:t>a </a:t>
            </a:r>
            <a:r>
              <a:rPr sz="3200" spc="-10" dirty="0"/>
              <a:t>s</a:t>
            </a:r>
            <a:r>
              <a:rPr sz="3200" dirty="0"/>
              <a:t>ystem</a:t>
            </a:r>
            <a:r>
              <a:rPr sz="3200" spc="-30" dirty="0"/>
              <a:t> </a:t>
            </a:r>
            <a:r>
              <a:rPr sz="3200" dirty="0"/>
              <a:t>that</a:t>
            </a:r>
            <a:r>
              <a:rPr sz="3200" spc="-20" dirty="0"/>
              <a:t> </a:t>
            </a:r>
            <a:r>
              <a:rPr sz="3200" dirty="0"/>
              <a:t>allow</a:t>
            </a:r>
            <a:r>
              <a:rPr sz="3200" spc="-5" dirty="0"/>
              <a:t> </a:t>
            </a:r>
            <a:r>
              <a:rPr sz="3200" dirty="0"/>
              <a:t>a</a:t>
            </a:r>
            <a:r>
              <a:rPr sz="3200" spc="-20" dirty="0"/>
              <a:t> </a:t>
            </a:r>
            <a:r>
              <a:rPr sz="3200" dirty="0"/>
              <a:t>threat to</a:t>
            </a:r>
            <a:r>
              <a:rPr sz="3200" spc="-5" dirty="0"/>
              <a:t> obt</a:t>
            </a:r>
            <a:r>
              <a:rPr sz="3200" spc="5" dirty="0"/>
              <a:t>a</a:t>
            </a:r>
            <a:r>
              <a:rPr sz="3200" dirty="0"/>
              <a:t>in</a:t>
            </a:r>
            <a:r>
              <a:rPr sz="3200" spc="-5" dirty="0"/>
              <a:t> </a:t>
            </a:r>
            <a:r>
              <a:rPr sz="3200" spc="-15" dirty="0"/>
              <a:t>ac</a:t>
            </a:r>
            <a:r>
              <a:rPr sz="3200" spc="-5" dirty="0"/>
              <a:t>c</a:t>
            </a:r>
            <a:r>
              <a:rPr sz="3200" spc="-15" dirty="0"/>
              <a:t>ess</a:t>
            </a:r>
            <a:r>
              <a:rPr sz="3200" spc="-10" dirty="0"/>
              <a:t> </a:t>
            </a:r>
            <a:r>
              <a:rPr sz="3200" dirty="0"/>
              <a:t>to</a:t>
            </a:r>
            <a:r>
              <a:rPr sz="3200" spc="-5" dirty="0"/>
              <a:t> </a:t>
            </a:r>
            <a:r>
              <a:rPr sz="3200" dirty="0"/>
              <a:t>inf</a:t>
            </a:r>
            <a:r>
              <a:rPr sz="3200" spc="-20" dirty="0"/>
              <a:t>orm</a:t>
            </a:r>
            <a:r>
              <a:rPr sz="3200" spc="-5" dirty="0"/>
              <a:t>a</a:t>
            </a:r>
            <a:r>
              <a:rPr sz="3200" dirty="0"/>
              <a:t>tion</a:t>
            </a:r>
            <a:r>
              <a:rPr sz="3200" spc="-5" dirty="0"/>
              <a:t> </a:t>
            </a:r>
            <a:r>
              <a:rPr sz="3200" spc="-15" dirty="0"/>
              <a:t>asse</a:t>
            </a:r>
            <a:r>
              <a:rPr sz="3200" spc="-5" dirty="0"/>
              <a:t>t</a:t>
            </a:r>
            <a:r>
              <a:rPr sz="3200" dirty="0"/>
              <a:t>s</a:t>
            </a:r>
            <a:r>
              <a:rPr sz="3200" spc="-5" dirty="0"/>
              <a:t> </a:t>
            </a:r>
            <a:r>
              <a:rPr sz="3200" dirty="0"/>
              <a:t>in</a:t>
            </a:r>
            <a:r>
              <a:rPr sz="3200" spc="-5" dirty="0"/>
              <a:t> </a:t>
            </a:r>
            <a:r>
              <a:rPr sz="3200" dirty="0"/>
              <a:t>viol</a:t>
            </a:r>
            <a:r>
              <a:rPr sz="3200" spc="5" dirty="0"/>
              <a:t>a</a:t>
            </a:r>
            <a:r>
              <a:rPr sz="3200" dirty="0"/>
              <a:t>tion</a:t>
            </a:r>
            <a:r>
              <a:rPr sz="3200" spc="-5" dirty="0"/>
              <a:t> o</a:t>
            </a:r>
            <a:r>
              <a:rPr sz="3200" dirty="0"/>
              <a:t>f a </a:t>
            </a:r>
            <a:r>
              <a:rPr sz="3200" dirty="0">
                <a:latin typeface="Calibri"/>
                <a:cs typeface="Calibri"/>
              </a:rPr>
              <a:t>syst</a:t>
            </a:r>
            <a:r>
              <a:rPr sz="3200" spc="5" dirty="0">
                <a:latin typeface="Calibri"/>
                <a:cs typeface="Calibri"/>
              </a:rPr>
              <a:t>e</a:t>
            </a:r>
            <a:r>
              <a:rPr sz="3200" dirty="0">
                <a:latin typeface="Calibri"/>
                <a:cs typeface="Calibri"/>
              </a:rPr>
              <a:t>m’s se</a:t>
            </a:r>
            <a:r>
              <a:rPr sz="3200" spc="5" dirty="0">
                <a:latin typeface="Calibri"/>
                <a:cs typeface="Calibri"/>
              </a:rPr>
              <a:t>c</a:t>
            </a:r>
            <a:r>
              <a:rPr sz="3200" dirty="0">
                <a:latin typeface="Calibri"/>
                <a:cs typeface="Calibri"/>
              </a:rPr>
              <a:t>urity</a:t>
            </a:r>
            <a:r>
              <a:rPr sz="3200" spc="-15" dirty="0">
                <a:latin typeface="Calibri"/>
                <a:cs typeface="Calibri"/>
              </a:rPr>
              <a:t> </a:t>
            </a:r>
            <a:r>
              <a:rPr sz="3200" dirty="0">
                <a:latin typeface="Calibri"/>
                <a:cs typeface="Calibri"/>
              </a:rPr>
              <a:t>poli</a:t>
            </a:r>
            <a:r>
              <a:rPr sz="3200" spc="5" dirty="0">
                <a:latin typeface="Calibri"/>
                <a:cs typeface="Calibri"/>
              </a:rPr>
              <a:t>c</a:t>
            </a:r>
            <a:r>
              <a:rPr sz="3200" dirty="0">
                <a:latin typeface="Calibri"/>
                <a:cs typeface="Calibri"/>
              </a:rPr>
              <a:t>y.</a:t>
            </a:r>
          </a:p>
        </p:txBody>
      </p:sp>
    </p:spTree>
    <p:extLst>
      <p:ext uri="{BB962C8B-B14F-4D97-AF65-F5344CB8AC3E}">
        <p14:creationId xmlns:p14="http://schemas.microsoft.com/office/powerpoint/2010/main" val="3170405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9991" y="148582"/>
            <a:ext cx="10515600" cy="830997"/>
          </a:xfrm>
          <a:prstGeom prst="rect">
            <a:avLst/>
          </a:prstGeom>
        </p:spPr>
        <p:txBody>
          <a:bodyPr vert="horz" wrap="square" lIns="0" tIns="0" rIns="0" bIns="0" rtlCol="0" anchor="ctr">
            <a:spAutoFit/>
          </a:bodyPr>
          <a:lstStyle/>
          <a:p>
            <a:pPr marL="3015615">
              <a:lnSpc>
                <a:spcPct val="100000"/>
              </a:lnSpc>
            </a:pPr>
            <a:r>
              <a:rPr lang="en-US" sz="5400" dirty="0"/>
              <a:t>Botnets</a:t>
            </a:r>
            <a:endParaRPr sz="5400" dirty="0"/>
          </a:p>
        </p:txBody>
      </p:sp>
      <p:sp>
        <p:nvSpPr>
          <p:cNvPr id="7" name="Content Placeholder 6">
            <a:extLst>
              <a:ext uri="{FF2B5EF4-FFF2-40B4-BE49-F238E27FC236}">
                <a16:creationId xmlns:a16="http://schemas.microsoft.com/office/drawing/2014/main" id="{5EC85ABE-2C5B-467E-BCB0-72F8005A338C}"/>
              </a:ext>
            </a:extLst>
          </p:cNvPr>
          <p:cNvSpPr>
            <a:spLocks noGrp="1"/>
          </p:cNvSpPr>
          <p:nvPr>
            <p:ph idx="1"/>
          </p:nvPr>
        </p:nvSpPr>
        <p:spPr>
          <a:xfrm>
            <a:off x="385970" y="5023654"/>
            <a:ext cx="11620500" cy="1655441"/>
          </a:xfrm>
        </p:spPr>
        <p:txBody>
          <a:bodyPr>
            <a:normAutofit fontScale="92500" lnSpcReduction="20000"/>
          </a:bodyPr>
          <a:lstStyle/>
          <a:p>
            <a:br>
              <a:rPr lang="en-US" dirty="0"/>
            </a:br>
            <a:r>
              <a:rPr lang="en-US" dirty="0"/>
              <a:t>A "bot" is a type of malware that allows an attacker to take control over an affected computer. Also known as “Web robots”, bots are usually part of a network of infected machines, known as a “botnet”, which is typically made up of victim machines that stretch across the globe</a:t>
            </a:r>
          </a:p>
        </p:txBody>
      </p:sp>
      <p:pic>
        <p:nvPicPr>
          <p:cNvPr id="3" name="Picture 2">
            <a:extLst>
              <a:ext uri="{FF2B5EF4-FFF2-40B4-BE49-F238E27FC236}">
                <a16:creationId xmlns:a16="http://schemas.microsoft.com/office/drawing/2014/main" id="{BCC5E6D7-1562-4BE1-9B43-37986B3216DB}"/>
              </a:ext>
            </a:extLst>
          </p:cNvPr>
          <p:cNvPicPr>
            <a:picLocks noChangeAspect="1"/>
          </p:cNvPicPr>
          <p:nvPr/>
        </p:nvPicPr>
        <p:blipFill>
          <a:blip r:embed="rId3"/>
          <a:stretch>
            <a:fillRect/>
          </a:stretch>
        </p:blipFill>
        <p:spPr>
          <a:xfrm>
            <a:off x="1536778" y="1113182"/>
            <a:ext cx="9276995" cy="3776869"/>
          </a:xfrm>
          <a:prstGeom prst="rect">
            <a:avLst/>
          </a:prstGeom>
        </p:spPr>
      </p:pic>
    </p:spTree>
    <p:extLst>
      <p:ext uri="{BB962C8B-B14F-4D97-AF65-F5344CB8AC3E}">
        <p14:creationId xmlns:p14="http://schemas.microsoft.com/office/powerpoint/2010/main" val="3989417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265680">
              <a:lnSpc>
                <a:spcPct val="100000"/>
              </a:lnSpc>
            </a:pPr>
            <a:r>
              <a:rPr spc="-5" dirty="0"/>
              <a:t>Vulnerabilities</a:t>
            </a:r>
          </a:p>
        </p:txBody>
      </p:sp>
      <p:sp>
        <p:nvSpPr>
          <p:cNvPr id="3" name="object 3"/>
          <p:cNvSpPr txBox="1"/>
          <p:nvPr/>
        </p:nvSpPr>
        <p:spPr>
          <a:xfrm>
            <a:off x="566670" y="1493343"/>
            <a:ext cx="10702344" cy="4388381"/>
          </a:xfrm>
          <a:prstGeom prst="rect">
            <a:avLst/>
          </a:prstGeom>
        </p:spPr>
        <p:txBody>
          <a:bodyPr vert="horz" wrap="square" lIns="0" tIns="0" rIns="0" bIns="0" rtlCol="0">
            <a:spAutoFit/>
          </a:bodyPr>
          <a:lstStyle/>
          <a:p>
            <a:pPr marL="12700"/>
            <a:r>
              <a:rPr sz="3200" spc="-5" dirty="0">
                <a:latin typeface="Calibri"/>
                <a:cs typeface="Calibri"/>
              </a:rPr>
              <a:t>Vulnerabi</a:t>
            </a:r>
            <a:r>
              <a:rPr sz="3200" dirty="0">
                <a:latin typeface="Calibri"/>
                <a:cs typeface="Calibri"/>
              </a:rPr>
              <a:t>lit</a:t>
            </a:r>
            <a:r>
              <a:rPr sz="3200" spc="-10" dirty="0">
                <a:latin typeface="Calibri"/>
                <a:cs typeface="Calibri"/>
              </a:rPr>
              <a:t>i</a:t>
            </a:r>
            <a:r>
              <a:rPr sz="3200" dirty="0">
                <a:latin typeface="Calibri"/>
                <a:cs typeface="Calibri"/>
              </a:rPr>
              <a:t>es</a:t>
            </a:r>
            <a:r>
              <a:rPr sz="3200" spc="40" dirty="0">
                <a:latin typeface="Calibri"/>
                <a:cs typeface="Calibri"/>
              </a:rPr>
              <a:t> </a:t>
            </a:r>
            <a:r>
              <a:rPr sz="3200" dirty="0">
                <a:latin typeface="Calibri"/>
                <a:cs typeface="Calibri"/>
              </a:rPr>
              <a:t>can</a:t>
            </a:r>
            <a:r>
              <a:rPr sz="3200" spc="-5" dirty="0">
                <a:latin typeface="Calibri"/>
                <a:cs typeface="Calibri"/>
              </a:rPr>
              <a:t> b</a:t>
            </a:r>
            <a:r>
              <a:rPr sz="3200" dirty="0">
                <a:latin typeface="Calibri"/>
                <a:cs typeface="Calibri"/>
              </a:rPr>
              <a:t>e</a:t>
            </a:r>
            <a:r>
              <a:rPr sz="3200" spc="10" dirty="0">
                <a:latin typeface="Calibri"/>
                <a:cs typeface="Calibri"/>
              </a:rPr>
              <a:t> </a:t>
            </a:r>
            <a:r>
              <a:rPr sz="3200" spc="-5" dirty="0">
                <a:latin typeface="Calibri"/>
                <a:cs typeface="Calibri"/>
              </a:rPr>
              <a:t>foun</a:t>
            </a:r>
            <a:r>
              <a:rPr sz="3200" dirty="0">
                <a:latin typeface="Calibri"/>
                <a:cs typeface="Calibri"/>
              </a:rPr>
              <a:t>d</a:t>
            </a:r>
            <a:r>
              <a:rPr sz="3200" spc="15" dirty="0">
                <a:latin typeface="Calibri"/>
                <a:cs typeface="Calibri"/>
              </a:rPr>
              <a:t> </a:t>
            </a:r>
            <a:r>
              <a:rPr sz="3200" dirty="0">
                <a:latin typeface="Calibri"/>
                <a:cs typeface="Calibri"/>
              </a:rPr>
              <a:t>in</a:t>
            </a:r>
            <a:r>
              <a:rPr sz="3200" spc="-60" dirty="0">
                <a:latin typeface="Calibri"/>
                <a:cs typeface="Calibri"/>
              </a:rPr>
              <a:t> </a:t>
            </a:r>
            <a:r>
              <a:rPr sz="3200" b="1" i="1" dirty="0">
                <a:latin typeface="Calibri"/>
                <a:cs typeface="Calibri"/>
              </a:rPr>
              <a:t>any</a:t>
            </a:r>
            <a:r>
              <a:rPr sz="3200" b="1" i="1" spc="-10" dirty="0">
                <a:latin typeface="Calibri"/>
                <a:cs typeface="Calibri"/>
              </a:rPr>
              <a:t> </a:t>
            </a:r>
            <a:r>
              <a:rPr sz="3200" spc="-5" dirty="0">
                <a:latin typeface="Calibri"/>
                <a:cs typeface="Calibri"/>
              </a:rPr>
              <a:t>sof</a:t>
            </a:r>
            <a:r>
              <a:rPr sz="3200" spc="-20" dirty="0">
                <a:latin typeface="Calibri"/>
                <a:cs typeface="Calibri"/>
              </a:rPr>
              <a:t>t</a:t>
            </a:r>
            <a:r>
              <a:rPr sz="3200" dirty="0">
                <a:latin typeface="Calibri"/>
                <a:cs typeface="Calibri"/>
              </a:rPr>
              <a:t>ware:</a:t>
            </a:r>
          </a:p>
          <a:p>
            <a:pPr marL="756285" indent="-286385">
              <a:spcBef>
                <a:spcPts val="690"/>
              </a:spcBef>
              <a:buFont typeface="Calibri"/>
              <a:buChar char="–"/>
              <a:tabLst>
                <a:tab pos="756920" algn="l"/>
              </a:tabLst>
            </a:pPr>
            <a:r>
              <a:rPr sz="2800" b="1" spc="-20" dirty="0">
                <a:latin typeface="Calibri"/>
                <a:cs typeface="Calibri"/>
              </a:rPr>
              <a:t>PC</a:t>
            </a:r>
            <a:r>
              <a:rPr sz="2800" b="1" spc="-10" dirty="0">
                <a:latin typeface="Calibri"/>
                <a:cs typeface="Calibri"/>
              </a:rPr>
              <a:t>:</a:t>
            </a:r>
            <a:r>
              <a:rPr sz="2800" b="1" spc="20" dirty="0">
                <a:latin typeface="Calibri"/>
                <a:cs typeface="Calibri"/>
              </a:rPr>
              <a:t> </a:t>
            </a:r>
            <a:r>
              <a:rPr sz="2800" spc="-20" dirty="0">
                <a:latin typeface="Calibri"/>
                <a:cs typeface="Calibri"/>
              </a:rPr>
              <a:t>Off</a:t>
            </a:r>
            <a:r>
              <a:rPr sz="2800" spc="-25" dirty="0">
                <a:latin typeface="Calibri"/>
                <a:cs typeface="Calibri"/>
              </a:rPr>
              <a:t>i</a:t>
            </a:r>
            <a:r>
              <a:rPr sz="2800" spc="-15" dirty="0">
                <a:latin typeface="Calibri"/>
                <a:cs typeface="Calibri"/>
              </a:rPr>
              <a:t>ce,</a:t>
            </a:r>
            <a:r>
              <a:rPr sz="2800" dirty="0">
                <a:latin typeface="Calibri"/>
                <a:cs typeface="Calibri"/>
              </a:rPr>
              <a:t> </a:t>
            </a:r>
            <a:r>
              <a:rPr sz="2800" spc="-15" dirty="0">
                <a:latin typeface="Calibri"/>
                <a:cs typeface="Calibri"/>
              </a:rPr>
              <a:t>Adobe</a:t>
            </a:r>
            <a:r>
              <a:rPr sz="2800" spc="15" dirty="0">
                <a:latin typeface="Calibri"/>
                <a:cs typeface="Calibri"/>
              </a:rPr>
              <a:t> </a:t>
            </a:r>
            <a:r>
              <a:rPr sz="2800" spc="-15" dirty="0">
                <a:latin typeface="Calibri"/>
                <a:cs typeface="Calibri"/>
              </a:rPr>
              <a:t>Re</a:t>
            </a:r>
            <a:r>
              <a:rPr sz="2800" spc="-10" dirty="0">
                <a:latin typeface="Calibri"/>
                <a:cs typeface="Calibri"/>
              </a:rPr>
              <a:t>a</a:t>
            </a:r>
            <a:r>
              <a:rPr sz="2800" spc="-20" dirty="0">
                <a:latin typeface="Calibri"/>
                <a:cs typeface="Calibri"/>
              </a:rPr>
              <a:t>der</a:t>
            </a:r>
            <a:r>
              <a:rPr sz="2800" spc="-10" dirty="0">
                <a:latin typeface="Calibri"/>
                <a:cs typeface="Calibri"/>
              </a:rPr>
              <a:t>, </a:t>
            </a:r>
            <a:r>
              <a:rPr sz="2800" spc="-15" dirty="0">
                <a:latin typeface="Calibri"/>
                <a:cs typeface="Calibri"/>
              </a:rPr>
              <a:t>web</a:t>
            </a:r>
            <a:r>
              <a:rPr sz="2800" spc="-5" dirty="0">
                <a:latin typeface="Calibri"/>
                <a:cs typeface="Calibri"/>
              </a:rPr>
              <a:t> </a:t>
            </a:r>
            <a:r>
              <a:rPr sz="2800" spc="-20" dirty="0">
                <a:latin typeface="Calibri"/>
                <a:cs typeface="Calibri"/>
              </a:rPr>
              <a:t>browsers</a:t>
            </a:r>
            <a:endParaRPr sz="2800" dirty="0">
              <a:latin typeface="Calibri"/>
              <a:cs typeface="Calibri"/>
            </a:endParaRPr>
          </a:p>
          <a:p>
            <a:pPr marL="756285" indent="-286385">
              <a:spcBef>
                <a:spcPts val="670"/>
              </a:spcBef>
              <a:buFont typeface="Calibri"/>
              <a:buChar char="–"/>
              <a:tabLst>
                <a:tab pos="756920" algn="l"/>
              </a:tabLst>
            </a:pPr>
            <a:r>
              <a:rPr sz="2800" b="1" spc="-15" dirty="0">
                <a:latin typeface="Calibri"/>
                <a:cs typeface="Calibri"/>
              </a:rPr>
              <a:t>Serv</a:t>
            </a:r>
            <a:r>
              <a:rPr sz="2800" b="1" spc="-35" dirty="0">
                <a:latin typeface="Calibri"/>
                <a:cs typeface="Calibri"/>
              </a:rPr>
              <a:t>e</a:t>
            </a:r>
            <a:r>
              <a:rPr sz="2800" b="1" spc="-15" dirty="0">
                <a:latin typeface="Calibri"/>
                <a:cs typeface="Calibri"/>
              </a:rPr>
              <a:t>r</a:t>
            </a:r>
            <a:r>
              <a:rPr sz="2800" b="1" spc="-10" dirty="0">
                <a:latin typeface="Calibri"/>
                <a:cs typeface="Calibri"/>
              </a:rPr>
              <a:t>:</a:t>
            </a:r>
            <a:r>
              <a:rPr sz="2800" b="1" spc="50" dirty="0">
                <a:latin typeface="Calibri"/>
                <a:cs typeface="Calibri"/>
              </a:rPr>
              <a:t> </a:t>
            </a:r>
            <a:r>
              <a:rPr sz="2800" spc="-20" dirty="0">
                <a:latin typeface="Calibri"/>
                <a:cs typeface="Calibri"/>
              </a:rPr>
              <a:t>Dat</a:t>
            </a:r>
            <a:r>
              <a:rPr sz="2800" spc="-10" dirty="0">
                <a:latin typeface="Calibri"/>
                <a:cs typeface="Calibri"/>
              </a:rPr>
              <a:t>a</a:t>
            </a:r>
            <a:r>
              <a:rPr sz="2800" spc="-20" dirty="0">
                <a:latin typeface="Calibri"/>
                <a:cs typeface="Calibri"/>
              </a:rPr>
              <a:t>bases</a:t>
            </a:r>
            <a:r>
              <a:rPr sz="2800" spc="-10" dirty="0">
                <a:latin typeface="Calibri"/>
                <a:cs typeface="Calibri"/>
              </a:rPr>
              <a:t>,</a:t>
            </a:r>
            <a:r>
              <a:rPr sz="2800" spc="30" dirty="0">
                <a:latin typeface="Calibri"/>
                <a:cs typeface="Calibri"/>
              </a:rPr>
              <a:t> </a:t>
            </a:r>
            <a:r>
              <a:rPr sz="2800" spc="-25" dirty="0">
                <a:latin typeface="Calibri"/>
                <a:cs typeface="Calibri"/>
              </a:rPr>
              <a:t>DNS</a:t>
            </a:r>
            <a:r>
              <a:rPr sz="2800" spc="-10" dirty="0">
                <a:latin typeface="Calibri"/>
                <a:cs typeface="Calibri"/>
              </a:rPr>
              <a:t>,</a:t>
            </a:r>
            <a:r>
              <a:rPr sz="2800" spc="35" dirty="0">
                <a:latin typeface="Calibri"/>
                <a:cs typeface="Calibri"/>
              </a:rPr>
              <a:t> </a:t>
            </a:r>
            <a:r>
              <a:rPr sz="2800" spc="-15" dirty="0">
                <a:latin typeface="Calibri"/>
                <a:cs typeface="Calibri"/>
              </a:rPr>
              <a:t>mail</a:t>
            </a:r>
            <a:r>
              <a:rPr sz="2800" dirty="0">
                <a:latin typeface="Calibri"/>
                <a:cs typeface="Calibri"/>
              </a:rPr>
              <a:t> </a:t>
            </a:r>
            <a:r>
              <a:rPr sz="2800" spc="-20" dirty="0">
                <a:latin typeface="Calibri"/>
                <a:cs typeface="Calibri"/>
              </a:rPr>
              <a:t>serve</a:t>
            </a:r>
            <a:r>
              <a:rPr sz="2800" spc="-10" dirty="0">
                <a:latin typeface="Calibri"/>
                <a:cs typeface="Calibri"/>
              </a:rPr>
              <a:t>r</a:t>
            </a:r>
            <a:r>
              <a:rPr sz="2800" spc="15" dirty="0">
                <a:latin typeface="Calibri"/>
                <a:cs typeface="Calibri"/>
              </a:rPr>
              <a:t> </a:t>
            </a:r>
            <a:r>
              <a:rPr sz="2800" spc="-20" dirty="0">
                <a:latin typeface="Calibri"/>
                <a:cs typeface="Calibri"/>
              </a:rPr>
              <a:t>soft</a:t>
            </a:r>
            <a:r>
              <a:rPr sz="2800" spc="-15" dirty="0">
                <a:latin typeface="Calibri"/>
                <a:cs typeface="Calibri"/>
              </a:rPr>
              <a:t>ware,</a:t>
            </a:r>
            <a:r>
              <a:rPr lang="en-US" sz="2800" dirty="0">
                <a:latin typeface="Calibri"/>
                <a:cs typeface="Calibri"/>
              </a:rPr>
              <a:t> </a:t>
            </a:r>
            <a:r>
              <a:rPr sz="2800" spc="-20" dirty="0">
                <a:latin typeface="Calibri"/>
                <a:cs typeface="Calibri"/>
              </a:rPr>
              <a:t>web</a:t>
            </a:r>
            <a:r>
              <a:rPr sz="2800" spc="-5" dirty="0">
                <a:latin typeface="Calibri"/>
                <a:cs typeface="Calibri"/>
              </a:rPr>
              <a:t> </a:t>
            </a:r>
            <a:r>
              <a:rPr sz="2800" spc="-20" dirty="0">
                <a:latin typeface="Calibri"/>
                <a:cs typeface="Calibri"/>
              </a:rPr>
              <a:t>servers</a:t>
            </a:r>
            <a:r>
              <a:rPr sz="2800" spc="-10" dirty="0">
                <a:latin typeface="Calibri"/>
                <a:cs typeface="Calibri"/>
              </a:rPr>
              <a:t>,</a:t>
            </a:r>
            <a:r>
              <a:rPr sz="2800" spc="20" dirty="0">
                <a:latin typeface="Calibri"/>
                <a:cs typeface="Calibri"/>
              </a:rPr>
              <a:t> </a:t>
            </a:r>
            <a:r>
              <a:rPr sz="2800" spc="-20" dirty="0">
                <a:latin typeface="Calibri"/>
                <a:cs typeface="Calibri"/>
              </a:rPr>
              <a:t>web</a:t>
            </a:r>
            <a:r>
              <a:rPr sz="2800" spc="-5" dirty="0">
                <a:latin typeface="Calibri"/>
                <a:cs typeface="Calibri"/>
              </a:rPr>
              <a:t> </a:t>
            </a:r>
            <a:r>
              <a:rPr sz="2800" spc="-10" dirty="0">
                <a:latin typeface="Calibri"/>
                <a:cs typeface="Calibri"/>
              </a:rPr>
              <a:t>a</a:t>
            </a:r>
            <a:r>
              <a:rPr sz="2800" spc="-20" dirty="0">
                <a:latin typeface="Calibri"/>
                <a:cs typeface="Calibri"/>
              </a:rPr>
              <a:t>pp</a:t>
            </a:r>
            <a:r>
              <a:rPr sz="2800" spc="-25" dirty="0">
                <a:latin typeface="Calibri"/>
                <a:cs typeface="Calibri"/>
              </a:rPr>
              <a:t>l</a:t>
            </a:r>
            <a:r>
              <a:rPr sz="2800" spc="-15" dirty="0">
                <a:latin typeface="Calibri"/>
                <a:cs typeface="Calibri"/>
              </a:rPr>
              <a:t>ications,</a:t>
            </a:r>
            <a:r>
              <a:rPr sz="2800" spc="25" dirty="0">
                <a:latin typeface="Calibri"/>
                <a:cs typeface="Calibri"/>
              </a:rPr>
              <a:t> </a:t>
            </a:r>
            <a:r>
              <a:rPr sz="2800" spc="-15" dirty="0">
                <a:latin typeface="Calibri"/>
                <a:cs typeface="Calibri"/>
              </a:rPr>
              <a:t>etc.</a:t>
            </a:r>
            <a:endParaRPr sz="2800" dirty="0">
              <a:latin typeface="Calibri"/>
              <a:cs typeface="Calibri"/>
            </a:endParaRPr>
          </a:p>
          <a:p>
            <a:pPr marL="756285" indent="-286385">
              <a:spcBef>
                <a:spcPts val="670"/>
              </a:spcBef>
              <a:buFont typeface="Calibri"/>
              <a:buChar char="–"/>
              <a:tabLst>
                <a:tab pos="756920" algn="l"/>
              </a:tabLst>
            </a:pPr>
            <a:r>
              <a:rPr sz="2800" b="1" spc="-20" dirty="0">
                <a:latin typeface="Calibri"/>
                <a:cs typeface="Calibri"/>
              </a:rPr>
              <a:t>Mobile</a:t>
            </a:r>
            <a:r>
              <a:rPr sz="2800" b="1" spc="-10" dirty="0">
                <a:latin typeface="Calibri"/>
                <a:cs typeface="Calibri"/>
              </a:rPr>
              <a:t>:</a:t>
            </a:r>
            <a:r>
              <a:rPr sz="2800" b="1" spc="25" dirty="0">
                <a:latin typeface="Calibri"/>
                <a:cs typeface="Calibri"/>
              </a:rPr>
              <a:t> </a:t>
            </a:r>
            <a:r>
              <a:rPr sz="2800" spc="-20" dirty="0">
                <a:latin typeface="Calibri"/>
                <a:cs typeface="Calibri"/>
              </a:rPr>
              <a:t>Mob</a:t>
            </a:r>
            <a:r>
              <a:rPr sz="2800" spc="-25" dirty="0">
                <a:latin typeface="Calibri"/>
                <a:cs typeface="Calibri"/>
              </a:rPr>
              <a:t>i</a:t>
            </a:r>
            <a:r>
              <a:rPr sz="2800" spc="-15" dirty="0">
                <a:latin typeface="Calibri"/>
                <a:cs typeface="Calibri"/>
              </a:rPr>
              <a:t>le</a:t>
            </a:r>
            <a:r>
              <a:rPr sz="2800" spc="15" dirty="0">
                <a:latin typeface="Calibri"/>
                <a:cs typeface="Calibri"/>
              </a:rPr>
              <a:t> </a:t>
            </a:r>
            <a:r>
              <a:rPr sz="2800" spc="-20" dirty="0">
                <a:latin typeface="Calibri"/>
                <a:cs typeface="Calibri"/>
              </a:rPr>
              <a:t>pho</a:t>
            </a:r>
            <a:r>
              <a:rPr sz="2800" spc="-25" dirty="0">
                <a:latin typeface="Calibri"/>
                <a:cs typeface="Calibri"/>
              </a:rPr>
              <a:t>n</a:t>
            </a:r>
            <a:r>
              <a:rPr sz="2800" spc="-15" dirty="0">
                <a:latin typeface="Calibri"/>
                <a:cs typeface="Calibri"/>
              </a:rPr>
              <a:t>e</a:t>
            </a:r>
            <a:r>
              <a:rPr sz="2800" spc="25" dirty="0">
                <a:latin typeface="Calibri"/>
                <a:cs typeface="Calibri"/>
              </a:rPr>
              <a:t> </a:t>
            </a:r>
            <a:r>
              <a:rPr sz="2800" spc="-25" dirty="0">
                <a:latin typeface="Calibri"/>
                <a:cs typeface="Calibri"/>
              </a:rPr>
              <a:t>OS</a:t>
            </a:r>
            <a:r>
              <a:rPr sz="2800" spc="-10" dirty="0">
                <a:latin typeface="Calibri"/>
                <a:cs typeface="Calibri"/>
              </a:rPr>
              <a:t>,</a:t>
            </a:r>
            <a:r>
              <a:rPr sz="2800" spc="5" dirty="0">
                <a:latin typeface="Calibri"/>
                <a:cs typeface="Calibri"/>
              </a:rPr>
              <a:t> </a:t>
            </a:r>
            <a:r>
              <a:rPr sz="2800" spc="-20" dirty="0">
                <a:latin typeface="Calibri"/>
                <a:cs typeface="Calibri"/>
              </a:rPr>
              <a:t>mob</a:t>
            </a:r>
            <a:r>
              <a:rPr sz="2800" spc="-25" dirty="0">
                <a:latin typeface="Calibri"/>
                <a:cs typeface="Calibri"/>
              </a:rPr>
              <a:t>i</a:t>
            </a:r>
            <a:r>
              <a:rPr sz="2800" spc="-15" dirty="0">
                <a:latin typeface="Calibri"/>
                <a:cs typeface="Calibri"/>
              </a:rPr>
              <a:t>le</a:t>
            </a:r>
            <a:r>
              <a:rPr sz="2800" spc="15" dirty="0">
                <a:latin typeface="Calibri"/>
                <a:cs typeface="Calibri"/>
              </a:rPr>
              <a:t> </a:t>
            </a:r>
            <a:r>
              <a:rPr sz="2800" spc="-15" dirty="0">
                <a:latin typeface="Calibri"/>
                <a:cs typeface="Calibri"/>
              </a:rPr>
              <a:t>app</a:t>
            </a:r>
            <a:r>
              <a:rPr sz="2800" spc="-25" dirty="0">
                <a:latin typeface="Calibri"/>
                <a:cs typeface="Calibri"/>
              </a:rPr>
              <a:t>l</a:t>
            </a:r>
            <a:r>
              <a:rPr sz="2800" spc="-15" dirty="0">
                <a:latin typeface="Calibri"/>
                <a:cs typeface="Calibri"/>
              </a:rPr>
              <a:t>ications</a:t>
            </a:r>
            <a:endParaRPr sz="2800" dirty="0">
              <a:latin typeface="Calibri"/>
              <a:cs typeface="Calibri"/>
            </a:endParaRPr>
          </a:p>
          <a:p>
            <a:pPr marL="756285" indent="-286385">
              <a:spcBef>
                <a:spcPts val="670"/>
              </a:spcBef>
              <a:buFont typeface="Calibri"/>
              <a:buChar char="–"/>
              <a:tabLst>
                <a:tab pos="756920" algn="l"/>
              </a:tabLst>
            </a:pPr>
            <a:r>
              <a:rPr sz="2800" b="1" spc="-20" dirty="0">
                <a:latin typeface="Calibri"/>
                <a:cs typeface="Calibri"/>
              </a:rPr>
              <a:t>Embedde</a:t>
            </a:r>
            <a:r>
              <a:rPr sz="2800" b="1" spc="-30" dirty="0">
                <a:latin typeface="Calibri"/>
                <a:cs typeface="Calibri"/>
              </a:rPr>
              <a:t>d</a:t>
            </a:r>
            <a:r>
              <a:rPr sz="2800" spc="-10" dirty="0">
                <a:latin typeface="Calibri"/>
                <a:cs typeface="Calibri"/>
              </a:rPr>
              <a:t>:</a:t>
            </a:r>
            <a:r>
              <a:rPr sz="2800" spc="5" dirty="0">
                <a:latin typeface="Calibri"/>
                <a:cs typeface="Calibri"/>
              </a:rPr>
              <a:t> </a:t>
            </a:r>
            <a:r>
              <a:rPr sz="2800" spc="-20" dirty="0">
                <a:latin typeface="Calibri"/>
                <a:cs typeface="Calibri"/>
              </a:rPr>
              <a:t>p</a:t>
            </a:r>
            <a:r>
              <a:rPr sz="2800" spc="-25" dirty="0">
                <a:latin typeface="Calibri"/>
                <a:cs typeface="Calibri"/>
              </a:rPr>
              <a:t>r</a:t>
            </a:r>
            <a:r>
              <a:rPr sz="2800" dirty="0">
                <a:latin typeface="Calibri"/>
                <a:cs typeface="Calibri"/>
              </a:rPr>
              <a:t>i</a:t>
            </a:r>
            <a:r>
              <a:rPr sz="2800" spc="-15" dirty="0">
                <a:latin typeface="Calibri"/>
                <a:cs typeface="Calibri"/>
              </a:rPr>
              <a:t>nter</a:t>
            </a:r>
            <a:r>
              <a:rPr sz="2800" spc="-25" dirty="0">
                <a:latin typeface="Calibri"/>
                <a:cs typeface="Calibri"/>
              </a:rPr>
              <a:t>s</a:t>
            </a:r>
            <a:r>
              <a:rPr sz="2800" spc="-10" dirty="0">
                <a:latin typeface="Calibri"/>
                <a:cs typeface="Calibri"/>
              </a:rPr>
              <a:t>,</a:t>
            </a:r>
            <a:r>
              <a:rPr sz="2800" spc="45" dirty="0">
                <a:latin typeface="Calibri"/>
                <a:cs typeface="Calibri"/>
              </a:rPr>
              <a:t> </a:t>
            </a:r>
            <a:r>
              <a:rPr sz="2800" spc="-15" dirty="0">
                <a:latin typeface="Calibri"/>
                <a:cs typeface="Calibri"/>
              </a:rPr>
              <a:t>ro</a:t>
            </a:r>
            <a:r>
              <a:rPr sz="2800" spc="-30" dirty="0">
                <a:latin typeface="Calibri"/>
                <a:cs typeface="Calibri"/>
              </a:rPr>
              <a:t>u</a:t>
            </a:r>
            <a:r>
              <a:rPr sz="2800" spc="-15" dirty="0">
                <a:latin typeface="Calibri"/>
                <a:cs typeface="Calibri"/>
              </a:rPr>
              <a:t>ter</a:t>
            </a:r>
            <a:r>
              <a:rPr sz="2800" spc="-25" dirty="0">
                <a:latin typeface="Calibri"/>
                <a:cs typeface="Calibri"/>
              </a:rPr>
              <a:t>s</a:t>
            </a:r>
            <a:r>
              <a:rPr sz="2800" spc="-10" dirty="0">
                <a:latin typeface="Calibri"/>
                <a:cs typeface="Calibri"/>
              </a:rPr>
              <a:t>,</a:t>
            </a:r>
            <a:r>
              <a:rPr sz="2800" spc="20" dirty="0">
                <a:latin typeface="Calibri"/>
                <a:cs typeface="Calibri"/>
              </a:rPr>
              <a:t> </a:t>
            </a:r>
            <a:r>
              <a:rPr sz="2800" spc="-20" dirty="0">
                <a:latin typeface="Calibri"/>
                <a:cs typeface="Calibri"/>
              </a:rPr>
              <a:t>switc</a:t>
            </a:r>
            <a:r>
              <a:rPr sz="2800" spc="-25" dirty="0">
                <a:latin typeface="Calibri"/>
                <a:cs typeface="Calibri"/>
              </a:rPr>
              <a:t>h</a:t>
            </a:r>
            <a:r>
              <a:rPr sz="2800" spc="-15" dirty="0">
                <a:latin typeface="Calibri"/>
                <a:cs typeface="Calibri"/>
              </a:rPr>
              <a:t>es,</a:t>
            </a:r>
            <a:r>
              <a:rPr sz="2800" spc="10" dirty="0">
                <a:latin typeface="Calibri"/>
                <a:cs typeface="Calibri"/>
              </a:rPr>
              <a:t> </a:t>
            </a:r>
            <a:r>
              <a:rPr sz="2800" spc="-20" dirty="0">
                <a:latin typeface="Calibri"/>
                <a:cs typeface="Calibri"/>
              </a:rPr>
              <a:t>VoIP</a:t>
            </a:r>
            <a:r>
              <a:rPr lang="en-US" sz="2800" dirty="0">
                <a:latin typeface="Calibri"/>
                <a:cs typeface="Calibri"/>
              </a:rPr>
              <a:t> </a:t>
            </a:r>
            <a:r>
              <a:rPr sz="2800" spc="-20" dirty="0">
                <a:latin typeface="Calibri"/>
                <a:cs typeface="Calibri"/>
              </a:rPr>
              <a:t>pho</a:t>
            </a:r>
            <a:r>
              <a:rPr sz="2800" spc="-25" dirty="0">
                <a:latin typeface="Calibri"/>
                <a:cs typeface="Calibri"/>
              </a:rPr>
              <a:t>n</a:t>
            </a:r>
            <a:r>
              <a:rPr sz="2800" spc="-15" dirty="0">
                <a:latin typeface="Calibri"/>
                <a:cs typeface="Calibri"/>
              </a:rPr>
              <a:t>es,</a:t>
            </a:r>
            <a:r>
              <a:rPr sz="2800" spc="30" dirty="0">
                <a:latin typeface="Calibri"/>
                <a:cs typeface="Calibri"/>
              </a:rPr>
              <a:t> </a:t>
            </a:r>
            <a:r>
              <a:rPr sz="2800" spc="-15" dirty="0">
                <a:latin typeface="Calibri"/>
                <a:cs typeface="Calibri"/>
              </a:rPr>
              <a:t>c</a:t>
            </a:r>
            <a:r>
              <a:rPr sz="2800" spc="-10" dirty="0">
                <a:latin typeface="Calibri"/>
                <a:cs typeface="Calibri"/>
              </a:rPr>
              <a:t>ars,</a:t>
            </a:r>
            <a:r>
              <a:rPr sz="2800" spc="-5" dirty="0">
                <a:latin typeface="Calibri"/>
                <a:cs typeface="Calibri"/>
              </a:rPr>
              <a:t> </a:t>
            </a:r>
            <a:r>
              <a:rPr sz="2800" spc="-15" dirty="0">
                <a:latin typeface="Calibri"/>
                <a:cs typeface="Calibri"/>
              </a:rPr>
              <a:t>medical</a:t>
            </a:r>
            <a:r>
              <a:rPr sz="2800" spc="5" dirty="0">
                <a:latin typeface="Calibri"/>
                <a:cs typeface="Calibri"/>
              </a:rPr>
              <a:t> </a:t>
            </a:r>
            <a:r>
              <a:rPr sz="2800" spc="-20" dirty="0">
                <a:latin typeface="Calibri"/>
                <a:cs typeface="Calibri"/>
              </a:rPr>
              <a:t>devi</a:t>
            </a:r>
            <a:r>
              <a:rPr sz="2800" spc="-15" dirty="0">
                <a:latin typeface="Calibri"/>
                <a:cs typeface="Calibri"/>
              </a:rPr>
              <a:t>ces,</a:t>
            </a:r>
            <a:r>
              <a:rPr sz="2800" spc="20" dirty="0">
                <a:latin typeface="Calibri"/>
                <a:cs typeface="Calibri"/>
              </a:rPr>
              <a:t> </a:t>
            </a:r>
            <a:r>
              <a:rPr sz="2800" spc="-20" dirty="0">
                <a:latin typeface="Calibri"/>
                <a:cs typeface="Calibri"/>
              </a:rPr>
              <a:t>TVs</a:t>
            </a:r>
            <a:r>
              <a:rPr sz="2800" spc="-10" dirty="0">
                <a:latin typeface="Calibri"/>
                <a:cs typeface="Calibri"/>
              </a:rPr>
              <a:t>,</a:t>
            </a:r>
            <a:r>
              <a:rPr sz="2800" spc="15" dirty="0">
                <a:latin typeface="Calibri"/>
                <a:cs typeface="Calibri"/>
              </a:rPr>
              <a:t> </a:t>
            </a:r>
            <a:r>
              <a:rPr sz="2800" spc="-15" dirty="0">
                <a:latin typeface="Calibri"/>
                <a:cs typeface="Calibri"/>
              </a:rPr>
              <a:t>etc.</a:t>
            </a:r>
            <a:endParaRPr sz="2800" dirty="0">
              <a:latin typeface="Calibri"/>
              <a:cs typeface="Calibri"/>
            </a:endParaRPr>
          </a:p>
          <a:p>
            <a:pPr marL="756285" marR="5080" indent="-286385">
              <a:spcBef>
                <a:spcPts val="670"/>
              </a:spcBef>
              <a:buFont typeface="Calibri"/>
              <a:buChar char="–"/>
              <a:tabLst>
                <a:tab pos="756920" algn="l"/>
              </a:tabLst>
            </a:pPr>
            <a:r>
              <a:rPr sz="2800" b="1" spc="-20" dirty="0">
                <a:latin typeface="Calibri"/>
                <a:cs typeface="Calibri"/>
              </a:rPr>
              <a:t>Thi</a:t>
            </a:r>
            <a:r>
              <a:rPr sz="2800" b="1" spc="-15" dirty="0">
                <a:latin typeface="Calibri"/>
                <a:cs typeface="Calibri"/>
              </a:rPr>
              <a:t>rd</a:t>
            </a:r>
            <a:r>
              <a:rPr sz="2800" b="1" spc="10" dirty="0">
                <a:latin typeface="Calibri"/>
                <a:cs typeface="Calibri"/>
              </a:rPr>
              <a:t> </a:t>
            </a:r>
            <a:r>
              <a:rPr sz="2800" b="1" spc="-15" dirty="0">
                <a:latin typeface="Calibri"/>
                <a:cs typeface="Calibri"/>
              </a:rPr>
              <a:t>party</a:t>
            </a:r>
            <a:r>
              <a:rPr sz="2800" b="1" spc="10" dirty="0">
                <a:latin typeface="Calibri"/>
                <a:cs typeface="Calibri"/>
              </a:rPr>
              <a:t> </a:t>
            </a:r>
            <a:r>
              <a:rPr sz="2800" b="1" spc="-15" dirty="0">
                <a:latin typeface="Calibri"/>
                <a:cs typeface="Calibri"/>
              </a:rPr>
              <a:t>software:</a:t>
            </a:r>
            <a:r>
              <a:rPr sz="2800" b="1" spc="25" dirty="0">
                <a:latin typeface="Calibri"/>
                <a:cs typeface="Calibri"/>
              </a:rPr>
              <a:t> </a:t>
            </a:r>
            <a:r>
              <a:rPr sz="2800" spc="-20" dirty="0">
                <a:latin typeface="Calibri"/>
                <a:cs typeface="Calibri"/>
              </a:rPr>
              <a:t>Web</a:t>
            </a:r>
            <a:r>
              <a:rPr sz="2800" spc="-5" dirty="0">
                <a:latin typeface="Calibri"/>
                <a:cs typeface="Calibri"/>
              </a:rPr>
              <a:t> </a:t>
            </a:r>
            <a:r>
              <a:rPr sz="2800" spc="-20" dirty="0">
                <a:latin typeface="Calibri"/>
                <a:cs typeface="Calibri"/>
              </a:rPr>
              <a:t>b</a:t>
            </a:r>
            <a:r>
              <a:rPr sz="2800" spc="-25" dirty="0">
                <a:latin typeface="Calibri"/>
                <a:cs typeface="Calibri"/>
              </a:rPr>
              <a:t>r</a:t>
            </a:r>
            <a:r>
              <a:rPr sz="2800" spc="-20" dirty="0">
                <a:latin typeface="Calibri"/>
                <a:cs typeface="Calibri"/>
              </a:rPr>
              <a:t>owse</a:t>
            </a:r>
            <a:r>
              <a:rPr sz="2800" spc="-10" dirty="0">
                <a:latin typeface="Calibri"/>
                <a:cs typeface="Calibri"/>
              </a:rPr>
              <a:t>r</a:t>
            </a:r>
            <a:r>
              <a:rPr sz="2800" spc="25" dirty="0">
                <a:latin typeface="Calibri"/>
                <a:cs typeface="Calibri"/>
              </a:rPr>
              <a:t> </a:t>
            </a:r>
            <a:r>
              <a:rPr sz="2800" spc="-5" dirty="0">
                <a:latin typeface="Calibri"/>
                <a:cs typeface="Calibri"/>
              </a:rPr>
              <a:t>p</a:t>
            </a:r>
            <a:r>
              <a:rPr sz="2800" spc="-15" dirty="0">
                <a:latin typeface="Calibri"/>
                <a:cs typeface="Calibri"/>
              </a:rPr>
              <a:t>l</a:t>
            </a:r>
            <a:r>
              <a:rPr sz="2800" spc="-20" dirty="0">
                <a:latin typeface="Calibri"/>
                <a:cs typeface="Calibri"/>
              </a:rPr>
              <a:t>ugins</a:t>
            </a:r>
            <a:r>
              <a:rPr sz="2800" spc="-10" dirty="0">
                <a:latin typeface="Calibri"/>
                <a:cs typeface="Calibri"/>
              </a:rPr>
              <a:t>,</a:t>
            </a:r>
            <a:r>
              <a:rPr sz="2800" spc="25" dirty="0">
                <a:latin typeface="Calibri"/>
                <a:cs typeface="Calibri"/>
              </a:rPr>
              <a:t> </a:t>
            </a:r>
            <a:r>
              <a:rPr sz="2800" spc="-20" dirty="0">
                <a:latin typeface="Calibri"/>
                <a:cs typeface="Calibri"/>
              </a:rPr>
              <a:t>Ad</a:t>
            </a:r>
            <a:r>
              <a:rPr sz="2800" spc="-10" dirty="0">
                <a:latin typeface="Calibri"/>
                <a:cs typeface="Calibri"/>
              </a:rPr>
              <a:t> affi</a:t>
            </a:r>
            <a:r>
              <a:rPr sz="2800" spc="-20" dirty="0">
                <a:latin typeface="Calibri"/>
                <a:cs typeface="Calibri"/>
              </a:rPr>
              <a:t>l</a:t>
            </a:r>
            <a:r>
              <a:rPr sz="2800" spc="-15" dirty="0">
                <a:latin typeface="Calibri"/>
                <a:cs typeface="Calibri"/>
              </a:rPr>
              <a:t>iate</a:t>
            </a:r>
            <a:r>
              <a:rPr sz="2800" spc="-20" dirty="0">
                <a:latin typeface="Calibri"/>
                <a:cs typeface="Calibri"/>
              </a:rPr>
              <a:t> networ</a:t>
            </a:r>
            <a:r>
              <a:rPr sz="2800" spc="-15" dirty="0">
                <a:latin typeface="Calibri"/>
                <a:cs typeface="Calibri"/>
              </a:rPr>
              <a:t>k</a:t>
            </a:r>
            <a:r>
              <a:rPr sz="2800" spc="25" dirty="0">
                <a:latin typeface="Calibri"/>
                <a:cs typeface="Calibri"/>
              </a:rPr>
              <a:t> </a:t>
            </a:r>
            <a:r>
              <a:rPr sz="2800" spc="-15" dirty="0">
                <a:latin typeface="Calibri"/>
                <a:cs typeface="Calibri"/>
              </a:rPr>
              <a:t>JavaScript</a:t>
            </a:r>
            <a:r>
              <a:rPr sz="2800" spc="-10" dirty="0">
                <a:latin typeface="Calibri"/>
                <a:cs typeface="Calibri"/>
              </a:rPr>
              <a:t> </a:t>
            </a:r>
            <a:r>
              <a:rPr sz="2800" spc="-15" dirty="0">
                <a:latin typeface="Calibri"/>
                <a:cs typeface="Calibri"/>
              </a:rPr>
              <a:t>inclu</a:t>
            </a:r>
            <a:r>
              <a:rPr sz="2800" spc="-35" dirty="0">
                <a:latin typeface="Calibri"/>
                <a:cs typeface="Calibri"/>
              </a:rPr>
              <a:t>d</a:t>
            </a:r>
            <a:r>
              <a:rPr sz="2800" spc="-15" dirty="0">
                <a:latin typeface="Calibri"/>
                <a:cs typeface="Calibri"/>
              </a:rPr>
              <a:t>e</a:t>
            </a:r>
            <a:r>
              <a:rPr sz="2800" spc="25" dirty="0">
                <a:latin typeface="Calibri"/>
                <a:cs typeface="Calibri"/>
              </a:rPr>
              <a:t> </a:t>
            </a:r>
            <a:r>
              <a:rPr sz="2800" spc="-5" dirty="0">
                <a:latin typeface="Calibri"/>
                <a:cs typeface="Calibri"/>
              </a:rPr>
              <a:t>fi</a:t>
            </a:r>
            <a:r>
              <a:rPr sz="2800" spc="-15" dirty="0">
                <a:latin typeface="Calibri"/>
                <a:cs typeface="Calibri"/>
              </a:rPr>
              <a:t>les,</a:t>
            </a:r>
            <a:r>
              <a:rPr sz="2800" dirty="0">
                <a:latin typeface="Calibri"/>
                <a:cs typeface="Calibri"/>
              </a:rPr>
              <a:t> </a:t>
            </a:r>
            <a:r>
              <a:rPr sz="2800" spc="-20" dirty="0">
                <a:latin typeface="Calibri"/>
                <a:cs typeface="Calibri"/>
              </a:rPr>
              <a:t>Mob</a:t>
            </a:r>
            <a:r>
              <a:rPr sz="2800" spc="-25" dirty="0">
                <a:latin typeface="Calibri"/>
                <a:cs typeface="Calibri"/>
              </a:rPr>
              <a:t>i</a:t>
            </a:r>
            <a:r>
              <a:rPr sz="2800" spc="-15" dirty="0">
                <a:latin typeface="Calibri"/>
                <a:cs typeface="Calibri"/>
              </a:rPr>
              <a:t>le ad</a:t>
            </a:r>
            <a:r>
              <a:rPr sz="2800" spc="-5" dirty="0">
                <a:latin typeface="Calibri"/>
                <a:cs typeface="Calibri"/>
              </a:rPr>
              <a:t> </a:t>
            </a:r>
            <a:r>
              <a:rPr sz="2800" dirty="0">
                <a:latin typeface="Calibri"/>
                <a:cs typeface="Calibri"/>
              </a:rPr>
              <a:t>l</a:t>
            </a:r>
            <a:r>
              <a:rPr sz="2800" spc="-10" dirty="0">
                <a:latin typeface="Calibri"/>
                <a:cs typeface="Calibri"/>
              </a:rPr>
              <a:t>i</a:t>
            </a:r>
            <a:r>
              <a:rPr sz="2800" spc="-20" dirty="0">
                <a:latin typeface="Calibri"/>
                <a:cs typeface="Calibri"/>
              </a:rPr>
              <a:t>brari</a:t>
            </a:r>
            <a:r>
              <a:rPr sz="2800" spc="-15" dirty="0">
                <a:latin typeface="Calibri"/>
                <a:cs typeface="Calibri"/>
              </a:rPr>
              <a:t>es</a:t>
            </a:r>
            <a:endParaRPr sz="2800" dirty="0">
              <a:latin typeface="Calibri"/>
              <a:cs typeface="Calibri"/>
            </a:endParaRPr>
          </a:p>
        </p:txBody>
      </p:sp>
    </p:spTree>
    <p:extLst>
      <p:ext uri="{BB962C8B-B14F-4D97-AF65-F5344CB8AC3E}">
        <p14:creationId xmlns:p14="http://schemas.microsoft.com/office/powerpoint/2010/main" val="3371396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3012440">
              <a:lnSpc>
                <a:spcPct val="100000"/>
              </a:lnSpc>
            </a:pPr>
            <a:r>
              <a:rPr dirty="0"/>
              <a:t>Patches</a:t>
            </a:r>
          </a:p>
        </p:txBody>
      </p:sp>
      <p:sp>
        <p:nvSpPr>
          <p:cNvPr id="3" name="object 3"/>
          <p:cNvSpPr txBox="1"/>
          <p:nvPr/>
        </p:nvSpPr>
        <p:spPr>
          <a:xfrm>
            <a:off x="1068946" y="1480465"/>
            <a:ext cx="10431888" cy="2977738"/>
          </a:xfrm>
          <a:prstGeom prst="rect">
            <a:avLst/>
          </a:prstGeom>
        </p:spPr>
        <p:txBody>
          <a:bodyPr vert="horz" wrap="square" lIns="0" tIns="0" rIns="0" bIns="0" rtlCol="0">
            <a:spAutoFit/>
          </a:bodyPr>
          <a:lstStyle/>
          <a:p>
            <a:pPr marL="12700"/>
            <a:r>
              <a:rPr sz="3200" dirty="0">
                <a:latin typeface="Calibri"/>
                <a:cs typeface="Calibri"/>
              </a:rPr>
              <a:t>A </a:t>
            </a:r>
            <a:r>
              <a:rPr sz="3200" b="1" dirty="0">
                <a:latin typeface="Calibri"/>
                <a:cs typeface="Calibri"/>
              </a:rPr>
              <a:t>patch</a:t>
            </a:r>
            <a:r>
              <a:rPr sz="3200" b="1" spc="-35" dirty="0">
                <a:latin typeface="Calibri"/>
                <a:cs typeface="Calibri"/>
              </a:rPr>
              <a:t> </a:t>
            </a:r>
            <a:r>
              <a:rPr sz="3200" dirty="0">
                <a:latin typeface="Calibri"/>
                <a:cs typeface="Calibri"/>
              </a:rPr>
              <a:t>is</a:t>
            </a:r>
            <a:r>
              <a:rPr sz="3200" spc="-10" dirty="0">
                <a:latin typeface="Calibri"/>
                <a:cs typeface="Calibri"/>
              </a:rPr>
              <a:t> </a:t>
            </a:r>
            <a:r>
              <a:rPr sz="3200" dirty="0">
                <a:latin typeface="Calibri"/>
                <a:cs typeface="Calibri"/>
              </a:rPr>
              <a:t>a </a:t>
            </a:r>
            <a:r>
              <a:rPr sz="3200" spc="-5" dirty="0">
                <a:latin typeface="Calibri"/>
                <a:cs typeface="Calibri"/>
              </a:rPr>
              <a:t>piec</a:t>
            </a:r>
            <a:r>
              <a:rPr sz="3200" dirty="0">
                <a:latin typeface="Calibri"/>
                <a:cs typeface="Calibri"/>
              </a:rPr>
              <a:t>e </a:t>
            </a:r>
            <a:r>
              <a:rPr sz="3200" spc="-5" dirty="0">
                <a:latin typeface="Calibri"/>
                <a:cs typeface="Calibri"/>
              </a:rPr>
              <a:t>o</a:t>
            </a:r>
            <a:r>
              <a:rPr sz="3200" dirty="0">
                <a:latin typeface="Calibri"/>
                <a:cs typeface="Calibri"/>
              </a:rPr>
              <a:t>f </a:t>
            </a:r>
            <a:r>
              <a:rPr sz="3200" spc="-15" dirty="0">
                <a:latin typeface="Calibri"/>
                <a:cs typeface="Calibri"/>
              </a:rPr>
              <a:t>d</a:t>
            </a:r>
            <a:r>
              <a:rPr sz="3200" dirty="0">
                <a:latin typeface="Calibri"/>
                <a:cs typeface="Calibri"/>
              </a:rPr>
              <a:t>ata</a:t>
            </a:r>
            <a:r>
              <a:rPr sz="3200" spc="10" dirty="0">
                <a:latin typeface="Calibri"/>
                <a:cs typeface="Calibri"/>
              </a:rPr>
              <a:t> </a:t>
            </a:r>
            <a:r>
              <a:rPr sz="3200" spc="-5" dirty="0">
                <a:latin typeface="Calibri"/>
                <a:cs typeface="Calibri"/>
              </a:rPr>
              <a:t>o</a:t>
            </a:r>
            <a:r>
              <a:rPr sz="3200" dirty="0">
                <a:latin typeface="Calibri"/>
                <a:cs typeface="Calibri"/>
              </a:rPr>
              <a:t>r </a:t>
            </a:r>
            <a:r>
              <a:rPr sz="3200" spc="-10" dirty="0">
                <a:latin typeface="Calibri"/>
                <a:cs typeface="Calibri"/>
              </a:rPr>
              <a:t>s</a:t>
            </a:r>
            <a:r>
              <a:rPr sz="3200" spc="-5" dirty="0">
                <a:latin typeface="Calibri"/>
                <a:cs typeface="Calibri"/>
              </a:rPr>
              <a:t>of</a:t>
            </a:r>
            <a:r>
              <a:rPr sz="3200" spc="-10" dirty="0">
                <a:latin typeface="Calibri"/>
                <a:cs typeface="Calibri"/>
              </a:rPr>
              <a:t>t</a:t>
            </a:r>
            <a:r>
              <a:rPr sz="3200" dirty="0">
                <a:latin typeface="Calibri"/>
                <a:cs typeface="Calibri"/>
              </a:rPr>
              <a:t>ware </a:t>
            </a:r>
            <a:r>
              <a:rPr sz="3200" spc="-15" dirty="0">
                <a:latin typeface="Calibri"/>
                <a:cs typeface="Calibri"/>
              </a:rPr>
              <a:t>d</a:t>
            </a:r>
            <a:r>
              <a:rPr sz="3200" dirty="0">
                <a:latin typeface="Calibri"/>
                <a:cs typeface="Calibri"/>
              </a:rPr>
              <a:t>es</a:t>
            </a:r>
            <a:r>
              <a:rPr sz="3200" spc="-15" dirty="0">
                <a:latin typeface="Calibri"/>
                <a:cs typeface="Calibri"/>
              </a:rPr>
              <a:t>i</a:t>
            </a:r>
            <a:r>
              <a:rPr sz="3200" dirty="0">
                <a:latin typeface="Calibri"/>
                <a:cs typeface="Calibri"/>
              </a:rPr>
              <a:t>gned</a:t>
            </a:r>
            <a:r>
              <a:rPr lang="en-US" sz="3200" dirty="0">
                <a:latin typeface="Calibri"/>
                <a:cs typeface="Calibri"/>
              </a:rPr>
              <a:t> </a:t>
            </a:r>
            <a:r>
              <a:rPr sz="3200" dirty="0">
                <a:latin typeface="Calibri"/>
                <a:cs typeface="Calibri"/>
              </a:rPr>
              <a:t>to</a:t>
            </a:r>
            <a:r>
              <a:rPr sz="3200" spc="5" dirty="0">
                <a:latin typeface="Calibri"/>
                <a:cs typeface="Calibri"/>
              </a:rPr>
              <a:t> </a:t>
            </a:r>
            <a:r>
              <a:rPr sz="3200" spc="-5" dirty="0">
                <a:latin typeface="Calibri"/>
                <a:cs typeface="Calibri"/>
              </a:rPr>
              <a:t>fi</a:t>
            </a:r>
            <a:r>
              <a:rPr sz="3200" dirty="0">
                <a:latin typeface="Calibri"/>
                <a:cs typeface="Calibri"/>
              </a:rPr>
              <a:t>x a</a:t>
            </a:r>
            <a:r>
              <a:rPr sz="3200" spc="10" dirty="0">
                <a:latin typeface="Calibri"/>
                <a:cs typeface="Calibri"/>
              </a:rPr>
              <a:t> </a:t>
            </a:r>
            <a:r>
              <a:rPr sz="3200" spc="-5" dirty="0">
                <a:latin typeface="Calibri"/>
                <a:cs typeface="Calibri"/>
              </a:rPr>
              <a:t>securit</a:t>
            </a:r>
            <a:r>
              <a:rPr sz="3200" dirty="0">
                <a:latin typeface="Calibri"/>
                <a:cs typeface="Calibri"/>
              </a:rPr>
              <a:t>y</a:t>
            </a:r>
            <a:r>
              <a:rPr sz="3200" spc="20" dirty="0">
                <a:latin typeface="Calibri"/>
                <a:cs typeface="Calibri"/>
              </a:rPr>
              <a:t> </a:t>
            </a:r>
            <a:r>
              <a:rPr sz="3200" dirty="0">
                <a:latin typeface="Calibri"/>
                <a:cs typeface="Calibri"/>
              </a:rPr>
              <a:t>vulnera</a:t>
            </a:r>
            <a:r>
              <a:rPr sz="3200" spc="-5" dirty="0">
                <a:latin typeface="Calibri"/>
                <a:cs typeface="Calibri"/>
              </a:rPr>
              <a:t>bilit</a:t>
            </a:r>
            <a:r>
              <a:rPr sz="3200" dirty="0">
                <a:latin typeface="Calibri"/>
                <a:cs typeface="Calibri"/>
              </a:rPr>
              <a:t>y</a:t>
            </a:r>
            <a:r>
              <a:rPr sz="3200" spc="35" dirty="0">
                <a:latin typeface="Calibri"/>
                <a:cs typeface="Calibri"/>
              </a:rPr>
              <a:t> </a:t>
            </a:r>
            <a:r>
              <a:rPr sz="3200" spc="-5" dirty="0">
                <a:latin typeface="Calibri"/>
                <a:cs typeface="Calibri"/>
              </a:rPr>
              <a:t>o</a:t>
            </a:r>
            <a:r>
              <a:rPr sz="3200" dirty="0">
                <a:latin typeface="Calibri"/>
                <a:cs typeface="Calibri"/>
              </a:rPr>
              <a:t>r </a:t>
            </a:r>
            <a:r>
              <a:rPr sz="3200" spc="-5" dirty="0">
                <a:latin typeface="Calibri"/>
                <a:cs typeface="Calibri"/>
              </a:rPr>
              <a:t>bu</a:t>
            </a:r>
            <a:r>
              <a:rPr sz="3200" spc="5" dirty="0">
                <a:latin typeface="Calibri"/>
                <a:cs typeface="Calibri"/>
              </a:rPr>
              <a:t>g</a:t>
            </a:r>
            <a:r>
              <a:rPr sz="3200" dirty="0">
                <a:latin typeface="Calibri"/>
                <a:cs typeface="Calibri"/>
              </a:rPr>
              <a:t>.</a:t>
            </a:r>
          </a:p>
          <a:p>
            <a:pPr marL="756285" indent="-286385">
              <a:spcBef>
                <a:spcPts val="685"/>
              </a:spcBef>
              <a:buFont typeface="Calibri"/>
              <a:buChar char="–"/>
              <a:tabLst>
                <a:tab pos="756920" algn="l"/>
              </a:tabLst>
            </a:pPr>
            <a:r>
              <a:rPr sz="2800" spc="-20" dirty="0">
                <a:latin typeface="Calibri"/>
                <a:cs typeface="Calibri"/>
              </a:rPr>
              <a:t>Ad</a:t>
            </a:r>
            <a:r>
              <a:rPr sz="2800" spc="-35" dirty="0">
                <a:latin typeface="Calibri"/>
                <a:cs typeface="Calibri"/>
              </a:rPr>
              <a:t>m</a:t>
            </a:r>
            <a:r>
              <a:rPr sz="2800" dirty="0">
                <a:latin typeface="Calibri"/>
                <a:cs typeface="Calibri"/>
              </a:rPr>
              <a:t>i</a:t>
            </a:r>
            <a:r>
              <a:rPr sz="2800" spc="-15" dirty="0">
                <a:latin typeface="Calibri"/>
                <a:cs typeface="Calibri"/>
              </a:rPr>
              <a:t>n</a:t>
            </a:r>
            <a:r>
              <a:rPr sz="2800" dirty="0">
                <a:latin typeface="Calibri"/>
                <a:cs typeface="Calibri"/>
              </a:rPr>
              <a:t>i</a:t>
            </a:r>
            <a:r>
              <a:rPr sz="2800" spc="-15" dirty="0">
                <a:latin typeface="Calibri"/>
                <a:cs typeface="Calibri"/>
              </a:rPr>
              <a:t>strator</a:t>
            </a:r>
            <a:r>
              <a:rPr sz="2800" spc="40" dirty="0">
                <a:latin typeface="Calibri"/>
                <a:cs typeface="Calibri"/>
              </a:rPr>
              <a:t> </a:t>
            </a:r>
            <a:r>
              <a:rPr sz="2800" spc="-20" dirty="0">
                <a:latin typeface="Calibri"/>
                <a:cs typeface="Calibri"/>
              </a:rPr>
              <a:t>may</a:t>
            </a:r>
            <a:r>
              <a:rPr sz="2800" spc="-5" dirty="0">
                <a:latin typeface="Calibri"/>
                <a:cs typeface="Calibri"/>
              </a:rPr>
              <a:t> </a:t>
            </a:r>
            <a:r>
              <a:rPr sz="2800" spc="-10" dirty="0">
                <a:latin typeface="Calibri"/>
                <a:cs typeface="Calibri"/>
              </a:rPr>
              <a:t>h</a:t>
            </a:r>
            <a:r>
              <a:rPr sz="2800" spc="-15" dirty="0">
                <a:latin typeface="Calibri"/>
                <a:cs typeface="Calibri"/>
              </a:rPr>
              <a:t>ave</a:t>
            </a:r>
            <a:r>
              <a:rPr sz="2800" dirty="0">
                <a:latin typeface="Calibri"/>
                <a:cs typeface="Calibri"/>
              </a:rPr>
              <a:t> </a:t>
            </a:r>
            <a:r>
              <a:rPr sz="2800" spc="-15" dirty="0">
                <a:latin typeface="Calibri"/>
                <a:cs typeface="Calibri"/>
              </a:rPr>
              <a:t>to</a:t>
            </a:r>
            <a:r>
              <a:rPr sz="2800" spc="10" dirty="0">
                <a:latin typeface="Calibri"/>
                <a:cs typeface="Calibri"/>
              </a:rPr>
              <a:t> </a:t>
            </a:r>
            <a:r>
              <a:rPr sz="2800" dirty="0">
                <a:latin typeface="Calibri"/>
                <a:cs typeface="Calibri"/>
              </a:rPr>
              <a:t>app</a:t>
            </a:r>
            <a:r>
              <a:rPr sz="2800" spc="-15" dirty="0">
                <a:latin typeface="Calibri"/>
                <a:cs typeface="Calibri"/>
              </a:rPr>
              <a:t>ly</a:t>
            </a:r>
            <a:r>
              <a:rPr sz="2800" dirty="0">
                <a:latin typeface="Calibri"/>
                <a:cs typeface="Calibri"/>
              </a:rPr>
              <a:t> </a:t>
            </a:r>
            <a:r>
              <a:rPr sz="2800" spc="-15" dirty="0">
                <a:latin typeface="Calibri"/>
                <a:cs typeface="Calibri"/>
              </a:rPr>
              <a:t>manual</a:t>
            </a:r>
            <a:r>
              <a:rPr sz="2800" spc="-30" dirty="0">
                <a:latin typeface="Calibri"/>
                <a:cs typeface="Calibri"/>
              </a:rPr>
              <a:t>l</a:t>
            </a:r>
            <a:r>
              <a:rPr sz="2800" spc="-10" dirty="0">
                <a:latin typeface="Calibri"/>
                <a:cs typeface="Calibri"/>
              </a:rPr>
              <a:t>y.</a:t>
            </a:r>
            <a:endParaRPr sz="2800" dirty="0">
              <a:latin typeface="Calibri"/>
              <a:cs typeface="Calibri"/>
            </a:endParaRPr>
          </a:p>
          <a:p>
            <a:pPr marL="756285" marR="92710" indent="-286385">
              <a:spcBef>
                <a:spcPts val="675"/>
              </a:spcBef>
              <a:buFont typeface="Calibri"/>
              <a:buChar char="–"/>
              <a:tabLst>
                <a:tab pos="756920" algn="l"/>
              </a:tabLst>
            </a:pPr>
            <a:r>
              <a:rPr sz="2800" spc="-25" dirty="0">
                <a:latin typeface="Calibri"/>
                <a:cs typeface="Calibri"/>
              </a:rPr>
              <a:t>Som</a:t>
            </a:r>
            <a:r>
              <a:rPr sz="2800" spc="-15" dirty="0">
                <a:latin typeface="Calibri"/>
                <a:cs typeface="Calibri"/>
              </a:rPr>
              <a:t>e</a:t>
            </a:r>
            <a:r>
              <a:rPr sz="2800" spc="5" dirty="0">
                <a:latin typeface="Calibri"/>
                <a:cs typeface="Calibri"/>
              </a:rPr>
              <a:t> </a:t>
            </a:r>
            <a:r>
              <a:rPr sz="2800" spc="-15" dirty="0">
                <a:latin typeface="Calibri"/>
                <a:cs typeface="Calibri"/>
              </a:rPr>
              <a:t>vendo</a:t>
            </a:r>
            <a:r>
              <a:rPr sz="2800" spc="-25" dirty="0">
                <a:latin typeface="Calibri"/>
                <a:cs typeface="Calibri"/>
              </a:rPr>
              <a:t>r</a:t>
            </a:r>
            <a:r>
              <a:rPr sz="2800" spc="-15" dirty="0">
                <a:latin typeface="Calibri"/>
                <a:cs typeface="Calibri"/>
              </a:rPr>
              <a:t>s</a:t>
            </a:r>
            <a:r>
              <a:rPr sz="2800" spc="35" dirty="0">
                <a:latin typeface="Calibri"/>
                <a:cs typeface="Calibri"/>
              </a:rPr>
              <a:t> </a:t>
            </a:r>
            <a:r>
              <a:rPr sz="2800" spc="-20" dirty="0">
                <a:latin typeface="Calibri"/>
                <a:cs typeface="Calibri"/>
              </a:rPr>
              <a:t>specif</a:t>
            </a:r>
            <a:r>
              <a:rPr sz="2800" spc="-15" dirty="0">
                <a:latin typeface="Calibri"/>
                <a:cs typeface="Calibri"/>
              </a:rPr>
              <a:t>y</a:t>
            </a:r>
            <a:r>
              <a:rPr sz="2800" spc="10" dirty="0">
                <a:latin typeface="Calibri"/>
                <a:cs typeface="Calibri"/>
              </a:rPr>
              <a:t> </a:t>
            </a:r>
            <a:r>
              <a:rPr sz="2800" spc="-15" dirty="0">
                <a:latin typeface="Calibri"/>
                <a:cs typeface="Calibri"/>
              </a:rPr>
              <a:t>certain</a:t>
            </a:r>
            <a:r>
              <a:rPr sz="2800" spc="-5" dirty="0">
                <a:latin typeface="Calibri"/>
                <a:cs typeface="Calibri"/>
              </a:rPr>
              <a:t> </a:t>
            </a:r>
            <a:r>
              <a:rPr sz="2800" spc="-20" dirty="0">
                <a:latin typeface="Calibri"/>
                <a:cs typeface="Calibri"/>
              </a:rPr>
              <a:t>day</a:t>
            </a:r>
            <a:r>
              <a:rPr sz="2800" spc="-15" dirty="0">
                <a:latin typeface="Calibri"/>
                <a:cs typeface="Calibri"/>
              </a:rPr>
              <a:t>s</a:t>
            </a:r>
            <a:r>
              <a:rPr sz="2800" spc="5" dirty="0">
                <a:latin typeface="Calibri"/>
                <a:cs typeface="Calibri"/>
              </a:rPr>
              <a:t> </a:t>
            </a:r>
            <a:r>
              <a:rPr sz="2800" spc="-15" dirty="0">
                <a:latin typeface="Calibri"/>
                <a:cs typeface="Calibri"/>
              </a:rPr>
              <a:t>to</a:t>
            </a:r>
            <a:r>
              <a:rPr sz="2800" spc="10" dirty="0">
                <a:latin typeface="Calibri"/>
                <a:cs typeface="Calibri"/>
              </a:rPr>
              <a:t> </a:t>
            </a:r>
            <a:r>
              <a:rPr sz="2800" spc="-20" dirty="0">
                <a:latin typeface="Calibri"/>
                <a:cs typeface="Calibri"/>
              </a:rPr>
              <a:t>patch,</a:t>
            </a:r>
            <a:r>
              <a:rPr sz="2800" spc="-15" dirty="0">
                <a:latin typeface="Calibri"/>
                <a:cs typeface="Calibri"/>
              </a:rPr>
              <a:t> such</a:t>
            </a:r>
            <a:r>
              <a:rPr sz="2800" spc="30" dirty="0">
                <a:latin typeface="Calibri"/>
                <a:cs typeface="Calibri"/>
              </a:rPr>
              <a:t> </a:t>
            </a:r>
            <a:r>
              <a:rPr sz="2800" spc="-15" dirty="0">
                <a:latin typeface="Calibri"/>
                <a:cs typeface="Calibri"/>
              </a:rPr>
              <a:t>as</a:t>
            </a:r>
            <a:r>
              <a:rPr sz="2800" spc="-5" dirty="0">
                <a:latin typeface="Calibri"/>
                <a:cs typeface="Calibri"/>
              </a:rPr>
              <a:t> “</a:t>
            </a:r>
            <a:r>
              <a:rPr sz="2800" spc="-15" dirty="0">
                <a:latin typeface="Calibri"/>
                <a:cs typeface="Calibri"/>
              </a:rPr>
              <a:t>Patch</a:t>
            </a:r>
            <a:r>
              <a:rPr lang="en-US" sz="2800" spc="10" dirty="0">
                <a:latin typeface="Calibri"/>
                <a:cs typeface="Calibri"/>
              </a:rPr>
              <a:t> </a:t>
            </a:r>
            <a:r>
              <a:rPr sz="2800" spc="-15" dirty="0">
                <a:latin typeface="Calibri"/>
                <a:cs typeface="Calibri"/>
              </a:rPr>
              <a:t>Tuesday,”</a:t>
            </a:r>
            <a:r>
              <a:rPr sz="2800" spc="20" dirty="0">
                <a:latin typeface="Calibri"/>
                <a:cs typeface="Calibri"/>
              </a:rPr>
              <a:t> </a:t>
            </a:r>
            <a:r>
              <a:rPr sz="2800" spc="-15" dirty="0">
                <a:latin typeface="Calibri"/>
                <a:cs typeface="Calibri"/>
              </a:rPr>
              <a:t>the</a:t>
            </a:r>
            <a:r>
              <a:rPr sz="2800" spc="5" dirty="0">
                <a:latin typeface="Calibri"/>
                <a:cs typeface="Calibri"/>
              </a:rPr>
              <a:t> </a:t>
            </a:r>
            <a:r>
              <a:rPr sz="2800" dirty="0">
                <a:latin typeface="Calibri"/>
                <a:cs typeface="Calibri"/>
              </a:rPr>
              <a:t>2</a:t>
            </a:r>
            <a:r>
              <a:rPr sz="2775" spc="7" baseline="25525" dirty="0">
                <a:latin typeface="Calibri"/>
                <a:cs typeface="Calibri"/>
              </a:rPr>
              <a:t>nd</a:t>
            </a:r>
            <a:r>
              <a:rPr sz="2775" baseline="25525" dirty="0">
                <a:latin typeface="Calibri"/>
                <a:cs typeface="Calibri"/>
              </a:rPr>
              <a:t> </a:t>
            </a:r>
            <a:r>
              <a:rPr sz="2775" spc="-315" baseline="25525" dirty="0">
                <a:latin typeface="Calibri"/>
                <a:cs typeface="Calibri"/>
              </a:rPr>
              <a:t> </a:t>
            </a:r>
            <a:r>
              <a:rPr sz="2800" spc="-20" dirty="0">
                <a:latin typeface="Calibri"/>
                <a:cs typeface="Calibri"/>
              </a:rPr>
              <a:t>Tuesda</a:t>
            </a:r>
            <a:r>
              <a:rPr sz="2800" spc="-15" dirty="0">
                <a:latin typeface="Calibri"/>
                <a:cs typeface="Calibri"/>
              </a:rPr>
              <a:t>y</a:t>
            </a:r>
            <a:r>
              <a:rPr sz="2800" spc="25" dirty="0">
                <a:latin typeface="Calibri"/>
                <a:cs typeface="Calibri"/>
              </a:rPr>
              <a:t> </a:t>
            </a:r>
            <a:r>
              <a:rPr sz="2800" spc="-20" dirty="0">
                <a:latin typeface="Calibri"/>
                <a:cs typeface="Calibri"/>
              </a:rPr>
              <a:t>o</a:t>
            </a:r>
            <a:r>
              <a:rPr sz="2800" spc="-10" dirty="0">
                <a:latin typeface="Calibri"/>
                <a:cs typeface="Calibri"/>
              </a:rPr>
              <a:t>f</a:t>
            </a:r>
            <a:r>
              <a:rPr sz="2800" spc="-5" dirty="0">
                <a:latin typeface="Calibri"/>
                <a:cs typeface="Calibri"/>
              </a:rPr>
              <a:t> </a:t>
            </a:r>
            <a:r>
              <a:rPr sz="2800" spc="-10" dirty="0">
                <a:latin typeface="Calibri"/>
                <a:cs typeface="Calibri"/>
              </a:rPr>
              <a:t>t</a:t>
            </a:r>
            <a:r>
              <a:rPr sz="2800" spc="-30" dirty="0">
                <a:latin typeface="Calibri"/>
                <a:cs typeface="Calibri"/>
              </a:rPr>
              <a:t>h</a:t>
            </a:r>
            <a:r>
              <a:rPr sz="2800" spc="-15" dirty="0">
                <a:latin typeface="Calibri"/>
                <a:cs typeface="Calibri"/>
              </a:rPr>
              <a:t>e mon</a:t>
            </a:r>
            <a:r>
              <a:rPr sz="2800" spc="-25" dirty="0">
                <a:latin typeface="Calibri"/>
                <a:cs typeface="Calibri"/>
              </a:rPr>
              <a:t>t</a:t>
            </a:r>
            <a:r>
              <a:rPr sz="2800" dirty="0">
                <a:latin typeface="Calibri"/>
                <a:cs typeface="Calibri"/>
              </a:rPr>
              <a:t>h</a:t>
            </a:r>
            <a:r>
              <a:rPr sz="2800" spc="15" dirty="0">
                <a:latin typeface="Calibri"/>
                <a:cs typeface="Calibri"/>
              </a:rPr>
              <a:t> </a:t>
            </a:r>
            <a:r>
              <a:rPr sz="2800" spc="-20" dirty="0">
                <a:latin typeface="Calibri"/>
                <a:cs typeface="Calibri"/>
              </a:rPr>
              <a:t>when</a:t>
            </a:r>
            <a:r>
              <a:rPr sz="2800" spc="10" dirty="0">
                <a:latin typeface="Calibri"/>
                <a:cs typeface="Calibri"/>
              </a:rPr>
              <a:t> </a:t>
            </a:r>
            <a:r>
              <a:rPr sz="2800" spc="-20" dirty="0">
                <a:latin typeface="Calibri"/>
                <a:cs typeface="Calibri"/>
              </a:rPr>
              <a:t>MS</a:t>
            </a:r>
            <a:r>
              <a:rPr sz="2800" spc="5" dirty="0">
                <a:latin typeface="Calibri"/>
                <a:cs typeface="Calibri"/>
              </a:rPr>
              <a:t> </a:t>
            </a:r>
            <a:r>
              <a:rPr sz="2800" spc="-15" dirty="0">
                <a:latin typeface="Calibri"/>
                <a:cs typeface="Calibri"/>
              </a:rPr>
              <a:t>re</a:t>
            </a:r>
            <a:r>
              <a:rPr sz="2800" spc="-25" dirty="0">
                <a:latin typeface="Calibri"/>
                <a:cs typeface="Calibri"/>
              </a:rPr>
              <a:t>l</a:t>
            </a:r>
            <a:r>
              <a:rPr sz="2800" spc="-15" dirty="0">
                <a:latin typeface="Calibri"/>
                <a:cs typeface="Calibri"/>
              </a:rPr>
              <a:t>eases</a:t>
            </a:r>
            <a:r>
              <a:rPr sz="2800" spc="-10" dirty="0">
                <a:latin typeface="Calibri"/>
                <a:cs typeface="Calibri"/>
              </a:rPr>
              <a:t> </a:t>
            </a:r>
            <a:r>
              <a:rPr sz="2800" spc="-5" dirty="0">
                <a:latin typeface="Calibri"/>
                <a:cs typeface="Calibri"/>
              </a:rPr>
              <a:t>u</a:t>
            </a:r>
            <a:r>
              <a:rPr sz="2800" spc="-15" dirty="0">
                <a:latin typeface="Calibri"/>
                <a:cs typeface="Calibri"/>
              </a:rPr>
              <a:t>p</a:t>
            </a:r>
            <a:r>
              <a:rPr sz="2800" spc="-20" dirty="0">
                <a:latin typeface="Calibri"/>
                <a:cs typeface="Calibri"/>
              </a:rPr>
              <a:t>dates.</a:t>
            </a:r>
            <a:endParaRPr sz="2800" dirty="0">
              <a:latin typeface="Calibri"/>
              <a:cs typeface="Calibri"/>
            </a:endParaRPr>
          </a:p>
          <a:p>
            <a:pPr marL="756285" marR="417195" indent="-286385">
              <a:spcBef>
                <a:spcPts val="675"/>
              </a:spcBef>
              <a:buFont typeface="Calibri"/>
              <a:buChar char="–"/>
              <a:tabLst>
                <a:tab pos="756920" algn="l"/>
              </a:tabLst>
            </a:pPr>
            <a:r>
              <a:rPr sz="2800" spc="-15" dirty="0">
                <a:latin typeface="Calibri"/>
                <a:cs typeface="Calibri"/>
              </a:rPr>
              <a:t>Increasing</a:t>
            </a:r>
            <a:r>
              <a:rPr sz="2800" spc="-20" dirty="0">
                <a:latin typeface="Calibri"/>
                <a:cs typeface="Calibri"/>
              </a:rPr>
              <a:t>l</a:t>
            </a:r>
            <a:r>
              <a:rPr sz="2800" spc="-15" dirty="0">
                <a:latin typeface="Calibri"/>
                <a:cs typeface="Calibri"/>
              </a:rPr>
              <a:t>y</a:t>
            </a:r>
            <a:r>
              <a:rPr sz="2800" spc="5" dirty="0">
                <a:latin typeface="Calibri"/>
                <a:cs typeface="Calibri"/>
              </a:rPr>
              <a:t> </a:t>
            </a:r>
            <a:r>
              <a:rPr sz="2800" spc="-20" dirty="0">
                <a:latin typeface="Calibri"/>
                <a:cs typeface="Calibri"/>
              </a:rPr>
              <a:t>softw</a:t>
            </a:r>
            <a:r>
              <a:rPr sz="2800" spc="-10" dirty="0">
                <a:latin typeface="Calibri"/>
                <a:cs typeface="Calibri"/>
              </a:rPr>
              <a:t>a</a:t>
            </a:r>
            <a:r>
              <a:rPr sz="2800" spc="-15" dirty="0">
                <a:latin typeface="Calibri"/>
                <a:cs typeface="Calibri"/>
              </a:rPr>
              <a:t>re</a:t>
            </a:r>
            <a:r>
              <a:rPr sz="2800" spc="-5" dirty="0">
                <a:latin typeface="Calibri"/>
                <a:cs typeface="Calibri"/>
              </a:rPr>
              <a:t> </a:t>
            </a:r>
            <a:r>
              <a:rPr sz="2800" spc="-15" dirty="0">
                <a:latin typeface="Calibri"/>
                <a:cs typeface="Calibri"/>
              </a:rPr>
              <a:t>auto</a:t>
            </a:r>
            <a:r>
              <a:rPr sz="2800" spc="-5" dirty="0">
                <a:latin typeface="Calibri"/>
                <a:cs typeface="Calibri"/>
              </a:rPr>
              <a:t> </a:t>
            </a:r>
            <a:r>
              <a:rPr sz="2800" spc="-20" dirty="0">
                <a:latin typeface="Calibri"/>
                <a:cs typeface="Calibri"/>
              </a:rPr>
              <a:t>update</a:t>
            </a:r>
            <a:r>
              <a:rPr sz="2800" spc="-15" dirty="0">
                <a:latin typeface="Calibri"/>
                <a:cs typeface="Calibri"/>
              </a:rPr>
              <a:t>s</a:t>
            </a:r>
            <a:r>
              <a:rPr sz="2800" spc="40" dirty="0">
                <a:latin typeface="Calibri"/>
                <a:cs typeface="Calibri"/>
              </a:rPr>
              <a:t> </a:t>
            </a:r>
            <a:r>
              <a:rPr sz="2800" spc="-10" dirty="0">
                <a:latin typeface="Calibri"/>
                <a:cs typeface="Calibri"/>
              </a:rPr>
              <a:t>it</a:t>
            </a:r>
            <a:r>
              <a:rPr sz="2800" spc="-25" dirty="0">
                <a:latin typeface="Calibri"/>
                <a:cs typeface="Calibri"/>
              </a:rPr>
              <a:t>s</a:t>
            </a:r>
            <a:r>
              <a:rPr sz="2800" spc="-10" dirty="0">
                <a:latin typeface="Calibri"/>
                <a:cs typeface="Calibri"/>
              </a:rPr>
              <a:t>elf</a:t>
            </a:r>
            <a:r>
              <a:rPr sz="2800" spc="-5" dirty="0">
                <a:latin typeface="Calibri"/>
                <a:cs typeface="Calibri"/>
              </a:rPr>
              <a:t> </a:t>
            </a:r>
            <a:r>
              <a:rPr sz="2800" spc="-10" dirty="0">
                <a:latin typeface="Calibri"/>
                <a:cs typeface="Calibri"/>
              </a:rPr>
              <a:t>w</a:t>
            </a:r>
            <a:r>
              <a:rPr sz="2800" spc="-15" dirty="0">
                <a:latin typeface="Calibri"/>
                <a:cs typeface="Calibri"/>
              </a:rPr>
              <a:t>ith curre</a:t>
            </a:r>
            <a:r>
              <a:rPr sz="2800" spc="-30" dirty="0">
                <a:latin typeface="Calibri"/>
                <a:cs typeface="Calibri"/>
              </a:rPr>
              <a:t>n</a:t>
            </a:r>
            <a:r>
              <a:rPr sz="2800" spc="-10" dirty="0">
                <a:latin typeface="Calibri"/>
                <a:cs typeface="Calibri"/>
              </a:rPr>
              <a:t>t</a:t>
            </a:r>
            <a:r>
              <a:rPr sz="2800" spc="20" dirty="0">
                <a:latin typeface="Calibri"/>
                <a:cs typeface="Calibri"/>
              </a:rPr>
              <a:t> </a:t>
            </a:r>
            <a:r>
              <a:rPr sz="2800" spc="-20" dirty="0">
                <a:latin typeface="Calibri"/>
                <a:cs typeface="Calibri"/>
              </a:rPr>
              <a:t>patches.</a:t>
            </a:r>
            <a:endParaRPr sz="2800" dirty="0">
              <a:latin typeface="Calibri"/>
              <a:cs typeface="Calibri"/>
            </a:endParaRPr>
          </a:p>
        </p:txBody>
      </p:sp>
    </p:spTree>
    <p:extLst>
      <p:ext uri="{BB962C8B-B14F-4D97-AF65-F5344CB8AC3E}">
        <p14:creationId xmlns:p14="http://schemas.microsoft.com/office/powerpoint/2010/main" val="1877727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411605">
              <a:lnSpc>
                <a:spcPct val="100000"/>
              </a:lnSpc>
            </a:pPr>
            <a:r>
              <a:rPr spc="-5" dirty="0"/>
              <a:t>Vulnerabilit</a:t>
            </a:r>
            <a:r>
              <a:rPr dirty="0"/>
              <a:t>y</a:t>
            </a:r>
            <a:r>
              <a:rPr spc="45" dirty="0"/>
              <a:t> </a:t>
            </a:r>
            <a:r>
              <a:rPr spc="-5" dirty="0"/>
              <a:t>Timeline</a:t>
            </a:r>
          </a:p>
        </p:txBody>
      </p:sp>
      <p:sp>
        <p:nvSpPr>
          <p:cNvPr id="3" name="object 3"/>
          <p:cNvSpPr/>
          <p:nvPr/>
        </p:nvSpPr>
        <p:spPr>
          <a:xfrm>
            <a:off x="1524001" y="1635251"/>
            <a:ext cx="9143999" cy="40386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66558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1075" y="1310639"/>
            <a:ext cx="4762500" cy="3247644"/>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215390">
              <a:lnSpc>
                <a:spcPct val="100000"/>
              </a:lnSpc>
            </a:pPr>
            <a:r>
              <a:rPr spc="-5" dirty="0"/>
              <a:t>Vulnerabilit</a:t>
            </a:r>
            <a:r>
              <a:rPr dirty="0"/>
              <a:t>y</a:t>
            </a:r>
            <a:r>
              <a:rPr spc="45" dirty="0"/>
              <a:t> </a:t>
            </a:r>
            <a:r>
              <a:rPr spc="-5" dirty="0"/>
              <a:t>Databa</a:t>
            </a:r>
            <a:r>
              <a:rPr spc="10" dirty="0"/>
              <a:t>s</a:t>
            </a:r>
            <a:r>
              <a:rPr dirty="0"/>
              <a:t>es</a:t>
            </a:r>
          </a:p>
        </p:txBody>
      </p:sp>
      <p:sp>
        <p:nvSpPr>
          <p:cNvPr id="4" name="object 4"/>
          <p:cNvSpPr/>
          <p:nvPr/>
        </p:nvSpPr>
        <p:spPr>
          <a:xfrm>
            <a:off x="4125468" y="3048000"/>
            <a:ext cx="6380987" cy="362864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03679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718435">
              <a:lnSpc>
                <a:spcPct val="100000"/>
              </a:lnSpc>
            </a:pPr>
            <a:r>
              <a:rPr lang="en-US" dirty="0"/>
              <a:t>Summary</a:t>
            </a:r>
            <a:endParaRPr dirty="0"/>
          </a:p>
        </p:txBody>
      </p:sp>
      <p:sp>
        <p:nvSpPr>
          <p:cNvPr id="3" name="object 3"/>
          <p:cNvSpPr txBox="1"/>
          <p:nvPr/>
        </p:nvSpPr>
        <p:spPr>
          <a:xfrm>
            <a:off x="888643" y="1504087"/>
            <a:ext cx="9491704" cy="4616648"/>
          </a:xfrm>
          <a:prstGeom prst="rect">
            <a:avLst/>
          </a:prstGeom>
        </p:spPr>
        <p:txBody>
          <a:bodyPr vert="horz" wrap="square" lIns="0" tIns="0" rIns="0" bIns="0" rtlCol="0">
            <a:spAutoFit/>
          </a:bodyPr>
          <a:lstStyle/>
          <a:p>
            <a:pPr marL="469901" indent="-457200">
              <a:buFont typeface="Arial" panose="020B0604020202020204" pitchFamily="34" charset="0"/>
              <a:buChar char="•"/>
              <a:tabLst>
                <a:tab pos="528320" algn="l"/>
              </a:tabLst>
            </a:pPr>
            <a:r>
              <a:rPr sz="3200" spc="-20" dirty="0">
                <a:latin typeface="Calibri"/>
                <a:cs typeface="Calibri"/>
              </a:rPr>
              <a:t>Terms</a:t>
            </a:r>
            <a:r>
              <a:rPr sz="3200" spc="-10" dirty="0">
                <a:latin typeface="Calibri"/>
                <a:cs typeface="Calibri"/>
              </a:rPr>
              <a:t>:</a:t>
            </a:r>
            <a:r>
              <a:rPr sz="3200" spc="5" dirty="0">
                <a:latin typeface="Calibri"/>
                <a:cs typeface="Calibri"/>
              </a:rPr>
              <a:t> </a:t>
            </a:r>
            <a:r>
              <a:rPr sz="3200" spc="-15" dirty="0">
                <a:latin typeface="Calibri"/>
                <a:cs typeface="Calibri"/>
              </a:rPr>
              <a:t>th</a:t>
            </a:r>
            <a:r>
              <a:rPr sz="3200" spc="-25" dirty="0">
                <a:latin typeface="Calibri"/>
                <a:cs typeface="Calibri"/>
              </a:rPr>
              <a:t>r</a:t>
            </a:r>
            <a:r>
              <a:rPr sz="3200" spc="-15" dirty="0">
                <a:latin typeface="Calibri"/>
                <a:cs typeface="Calibri"/>
              </a:rPr>
              <a:t>eat,</a:t>
            </a:r>
            <a:r>
              <a:rPr sz="3200" dirty="0">
                <a:latin typeface="Calibri"/>
                <a:cs typeface="Calibri"/>
              </a:rPr>
              <a:t> </a:t>
            </a:r>
            <a:r>
              <a:rPr sz="3200" spc="-15" dirty="0">
                <a:latin typeface="Calibri"/>
                <a:cs typeface="Calibri"/>
              </a:rPr>
              <a:t>atta</a:t>
            </a:r>
            <a:r>
              <a:rPr sz="3200" spc="-10" dirty="0">
                <a:latin typeface="Calibri"/>
                <a:cs typeface="Calibri"/>
              </a:rPr>
              <a:t>ck,</a:t>
            </a:r>
            <a:r>
              <a:rPr sz="3200" spc="10" dirty="0">
                <a:latin typeface="Calibri"/>
                <a:cs typeface="Calibri"/>
              </a:rPr>
              <a:t> </a:t>
            </a:r>
            <a:r>
              <a:rPr sz="3200" spc="-15" dirty="0">
                <a:latin typeface="Calibri"/>
                <a:cs typeface="Calibri"/>
              </a:rPr>
              <a:t>v</a:t>
            </a:r>
            <a:r>
              <a:rPr sz="3200" spc="-30" dirty="0">
                <a:latin typeface="Calibri"/>
                <a:cs typeface="Calibri"/>
              </a:rPr>
              <a:t>u</a:t>
            </a:r>
            <a:r>
              <a:rPr sz="3200" dirty="0">
                <a:latin typeface="Calibri"/>
                <a:cs typeface="Calibri"/>
              </a:rPr>
              <a:t>l</a:t>
            </a:r>
            <a:r>
              <a:rPr sz="3200" spc="-15" dirty="0">
                <a:latin typeface="Calibri"/>
                <a:cs typeface="Calibri"/>
              </a:rPr>
              <a:t>nerab</a:t>
            </a:r>
            <a:r>
              <a:rPr sz="3200" spc="-30" dirty="0">
                <a:latin typeface="Calibri"/>
                <a:cs typeface="Calibri"/>
              </a:rPr>
              <a:t>i</a:t>
            </a:r>
            <a:r>
              <a:rPr sz="3200" dirty="0">
                <a:latin typeface="Calibri"/>
                <a:cs typeface="Calibri"/>
              </a:rPr>
              <a:t>l</a:t>
            </a:r>
            <a:r>
              <a:rPr sz="3200" spc="-15" dirty="0">
                <a:latin typeface="Calibri"/>
                <a:cs typeface="Calibri"/>
              </a:rPr>
              <a:t>i</a:t>
            </a:r>
            <a:r>
              <a:rPr sz="3200" spc="-10" dirty="0">
                <a:latin typeface="Calibri"/>
                <a:cs typeface="Calibri"/>
              </a:rPr>
              <a:t>t</a:t>
            </a:r>
            <a:r>
              <a:rPr sz="3200" spc="-25" dirty="0">
                <a:latin typeface="Calibri"/>
                <a:cs typeface="Calibri"/>
              </a:rPr>
              <a:t>y</a:t>
            </a:r>
            <a:r>
              <a:rPr sz="3200" spc="-10" dirty="0">
                <a:latin typeface="Calibri"/>
                <a:cs typeface="Calibri"/>
              </a:rPr>
              <a:t>,</a:t>
            </a:r>
            <a:r>
              <a:rPr sz="3200" spc="45" dirty="0">
                <a:latin typeface="Calibri"/>
                <a:cs typeface="Calibri"/>
              </a:rPr>
              <a:t> </a:t>
            </a:r>
            <a:r>
              <a:rPr sz="3200" spc="-15" dirty="0">
                <a:latin typeface="Calibri"/>
                <a:cs typeface="Calibri"/>
              </a:rPr>
              <a:t>exp</a:t>
            </a:r>
            <a:r>
              <a:rPr sz="3200" spc="-30" dirty="0">
                <a:latin typeface="Calibri"/>
                <a:cs typeface="Calibri"/>
              </a:rPr>
              <a:t>l</a:t>
            </a:r>
            <a:r>
              <a:rPr sz="3200" spc="-20" dirty="0">
                <a:latin typeface="Calibri"/>
                <a:cs typeface="Calibri"/>
              </a:rPr>
              <a:t>oit</a:t>
            </a:r>
            <a:r>
              <a:rPr sz="3200" spc="-10" dirty="0">
                <a:latin typeface="Calibri"/>
                <a:cs typeface="Calibri"/>
              </a:rPr>
              <a:t>,</a:t>
            </a:r>
            <a:r>
              <a:rPr sz="3200" spc="5" dirty="0">
                <a:latin typeface="Calibri"/>
                <a:cs typeface="Calibri"/>
              </a:rPr>
              <a:t> </a:t>
            </a:r>
            <a:r>
              <a:rPr sz="3200" spc="-20" dirty="0">
                <a:latin typeface="Calibri"/>
                <a:cs typeface="Calibri"/>
              </a:rPr>
              <a:t>patch</a:t>
            </a:r>
            <a:endParaRPr sz="3200" dirty="0">
              <a:latin typeface="Calibri"/>
              <a:cs typeface="Calibri"/>
            </a:endParaRPr>
          </a:p>
          <a:p>
            <a:pPr marL="469901" indent="-457200">
              <a:spcBef>
                <a:spcPts val="335"/>
              </a:spcBef>
              <a:buFont typeface="Arial" panose="020B0604020202020204" pitchFamily="34" charset="0"/>
              <a:buChar char="•"/>
              <a:tabLst>
                <a:tab pos="528320" algn="l"/>
              </a:tabLst>
            </a:pPr>
            <a:r>
              <a:rPr sz="3200" spc="-20" dirty="0">
                <a:latin typeface="Calibri"/>
                <a:cs typeface="Calibri"/>
              </a:rPr>
              <a:t>Threa</a:t>
            </a:r>
            <a:r>
              <a:rPr sz="3200" spc="-10" dirty="0">
                <a:latin typeface="Calibri"/>
                <a:cs typeface="Calibri"/>
              </a:rPr>
              <a:t>t</a:t>
            </a:r>
            <a:r>
              <a:rPr sz="3200" spc="5" dirty="0">
                <a:latin typeface="Calibri"/>
                <a:cs typeface="Calibri"/>
              </a:rPr>
              <a:t> </a:t>
            </a:r>
            <a:r>
              <a:rPr sz="3200" spc="-15" dirty="0">
                <a:latin typeface="Calibri"/>
                <a:cs typeface="Calibri"/>
              </a:rPr>
              <a:t>models</a:t>
            </a:r>
            <a:endParaRPr sz="3200" dirty="0">
              <a:latin typeface="Calibri"/>
              <a:cs typeface="Calibri"/>
            </a:endParaRPr>
          </a:p>
          <a:p>
            <a:pPr marL="756285" lvl="1" indent="-342900">
              <a:spcBef>
                <a:spcPts val="315"/>
              </a:spcBef>
              <a:buFont typeface="Arial" panose="020B0604020202020204" pitchFamily="34" charset="0"/>
              <a:buChar char="•"/>
              <a:tabLst>
                <a:tab pos="927735" algn="l"/>
              </a:tabLst>
            </a:pPr>
            <a:r>
              <a:rPr sz="2800" dirty="0">
                <a:latin typeface="Calibri"/>
                <a:cs typeface="Calibri"/>
              </a:rPr>
              <a:t>Broad</a:t>
            </a:r>
            <a:r>
              <a:rPr sz="2800" spc="-15" dirty="0">
                <a:latin typeface="Calibri"/>
                <a:cs typeface="Calibri"/>
              </a:rPr>
              <a:t> </a:t>
            </a:r>
            <a:r>
              <a:rPr sz="2800" dirty="0">
                <a:latin typeface="Calibri"/>
                <a:cs typeface="Calibri"/>
              </a:rPr>
              <a:t>vs.</a:t>
            </a:r>
            <a:r>
              <a:rPr sz="2800" spc="-10" dirty="0">
                <a:latin typeface="Calibri"/>
                <a:cs typeface="Calibri"/>
              </a:rPr>
              <a:t> targe</a:t>
            </a:r>
            <a:r>
              <a:rPr sz="2800" spc="-15" dirty="0">
                <a:latin typeface="Calibri"/>
                <a:cs typeface="Calibri"/>
              </a:rPr>
              <a:t>ted</a:t>
            </a:r>
            <a:r>
              <a:rPr sz="2800" spc="-25" dirty="0">
                <a:latin typeface="Calibri"/>
                <a:cs typeface="Calibri"/>
              </a:rPr>
              <a:t> </a:t>
            </a:r>
            <a:r>
              <a:rPr sz="2800" spc="-10" dirty="0">
                <a:latin typeface="Calibri"/>
                <a:cs typeface="Calibri"/>
              </a:rPr>
              <a:t>thre</a:t>
            </a:r>
            <a:r>
              <a:rPr sz="2800" dirty="0">
                <a:latin typeface="Calibri"/>
                <a:cs typeface="Calibri"/>
              </a:rPr>
              <a:t>ats</a:t>
            </a:r>
          </a:p>
          <a:p>
            <a:pPr marL="756285" lvl="1" indent="-342900">
              <a:spcBef>
                <a:spcPts val="290"/>
              </a:spcBef>
              <a:buFont typeface="Arial" panose="020B0604020202020204" pitchFamily="34" charset="0"/>
              <a:buChar char="•"/>
              <a:tabLst>
                <a:tab pos="927735" algn="l"/>
              </a:tabLst>
            </a:pPr>
            <a:r>
              <a:rPr sz="2800" spc="-5" dirty="0">
                <a:latin typeface="Calibri"/>
                <a:cs typeface="Calibri"/>
              </a:rPr>
              <a:t>Of</a:t>
            </a:r>
            <a:r>
              <a:rPr sz="2800" spc="-10" dirty="0">
                <a:latin typeface="Calibri"/>
                <a:cs typeface="Calibri"/>
              </a:rPr>
              <a:t>f</a:t>
            </a:r>
            <a:r>
              <a:rPr sz="2800" spc="-5" dirty="0">
                <a:latin typeface="Calibri"/>
                <a:cs typeface="Calibri"/>
              </a:rPr>
              <a:t>-</a:t>
            </a:r>
            <a:r>
              <a:rPr sz="2800" spc="-15" dirty="0">
                <a:latin typeface="Calibri"/>
                <a:cs typeface="Calibri"/>
              </a:rPr>
              <a:t>the</a:t>
            </a:r>
            <a:r>
              <a:rPr sz="2800" dirty="0">
                <a:latin typeface="Calibri"/>
                <a:cs typeface="Calibri"/>
              </a:rPr>
              <a:t>-</a:t>
            </a:r>
            <a:r>
              <a:rPr sz="2800" spc="-5" dirty="0">
                <a:latin typeface="Calibri"/>
                <a:cs typeface="Calibri"/>
              </a:rPr>
              <a:t>shel</a:t>
            </a:r>
            <a:r>
              <a:rPr sz="2800" dirty="0">
                <a:latin typeface="Calibri"/>
                <a:cs typeface="Calibri"/>
              </a:rPr>
              <a:t>l</a:t>
            </a:r>
            <a:r>
              <a:rPr sz="2800" spc="25" dirty="0">
                <a:latin typeface="Calibri"/>
                <a:cs typeface="Calibri"/>
              </a:rPr>
              <a:t> </a:t>
            </a:r>
            <a:r>
              <a:rPr sz="2800" dirty="0">
                <a:latin typeface="Calibri"/>
                <a:cs typeface="Calibri"/>
              </a:rPr>
              <a:t>vs.</a:t>
            </a:r>
            <a:r>
              <a:rPr sz="2800" spc="-15" dirty="0">
                <a:latin typeface="Calibri"/>
                <a:cs typeface="Calibri"/>
              </a:rPr>
              <a:t> </a:t>
            </a:r>
            <a:r>
              <a:rPr sz="2800" spc="-5" dirty="0">
                <a:latin typeface="Calibri"/>
                <a:cs typeface="Calibri"/>
              </a:rPr>
              <a:t>s</a:t>
            </a:r>
            <a:r>
              <a:rPr sz="2800" spc="-15" dirty="0">
                <a:latin typeface="Calibri"/>
                <a:cs typeface="Calibri"/>
              </a:rPr>
              <a:t>o</a:t>
            </a:r>
            <a:r>
              <a:rPr sz="2800" spc="-5" dirty="0">
                <a:latin typeface="Calibri"/>
                <a:cs typeface="Calibri"/>
              </a:rPr>
              <a:t>phisticat</a:t>
            </a:r>
            <a:r>
              <a:rPr sz="2800" spc="15" dirty="0">
                <a:latin typeface="Calibri"/>
                <a:cs typeface="Calibri"/>
              </a:rPr>
              <a:t>e</a:t>
            </a:r>
            <a:r>
              <a:rPr sz="2800" dirty="0">
                <a:latin typeface="Calibri"/>
                <a:cs typeface="Calibri"/>
              </a:rPr>
              <a:t>d</a:t>
            </a:r>
            <a:r>
              <a:rPr sz="2800" spc="-20" dirty="0">
                <a:latin typeface="Calibri"/>
                <a:cs typeface="Calibri"/>
              </a:rPr>
              <a:t> </a:t>
            </a:r>
            <a:r>
              <a:rPr sz="2800" spc="-10" dirty="0">
                <a:latin typeface="Calibri"/>
                <a:cs typeface="Calibri"/>
              </a:rPr>
              <a:t>thre</a:t>
            </a:r>
            <a:r>
              <a:rPr sz="2800" dirty="0">
                <a:latin typeface="Calibri"/>
                <a:cs typeface="Calibri"/>
              </a:rPr>
              <a:t>ats</a:t>
            </a:r>
          </a:p>
          <a:p>
            <a:pPr marL="469901" indent="-457200">
              <a:spcBef>
                <a:spcPts val="305"/>
              </a:spcBef>
              <a:buFont typeface="Arial" panose="020B0604020202020204" pitchFamily="34" charset="0"/>
              <a:buChar char="•"/>
              <a:tabLst>
                <a:tab pos="528320" algn="l"/>
              </a:tabLst>
            </a:pPr>
            <a:r>
              <a:rPr sz="3200" spc="-15" dirty="0">
                <a:latin typeface="Calibri"/>
                <a:cs typeface="Calibri"/>
              </a:rPr>
              <a:t>Atta</a:t>
            </a:r>
            <a:r>
              <a:rPr sz="3200" spc="-10" dirty="0">
                <a:latin typeface="Calibri"/>
                <a:cs typeface="Calibri"/>
              </a:rPr>
              <a:t>c</a:t>
            </a:r>
            <a:r>
              <a:rPr sz="3200" spc="-15" dirty="0">
                <a:latin typeface="Calibri"/>
                <a:cs typeface="Calibri"/>
              </a:rPr>
              <a:t>k</a:t>
            </a:r>
            <a:r>
              <a:rPr sz="3200" dirty="0">
                <a:latin typeface="Calibri"/>
                <a:cs typeface="Calibri"/>
              </a:rPr>
              <a:t> </a:t>
            </a:r>
            <a:r>
              <a:rPr sz="3200" spc="-20" dirty="0">
                <a:latin typeface="Calibri"/>
                <a:cs typeface="Calibri"/>
              </a:rPr>
              <a:t>surface</a:t>
            </a:r>
            <a:endParaRPr sz="3200" dirty="0">
              <a:latin typeface="Calibri"/>
              <a:cs typeface="Calibri"/>
            </a:endParaRPr>
          </a:p>
          <a:p>
            <a:pPr marL="469901" indent="-457200">
              <a:spcBef>
                <a:spcPts val="335"/>
              </a:spcBef>
              <a:buFont typeface="Arial" panose="020B0604020202020204" pitchFamily="34" charset="0"/>
              <a:buChar char="•"/>
              <a:tabLst>
                <a:tab pos="528320" algn="l"/>
              </a:tabLst>
            </a:pPr>
            <a:r>
              <a:rPr sz="3200" spc="-15" dirty="0">
                <a:latin typeface="Calibri"/>
                <a:cs typeface="Calibri"/>
              </a:rPr>
              <a:t>Attacks:</a:t>
            </a:r>
            <a:r>
              <a:rPr sz="3200" spc="10" dirty="0">
                <a:latin typeface="Calibri"/>
                <a:cs typeface="Calibri"/>
              </a:rPr>
              <a:t> </a:t>
            </a:r>
            <a:r>
              <a:rPr sz="3200" spc="-25" dirty="0">
                <a:latin typeface="Calibri"/>
                <a:cs typeface="Calibri"/>
              </a:rPr>
              <a:t>spam</a:t>
            </a:r>
            <a:r>
              <a:rPr sz="3200" spc="-10" dirty="0">
                <a:latin typeface="Calibri"/>
                <a:cs typeface="Calibri"/>
              </a:rPr>
              <a:t>,</a:t>
            </a:r>
            <a:r>
              <a:rPr sz="3200" spc="20" dirty="0">
                <a:latin typeface="Calibri"/>
                <a:cs typeface="Calibri"/>
              </a:rPr>
              <a:t> </a:t>
            </a:r>
            <a:r>
              <a:rPr sz="3200" spc="-5" dirty="0">
                <a:latin typeface="Calibri"/>
                <a:cs typeface="Calibri"/>
              </a:rPr>
              <a:t>p</a:t>
            </a:r>
            <a:r>
              <a:rPr sz="3200" spc="-15" dirty="0">
                <a:latin typeface="Calibri"/>
                <a:cs typeface="Calibri"/>
              </a:rPr>
              <a:t>h</a:t>
            </a:r>
            <a:r>
              <a:rPr sz="3200" dirty="0">
                <a:latin typeface="Calibri"/>
                <a:cs typeface="Calibri"/>
              </a:rPr>
              <a:t>i</a:t>
            </a:r>
            <a:r>
              <a:rPr sz="3200" spc="-15" dirty="0">
                <a:latin typeface="Calibri"/>
                <a:cs typeface="Calibri"/>
              </a:rPr>
              <a:t>s</a:t>
            </a:r>
            <a:r>
              <a:rPr sz="3200" spc="-20" dirty="0">
                <a:latin typeface="Calibri"/>
                <a:cs typeface="Calibri"/>
              </a:rPr>
              <a:t>h</a:t>
            </a:r>
            <a:r>
              <a:rPr sz="3200" spc="-10" dirty="0">
                <a:latin typeface="Calibri"/>
                <a:cs typeface="Calibri"/>
              </a:rPr>
              <a:t>,</a:t>
            </a:r>
            <a:r>
              <a:rPr sz="3200" spc="40" dirty="0">
                <a:latin typeface="Calibri"/>
                <a:cs typeface="Calibri"/>
              </a:rPr>
              <a:t> </a:t>
            </a:r>
            <a:r>
              <a:rPr sz="3200" spc="-20" dirty="0">
                <a:latin typeface="Calibri"/>
                <a:cs typeface="Calibri"/>
              </a:rPr>
              <a:t>spoof</a:t>
            </a:r>
            <a:r>
              <a:rPr sz="3200" spc="-10" dirty="0">
                <a:latin typeface="Calibri"/>
                <a:cs typeface="Calibri"/>
              </a:rPr>
              <a:t>,</a:t>
            </a:r>
            <a:r>
              <a:rPr sz="3200" dirty="0">
                <a:latin typeface="Calibri"/>
                <a:cs typeface="Calibri"/>
              </a:rPr>
              <a:t> </a:t>
            </a:r>
            <a:r>
              <a:rPr sz="3200" spc="-5" dirty="0">
                <a:latin typeface="Calibri"/>
                <a:cs typeface="Calibri"/>
              </a:rPr>
              <a:t>sn</a:t>
            </a:r>
            <a:r>
              <a:rPr sz="3200" spc="-15" dirty="0">
                <a:latin typeface="Calibri"/>
                <a:cs typeface="Calibri"/>
              </a:rPr>
              <a:t>iff</a:t>
            </a:r>
            <a:r>
              <a:rPr sz="3200" spc="-10" dirty="0">
                <a:latin typeface="Calibri"/>
                <a:cs typeface="Calibri"/>
              </a:rPr>
              <a:t>,</a:t>
            </a:r>
            <a:r>
              <a:rPr sz="3200" spc="15" dirty="0">
                <a:latin typeface="Calibri"/>
                <a:cs typeface="Calibri"/>
              </a:rPr>
              <a:t> </a:t>
            </a:r>
            <a:r>
              <a:rPr sz="3200" spc="-20" dirty="0">
                <a:latin typeface="Calibri"/>
                <a:cs typeface="Calibri"/>
              </a:rPr>
              <a:t>MITM,</a:t>
            </a:r>
            <a:r>
              <a:rPr sz="3200" spc="25" dirty="0">
                <a:latin typeface="Calibri"/>
                <a:cs typeface="Calibri"/>
              </a:rPr>
              <a:t> </a:t>
            </a:r>
            <a:r>
              <a:rPr sz="3200" spc="-5" dirty="0">
                <a:latin typeface="Calibri"/>
                <a:cs typeface="Calibri"/>
              </a:rPr>
              <a:t>DoS</a:t>
            </a:r>
            <a:endParaRPr sz="3200" dirty="0">
              <a:latin typeface="Calibri"/>
              <a:cs typeface="Calibri"/>
            </a:endParaRPr>
          </a:p>
          <a:p>
            <a:pPr marL="469901" indent="-457200">
              <a:spcBef>
                <a:spcPts val="335"/>
              </a:spcBef>
              <a:buFont typeface="Arial" panose="020B0604020202020204" pitchFamily="34" charset="0"/>
              <a:buChar char="•"/>
              <a:tabLst>
                <a:tab pos="528320" algn="l"/>
              </a:tabLst>
            </a:pPr>
            <a:r>
              <a:rPr sz="3200" spc="-15" dirty="0">
                <a:latin typeface="Calibri"/>
                <a:cs typeface="Calibri"/>
              </a:rPr>
              <a:t>Malware: </a:t>
            </a:r>
            <a:r>
              <a:rPr sz="3200" spc="-20" dirty="0">
                <a:latin typeface="Calibri"/>
                <a:cs typeface="Calibri"/>
              </a:rPr>
              <a:t>Troj</a:t>
            </a:r>
            <a:r>
              <a:rPr sz="3200" spc="-5" dirty="0">
                <a:latin typeface="Calibri"/>
                <a:cs typeface="Calibri"/>
              </a:rPr>
              <a:t>a</a:t>
            </a:r>
            <a:r>
              <a:rPr sz="3200" spc="-20" dirty="0">
                <a:latin typeface="Calibri"/>
                <a:cs typeface="Calibri"/>
              </a:rPr>
              <a:t>n</a:t>
            </a:r>
            <a:r>
              <a:rPr sz="3200" spc="-10" dirty="0">
                <a:latin typeface="Calibri"/>
                <a:cs typeface="Calibri"/>
              </a:rPr>
              <a:t>,</a:t>
            </a:r>
            <a:r>
              <a:rPr sz="3200" spc="5" dirty="0">
                <a:latin typeface="Calibri"/>
                <a:cs typeface="Calibri"/>
              </a:rPr>
              <a:t> </a:t>
            </a:r>
            <a:r>
              <a:rPr sz="3200" spc="-15" dirty="0">
                <a:latin typeface="Calibri"/>
                <a:cs typeface="Calibri"/>
              </a:rPr>
              <a:t>v</a:t>
            </a:r>
            <a:r>
              <a:rPr sz="3200" spc="-20" dirty="0">
                <a:latin typeface="Calibri"/>
                <a:cs typeface="Calibri"/>
              </a:rPr>
              <a:t>i</a:t>
            </a:r>
            <a:r>
              <a:rPr sz="3200" spc="-15" dirty="0">
                <a:latin typeface="Calibri"/>
                <a:cs typeface="Calibri"/>
              </a:rPr>
              <a:t>ru</a:t>
            </a:r>
            <a:r>
              <a:rPr sz="3200" spc="-30" dirty="0">
                <a:latin typeface="Calibri"/>
                <a:cs typeface="Calibri"/>
              </a:rPr>
              <a:t>s</a:t>
            </a:r>
            <a:r>
              <a:rPr sz="3200" spc="-10" dirty="0">
                <a:latin typeface="Calibri"/>
                <a:cs typeface="Calibri"/>
              </a:rPr>
              <a:t>,</a:t>
            </a:r>
            <a:r>
              <a:rPr sz="3200" spc="30" dirty="0">
                <a:latin typeface="Calibri"/>
                <a:cs typeface="Calibri"/>
              </a:rPr>
              <a:t> </a:t>
            </a:r>
            <a:r>
              <a:rPr sz="3200" spc="-20" dirty="0">
                <a:latin typeface="Calibri"/>
                <a:cs typeface="Calibri"/>
              </a:rPr>
              <a:t>worm</a:t>
            </a:r>
            <a:endParaRPr sz="3200" dirty="0">
              <a:latin typeface="Calibri"/>
              <a:cs typeface="Calibri"/>
            </a:endParaRPr>
          </a:p>
          <a:p>
            <a:pPr marL="469901" indent="-457200">
              <a:spcBef>
                <a:spcPts val="335"/>
              </a:spcBef>
              <a:buFont typeface="Arial" panose="020B0604020202020204" pitchFamily="34" charset="0"/>
              <a:buChar char="•"/>
              <a:tabLst>
                <a:tab pos="528320" algn="l"/>
              </a:tabLst>
            </a:pPr>
            <a:r>
              <a:rPr sz="3200" spc="-25" dirty="0">
                <a:latin typeface="Calibri"/>
                <a:cs typeface="Calibri"/>
              </a:rPr>
              <a:t>Vu</a:t>
            </a:r>
            <a:r>
              <a:rPr sz="3200" spc="-20" dirty="0">
                <a:latin typeface="Calibri"/>
                <a:cs typeface="Calibri"/>
              </a:rPr>
              <a:t>lnerabi</a:t>
            </a:r>
            <a:r>
              <a:rPr sz="3200" dirty="0">
                <a:latin typeface="Calibri"/>
                <a:cs typeface="Calibri"/>
              </a:rPr>
              <a:t>l</a:t>
            </a:r>
            <a:r>
              <a:rPr sz="3200" spc="-15" dirty="0">
                <a:latin typeface="Calibri"/>
                <a:cs typeface="Calibri"/>
              </a:rPr>
              <a:t>ity</a:t>
            </a:r>
            <a:r>
              <a:rPr sz="3200" spc="30" dirty="0">
                <a:latin typeface="Calibri"/>
                <a:cs typeface="Calibri"/>
              </a:rPr>
              <a:t> </a:t>
            </a:r>
            <a:r>
              <a:rPr sz="3200" dirty="0">
                <a:latin typeface="Calibri"/>
                <a:cs typeface="Calibri"/>
              </a:rPr>
              <a:t>l</a:t>
            </a:r>
            <a:r>
              <a:rPr sz="3200" spc="-15" dirty="0">
                <a:latin typeface="Calibri"/>
                <a:cs typeface="Calibri"/>
              </a:rPr>
              <a:t>i</a:t>
            </a:r>
            <a:r>
              <a:rPr sz="3200" spc="-20" dirty="0">
                <a:latin typeface="Calibri"/>
                <a:cs typeface="Calibri"/>
              </a:rPr>
              <a:t>fecycle</a:t>
            </a:r>
            <a:endParaRPr sz="3200" dirty="0">
              <a:latin typeface="Calibri"/>
              <a:cs typeface="Calibri"/>
            </a:endParaRPr>
          </a:p>
          <a:p>
            <a:pPr marL="927100" indent="-457200">
              <a:spcBef>
                <a:spcPts val="335"/>
              </a:spcBef>
              <a:buFont typeface="Arial" panose="020B0604020202020204" pitchFamily="34" charset="0"/>
              <a:buChar char="•"/>
            </a:pPr>
            <a:r>
              <a:rPr sz="3200" spc="-15" dirty="0">
                <a:latin typeface="Calibri"/>
                <a:cs typeface="Calibri"/>
              </a:rPr>
              <a:t>Int</a:t>
            </a:r>
            <a:r>
              <a:rPr sz="3200" spc="-20" dirty="0">
                <a:latin typeface="Calibri"/>
                <a:cs typeface="Calibri"/>
              </a:rPr>
              <a:t>r</a:t>
            </a:r>
            <a:r>
              <a:rPr sz="3200" spc="-5" dirty="0">
                <a:latin typeface="Calibri"/>
                <a:cs typeface="Calibri"/>
              </a:rPr>
              <a:t>od</a:t>
            </a:r>
            <a:r>
              <a:rPr sz="3200" spc="-10" dirty="0">
                <a:latin typeface="Calibri"/>
                <a:cs typeface="Calibri"/>
              </a:rPr>
              <a:t>u</a:t>
            </a:r>
            <a:r>
              <a:rPr sz="3200" spc="-15" dirty="0">
                <a:latin typeface="Calibri"/>
                <a:cs typeface="Calibri"/>
              </a:rPr>
              <a:t>ctio</a:t>
            </a:r>
            <a:r>
              <a:rPr sz="3200" spc="-30" dirty="0">
                <a:latin typeface="Calibri"/>
                <a:cs typeface="Calibri"/>
              </a:rPr>
              <a:t>n</a:t>
            </a:r>
            <a:r>
              <a:rPr sz="3200" spc="-10" dirty="0">
                <a:latin typeface="Calibri"/>
                <a:cs typeface="Calibri"/>
              </a:rPr>
              <a:t>,</a:t>
            </a:r>
            <a:r>
              <a:rPr sz="3200" spc="45" dirty="0">
                <a:latin typeface="Calibri"/>
                <a:cs typeface="Calibri"/>
              </a:rPr>
              <a:t> </a:t>
            </a:r>
            <a:r>
              <a:rPr sz="3200" spc="-15" dirty="0">
                <a:latin typeface="Calibri"/>
                <a:cs typeface="Calibri"/>
              </a:rPr>
              <a:t>zero</a:t>
            </a:r>
            <a:r>
              <a:rPr sz="3200" spc="-20" dirty="0">
                <a:latin typeface="Calibri"/>
                <a:cs typeface="Calibri"/>
              </a:rPr>
              <a:t>-da</a:t>
            </a:r>
            <a:r>
              <a:rPr sz="3200" spc="-25" dirty="0">
                <a:latin typeface="Calibri"/>
                <a:cs typeface="Calibri"/>
              </a:rPr>
              <a:t>y</a:t>
            </a:r>
            <a:r>
              <a:rPr sz="3200" spc="-10" dirty="0">
                <a:latin typeface="Calibri"/>
                <a:cs typeface="Calibri"/>
              </a:rPr>
              <a:t>,</a:t>
            </a:r>
            <a:r>
              <a:rPr sz="3200" spc="10" dirty="0">
                <a:latin typeface="Calibri"/>
                <a:cs typeface="Calibri"/>
              </a:rPr>
              <a:t> </a:t>
            </a:r>
            <a:r>
              <a:rPr sz="3200" spc="-20" dirty="0">
                <a:latin typeface="Calibri"/>
                <a:cs typeface="Calibri"/>
              </a:rPr>
              <a:t>patch</a:t>
            </a:r>
            <a:r>
              <a:rPr sz="3200" spc="-10" dirty="0">
                <a:latin typeface="Calibri"/>
                <a:cs typeface="Calibri"/>
              </a:rPr>
              <a:t>,</a:t>
            </a:r>
            <a:r>
              <a:rPr sz="3200" spc="25" dirty="0">
                <a:latin typeface="Calibri"/>
                <a:cs typeface="Calibri"/>
              </a:rPr>
              <a:t> </a:t>
            </a:r>
            <a:r>
              <a:rPr sz="3200" spc="-15" dirty="0">
                <a:latin typeface="Calibri"/>
                <a:cs typeface="Calibri"/>
              </a:rPr>
              <a:t>wi</a:t>
            </a:r>
            <a:r>
              <a:rPr sz="3200" spc="-25" dirty="0">
                <a:latin typeface="Calibri"/>
                <a:cs typeface="Calibri"/>
              </a:rPr>
              <a:t>n</a:t>
            </a:r>
            <a:r>
              <a:rPr sz="3200" spc="-20" dirty="0">
                <a:latin typeface="Calibri"/>
                <a:cs typeface="Calibri"/>
              </a:rPr>
              <a:t>dow</a:t>
            </a:r>
            <a:r>
              <a:rPr sz="3200" spc="10" dirty="0">
                <a:latin typeface="Calibri"/>
                <a:cs typeface="Calibri"/>
              </a:rPr>
              <a:t> </a:t>
            </a:r>
            <a:r>
              <a:rPr sz="3200" spc="-5" dirty="0">
                <a:latin typeface="Calibri"/>
                <a:cs typeface="Calibri"/>
              </a:rPr>
              <a:t>o</a:t>
            </a:r>
            <a:r>
              <a:rPr sz="3200" dirty="0">
                <a:latin typeface="Calibri"/>
                <a:cs typeface="Calibri"/>
              </a:rPr>
              <a:t>f </a:t>
            </a:r>
            <a:r>
              <a:rPr sz="3200" spc="-15" dirty="0">
                <a:latin typeface="Calibri"/>
                <a:cs typeface="Calibri"/>
              </a:rPr>
              <a:t>expos</a:t>
            </a:r>
            <a:r>
              <a:rPr sz="3200" spc="-35" dirty="0">
                <a:latin typeface="Calibri"/>
                <a:cs typeface="Calibri"/>
              </a:rPr>
              <a:t>u</a:t>
            </a:r>
            <a:r>
              <a:rPr sz="3200" spc="-15" dirty="0">
                <a:latin typeface="Calibri"/>
                <a:cs typeface="Calibri"/>
              </a:rPr>
              <a:t>re</a:t>
            </a:r>
            <a:endParaRPr sz="3200" dirty="0">
              <a:latin typeface="Calibri"/>
              <a:cs typeface="Calibri"/>
            </a:endParaRPr>
          </a:p>
        </p:txBody>
      </p:sp>
    </p:spTree>
    <p:extLst>
      <p:ext uri="{BB962C8B-B14F-4D97-AF65-F5344CB8AC3E}">
        <p14:creationId xmlns:p14="http://schemas.microsoft.com/office/powerpoint/2010/main" val="274091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2700">
              <a:lnSpc>
                <a:spcPct val="100000"/>
              </a:lnSpc>
            </a:pPr>
            <a:r>
              <a:rPr spc="-5" dirty="0"/>
              <a:t>H</a:t>
            </a:r>
            <a:r>
              <a:rPr spc="10" dirty="0"/>
              <a:t>o</a:t>
            </a:r>
            <a:r>
              <a:rPr dirty="0"/>
              <a:t>w are</a:t>
            </a:r>
            <a:r>
              <a:rPr spc="10" dirty="0"/>
              <a:t> </a:t>
            </a:r>
            <a:r>
              <a:rPr spc="-5" dirty="0"/>
              <a:t>Digita</a:t>
            </a:r>
            <a:r>
              <a:rPr dirty="0"/>
              <a:t>l</a:t>
            </a:r>
            <a:r>
              <a:rPr spc="40" dirty="0"/>
              <a:t> </a:t>
            </a:r>
            <a:r>
              <a:rPr spc="-5" dirty="0"/>
              <a:t>Th</a:t>
            </a:r>
            <a:r>
              <a:rPr spc="10" dirty="0"/>
              <a:t>r</a:t>
            </a:r>
            <a:r>
              <a:rPr dirty="0"/>
              <a:t>eats</a:t>
            </a:r>
            <a:r>
              <a:rPr spc="10" dirty="0"/>
              <a:t> </a:t>
            </a:r>
            <a:r>
              <a:rPr spc="-5" dirty="0"/>
              <a:t>Differe</a:t>
            </a:r>
            <a:r>
              <a:rPr spc="20" dirty="0"/>
              <a:t>n</a:t>
            </a:r>
            <a:r>
              <a:rPr dirty="0"/>
              <a:t>t?</a:t>
            </a:r>
          </a:p>
        </p:txBody>
      </p:sp>
      <p:sp>
        <p:nvSpPr>
          <p:cNvPr id="3" name="object 3"/>
          <p:cNvSpPr txBox="1">
            <a:spLocks noGrp="1"/>
          </p:cNvSpPr>
          <p:nvPr>
            <p:ph type="body" idx="1"/>
          </p:nvPr>
        </p:nvSpPr>
        <p:spPr>
          <a:xfrm>
            <a:off x="1025905" y="1928656"/>
            <a:ext cx="10515600" cy="3206006"/>
          </a:xfrm>
          <a:prstGeom prst="rect">
            <a:avLst/>
          </a:prstGeom>
        </p:spPr>
        <p:txBody>
          <a:bodyPr vert="horz" wrap="square" lIns="0" tIns="0" rIns="0" bIns="0" rtlCol="0">
            <a:spAutoFit/>
          </a:bodyPr>
          <a:lstStyle/>
          <a:p>
            <a:pPr marL="116205">
              <a:lnSpc>
                <a:spcPct val="100000"/>
              </a:lnSpc>
            </a:pPr>
            <a:r>
              <a:rPr b="1" dirty="0">
                <a:latin typeface="Calibri"/>
                <a:cs typeface="Calibri"/>
              </a:rPr>
              <a:t>Aut</a:t>
            </a:r>
            <a:r>
              <a:rPr b="1" spc="15" dirty="0">
                <a:latin typeface="Calibri"/>
                <a:cs typeface="Calibri"/>
              </a:rPr>
              <a:t>o</a:t>
            </a:r>
            <a:r>
              <a:rPr b="1" spc="-5" dirty="0">
                <a:latin typeface="Calibri"/>
                <a:cs typeface="Calibri"/>
              </a:rPr>
              <a:t>ma</a:t>
            </a:r>
            <a:r>
              <a:rPr b="1" spc="10" dirty="0">
                <a:latin typeface="Calibri"/>
                <a:cs typeface="Calibri"/>
              </a:rPr>
              <a:t>t</a:t>
            </a:r>
            <a:r>
              <a:rPr b="1" dirty="0">
                <a:latin typeface="Calibri"/>
                <a:cs typeface="Calibri"/>
              </a:rPr>
              <a:t>i</a:t>
            </a:r>
            <a:r>
              <a:rPr b="1" spc="10" dirty="0">
                <a:latin typeface="Calibri"/>
                <a:cs typeface="Calibri"/>
              </a:rPr>
              <a:t>o</a:t>
            </a:r>
            <a:r>
              <a:rPr b="1" dirty="0">
                <a:latin typeface="Calibri"/>
                <a:cs typeface="Calibri"/>
              </a:rPr>
              <a:t>n</a:t>
            </a:r>
          </a:p>
          <a:p>
            <a:pPr marL="859790" indent="-286385">
              <a:lnSpc>
                <a:spcPct val="100000"/>
              </a:lnSpc>
              <a:spcBef>
                <a:spcPts val="350"/>
              </a:spcBef>
              <a:buFont typeface="Calibri"/>
              <a:buChar char="–"/>
              <a:tabLst>
                <a:tab pos="860425" algn="l"/>
              </a:tabLst>
            </a:pPr>
            <a:r>
              <a:rPr lang="en-US" spc="-20" dirty="0"/>
              <a:t>Use of Botnets to carryout attacks</a:t>
            </a:r>
            <a:r>
              <a:rPr i="1" spc="-20" dirty="0">
                <a:latin typeface="Calibri"/>
                <a:cs typeface="Calibri"/>
              </a:rPr>
              <a:t>.</a:t>
            </a:r>
            <a:endParaRPr dirty="0">
              <a:latin typeface="Calibri"/>
              <a:cs typeface="Calibri"/>
            </a:endParaRPr>
          </a:p>
          <a:p>
            <a:pPr marL="116205">
              <a:lnSpc>
                <a:spcPct val="100000"/>
              </a:lnSpc>
              <a:spcBef>
                <a:spcPts val="365"/>
              </a:spcBef>
            </a:pPr>
            <a:r>
              <a:rPr b="1" dirty="0">
                <a:latin typeface="Calibri"/>
                <a:cs typeface="Calibri"/>
              </a:rPr>
              <a:t>Ac</a:t>
            </a:r>
            <a:r>
              <a:rPr b="1" spc="10" dirty="0">
                <a:latin typeface="Calibri"/>
                <a:cs typeface="Calibri"/>
              </a:rPr>
              <a:t>t</a:t>
            </a:r>
            <a:r>
              <a:rPr b="1" dirty="0">
                <a:latin typeface="Calibri"/>
                <a:cs typeface="Calibri"/>
              </a:rPr>
              <a:t>i</a:t>
            </a:r>
            <a:r>
              <a:rPr b="1" spc="5" dirty="0">
                <a:latin typeface="Calibri"/>
                <a:cs typeface="Calibri"/>
              </a:rPr>
              <a:t>o</a:t>
            </a:r>
            <a:r>
              <a:rPr b="1" dirty="0">
                <a:latin typeface="Calibri"/>
                <a:cs typeface="Calibri"/>
              </a:rPr>
              <a:t>n</a:t>
            </a:r>
            <a:r>
              <a:rPr b="1" spc="-30" dirty="0">
                <a:latin typeface="Calibri"/>
                <a:cs typeface="Calibri"/>
              </a:rPr>
              <a:t> </a:t>
            </a:r>
            <a:r>
              <a:rPr b="1" dirty="0">
                <a:latin typeface="Calibri"/>
                <a:cs typeface="Calibri"/>
              </a:rPr>
              <a:t>at a </a:t>
            </a:r>
            <a:r>
              <a:rPr b="1" spc="-5" dirty="0">
                <a:latin typeface="Calibri"/>
                <a:cs typeface="Calibri"/>
              </a:rPr>
              <a:t>Dis</a:t>
            </a:r>
            <a:r>
              <a:rPr b="1" spc="10" dirty="0">
                <a:latin typeface="Calibri"/>
                <a:cs typeface="Calibri"/>
              </a:rPr>
              <a:t>t</a:t>
            </a:r>
            <a:r>
              <a:rPr b="1" dirty="0">
                <a:latin typeface="Calibri"/>
                <a:cs typeface="Calibri"/>
              </a:rPr>
              <a:t>ance</a:t>
            </a:r>
          </a:p>
          <a:p>
            <a:pPr marL="859790" marR="5080" indent="-286385">
              <a:lnSpc>
                <a:spcPts val="3020"/>
              </a:lnSpc>
              <a:spcBef>
                <a:spcPts val="735"/>
              </a:spcBef>
              <a:buFont typeface="Calibri"/>
              <a:buChar char="–"/>
              <a:tabLst>
                <a:tab pos="860425" algn="l"/>
                <a:tab pos="5879465" algn="l"/>
              </a:tabLst>
            </a:pPr>
            <a:r>
              <a:rPr spc="-20" dirty="0"/>
              <a:t>Volod</a:t>
            </a:r>
            <a:r>
              <a:rPr spc="-30" dirty="0"/>
              <a:t>y</a:t>
            </a:r>
            <a:r>
              <a:rPr spc="-15" dirty="0"/>
              <a:t>a</a:t>
            </a:r>
            <a:r>
              <a:rPr spc="20" dirty="0"/>
              <a:t> </a:t>
            </a:r>
            <a:r>
              <a:rPr spc="-20" dirty="0"/>
              <a:t>Levin</a:t>
            </a:r>
            <a:r>
              <a:rPr spc="-10" dirty="0"/>
              <a:t>,</a:t>
            </a:r>
            <a:r>
              <a:rPr spc="5" dirty="0"/>
              <a:t> </a:t>
            </a:r>
            <a:r>
              <a:rPr spc="-20" dirty="0"/>
              <a:t>fro</a:t>
            </a:r>
            <a:r>
              <a:rPr spc="-25" dirty="0"/>
              <a:t>m</a:t>
            </a:r>
            <a:r>
              <a:rPr spc="10" dirty="0"/>
              <a:t> </a:t>
            </a:r>
            <a:r>
              <a:rPr spc="-20" dirty="0"/>
              <a:t>St</a:t>
            </a:r>
            <a:r>
              <a:rPr spc="-10" dirty="0"/>
              <a:t>.</a:t>
            </a:r>
            <a:r>
              <a:rPr spc="15" dirty="0"/>
              <a:t> </a:t>
            </a:r>
            <a:r>
              <a:rPr spc="-15" dirty="0"/>
              <a:t>Pete</a:t>
            </a:r>
            <a:r>
              <a:rPr spc="-25" dirty="0"/>
              <a:t>r</a:t>
            </a:r>
            <a:r>
              <a:rPr spc="-20" dirty="0"/>
              <a:t>sb</a:t>
            </a:r>
            <a:r>
              <a:rPr spc="-30" dirty="0"/>
              <a:t>u</a:t>
            </a:r>
            <a:r>
              <a:rPr spc="-10" dirty="0"/>
              <a:t>rg,</a:t>
            </a:r>
            <a:r>
              <a:rPr spc="30" dirty="0"/>
              <a:t> </a:t>
            </a:r>
            <a:r>
              <a:rPr spc="-15" dirty="0"/>
              <a:t>Russia,</a:t>
            </a:r>
            <a:r>
              <a:rPr spc="15" dirty="0"/>
              <a:t> </a:t>
            </a:r>
            <a:r>
              <a:rPr spc="-20" dirty="0"/>
              <a:t>stole ove</a:t>
            </a:r>
            <a:r>
              <a:rPr spc="-10" dirty="0"/>
              <a:t>r</a:t>
            </a:r>
            <a:r>
              <a:rPr spc="5" dirty="0"/>
              <a:t> </a:t>
            </a:r>
            <a:r>
              <a:rPr spc="-20" dirty="0"/>
              <a:t>$10m</a:t>
            </a:r>
            <a:r>
              <a:rPr spc="-25" dirty="0"/>
              <a:t>i</a:t>
            </a:r>
            <a:r>
              <a:rPr dirty="0"/>
              <a:t>l</a:t>
            </a:r>
            <a:r>
              <a:rPr spc="-15" dirty="0"/>
              <a:t>lion</a:t>
            </a:r>
            <a:r>
              <a:rPr spc="35" dirty="0"/>
              <a:t> </a:t>
            </a:r>
            <a:r>
              <a:rPr spc="-20" dirty="0"/>
              <a:t>fro</a:t>
            </a:r>
            <a:r>
              <a:rPr spc="-25" dirty="0"/>
              <a:t>m</a:t>
            </a:r>
            <a:r>
              <a:rPr spc="10" dirty="0"/>
              <a:t> </a:t>
            </a:r>
            <a:r>
              <a:rPr spc="-20" dirty="0"/>
              <a:t>US</a:t>
            </a:r>
            <a:r>
              <a:rPr dirty="0"/>
              <a:t> </a:t>
            </a:r>
            <a:r>
              <a:rPr spc="-20" dirty="0"/>
              <a:t>Ci</a:t>
            </a:r>
            <a:r>
              <a:rPr spc="-10" dirty="0"/>
              <a:t>ti</a:t>
            </a:r>
            <a:r>
              <a:rPr spc="-30" dirty="0"/>
              <a:t>b</a:t>
            </a:r>
            <a:r>
              <a:rPr spc="-15" dirty="0"/>
              <a:t>ank.</a:t>
            </a:r>
            <a:r>
              <a:rPr lang="en-US" dirty="0"/>
              <a:t> </a:t>
            </a:r>
            <a:r>
              <a:rPr spc="-15" dirty="0"/>
              <a:t>Arrested</a:t>
            </a:r>
            <a:r>
              <a:rPr spc="10" dirty="0"/>
              <a:t> </a:t>
            </a:r>
            <a:r>
              <a:rPr spc="-15" dirty="0"/>
              <a:t>in</a:t>
            </a:r>
            <a:r>
              <a:rPr spc="-10" dirty="0"/>
              <a:t> </a:t>
            </a:r>
            <a:r>
              <a:rPr spc="-5" dirty="0"/>
              <a:t>Lon</a:t>
            </a:r>
            <a:r>
              <a:rPr spc="-10" dirty="0"/>
              <a:t>d</a:t>
            </a:r>
            <a:r>
              <a:rPr spc="-5" dirty="0"/>
              <a:t>on</a:t>
            </a:r>
            <a:r>
              <a:rPr dirty="0"/>
              <a:t>.</a:t>
            </a:r>
          </a:p>
          <a:p>
            <a:pPr marL="116205">
              <a:lnSpc>
                <a:spcPct val="100000"/>
              </a:lnSpc>
              <a:spcBef>
                <a:spcPts val="325"/>
              </a:spcBef>
            </a:pPr>
            <a:r>
              <a:rPr b="1" spc="-5" dirty="0">
                <a:latin typeface="Calibri"/>
                <a:cs typeface="Calibri"/>
              </a:rPr>
              <a:t>Techniqu</a:t>
            </a:r>
            <a:r>
              <a:rPr b="1" dirty="0">
                <a:latin typeface="Calibri"/>
                <a:cs typeface="Calibri"/>
              </a:rPr>
              <a:t>e</a:t>
            </a:r>
            <a:r>
              <a:rPr b="1" spc="-5" dirty="0">
                <a:latin typeface="Calibri"/>
                <a:cs typeface="Calibri"/>
              </a:rPr>
              <a:t> Pr</a:t>
            </a:r>
            <a:r>
              <a:rPr b="1" spc="10" dirty="0">
                <a:latin typeface="Calibri"/>
                <a:cs typeface="Calibri"/>
              </a:rPr>
              <a:t>o</a:t>
            </a:r>
            <a:r>
              <a:rPr b="1" dirty="0">
                <a:latin typeface="Calibri"/>
                <a:cs typeface="Calibri"/>
              </a:rPr>
              <a:t>pag</a:t>
            </a:r>
            <a:r>
              <a:rPr b="1" spc="5" dirty="0">
                <a:latin typeface="Calibri"/>
                <a:cs typeface="Calibri"/>
              </a:rPr>
              <a:t>a</a:t>
            </a:r>
            <a:r>
              <a:rPr b="1" dirty="0">
                <a:latin typeface="Calibri"/>
                <a:cs typeface="Calibri"/>
              </a:rPr>
              <a:t>tion</a:t>
            </a:r>
          </a:p>
          <a:p>
            <a:pPr marL="859790" indent="-286385">
              <a:lnSpc>
                <a:spcPct val="100000"/>
              </a:lnSpc>
              <a:spcBef>
                <a:spcPts val="350"/>
              </a:spcBef>
              <a:buFont typeface="Calibri"/>
              <a:buChar char="–"/>
              <a:tabLst>
                <a:tab pos="860425" algn="l"/>
              </a:tabLst>
            </a:pPr>
            <a:r>
              <a:rPr spc="-20" dirty="0"/>
              <a:t>Cr</a:t>
            </a:r>
            <a:r>
              <a:rPr spc="-25" dirty="0"/>
              <a:t>im</a:t>
            </a:r>
            <a:r>
              <a:rPr spc="-20" dirty="0"/>
              <a:t>inal</a:t>
            </a:r>
            <a:r>
              <a:rPr spc="-15" dirty="0"/>
              <a:t>s</a:t>
            </a:r>
            <a:r>
              <a:rPr spc="20" dirty="0"/>
              <a:t> </a:t>
            </a:r>
            <a:r>
              <a:rPr spc="-20" dirty="0"/>
              <a:t>shar</a:t>
            </a:r>
            <a:r>
              <a:rPr spc="-15" dirty="0"/>
              <a:t>e</a:t>
            </a:r>
            <a:r>
              <a:rPr spc="20" dirty="0"/>
              <a:t> </a:t>
            </a:r>
            <a:r>
              <a:rPr spc="-15" dirty="0"/>
              <a:t>atta</a:t>
            </a:r>
            <a:r>
              <a:rPr spc="-5" dirty="0"/>
              <a:t>c</a:t>
            </a:r>
            <a:r>
              <a:rPr spc="-15" dirty="0"/>
              <a:t>ks</a:t>
            </a:r>
            <a:r>
              <a:rPr spc="-5" dirty="0"/>
              <a:t> </a:t>
            </a:r>
            <a:r>
              <a:rPr spc="-15" dirty="0"/>
              <a:t>rapi</a:t>
            </a:r>
            <a:r>
              <a:rPr spc="-30" dirty="0"/>
              <a:t>d</a:t>
            </a:r>
            <a:r>
              <a:rPr spc="-10" dirty="0"/>
              <a:t>ly</a:t>
            </a:r>
            <a:r>
              <a:rPr spc="30" dirty="0"/>
              <a:t> </a:t>
            </a:r>
            <a:r>
              <a:rPr spc="-15" dirty="0"/>
              <a:t>and</a:t>
            </a:r>
            <a:r>
              <a:rPr spc="5" dirty="0"/>
              <a:t> </a:t>
            </a:r>
            <a:r>
              <a:rPr spc="-15" dirty="0"/>
              <a:t>global</a:t>
            </a:r>
            <a:r>
              <a:rPr spc="-30" dirty="0"/>
              <a:t>l</a:t>
            </a:r>
            <a:r>
              <a:rPr spc="-10" dirty="0"/>
              <a:t>y.</a:t>
            </a:r>
            <a:endParaRPr dirty="0"/>
          </a:p>
        </p:txBody>
      </p:sp>
    </p:spTree>
    <p:extLst>
      <p:ext uri="{BB962C8B-B14F-4D97-AF65-F5344CB8AC3E}">
        <p14:creationId xmlns:p14="http://schemas.microsoft.com/office/powerpoint/2010/main" val="40872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471295">
              <a:lnSpc>
                <a:spcPct val="100000"/>
              </a:lnSpc>
            </a:pPr>
            <a:r>
              <a:rPr dirty="0"/>
              <a:t>Who</a:t>
            </a:r>
            <a:r>
              <a:rPr spc="5" dirty="0"/>
              <a:t> </a:t>
            </a:r>
            <a:r>
              <a:rPr dirty="0"/>
              <a:t>are the threats?</a:t>
            </a:r>
          </a:p>
        </p:txBody>
      </p:sp>
      <p:sp>
        <p:nvSpPr>
          <p:cNvPr id="7" name="Rectangle 6"/>
          <p:cNvSpPr/>
          <p:nvPr/>
        </p:nvSpPr>
        <p:spPr>
          <a:xfrm>
            <a:off x="579549" y="1582341"/>
            <a:ext cx="10715223" cy="4893647"/>
          </a:xfrm>
          <a:prstGeom prst="rect">
            <a:avLst/>
          </a:prstGeom>
        </p:spPr>
        <p:txBody>
          <a:bodyPr wrap="square">
            <a:spAutoFit/>
          </a:bodyPr>
          <a:lstStyle/>
          <a:p>
            <a:pPr marL="342900" indent="-342900" algn="just">
              <a:buFont typeface="Arial" panose="020B0604020202020204" pitchFamily="34" charset="0"/>
              <a:buChar char="•"/>
            </a:pPr>
            <a:r>
              <a:rPr lang="en-GB" sz="2400" b="1" dirty="0"/>
              <a:t>Hackers and Crackers: </a:t>
            </a:r>
            <a:r>
              <a:rPr lang="en-GB" sz="2400" dirty="0"/>
              <a:t>Hacker is the generic term applies to computer enthusiasts who take pleasure in gaining access to other people’s computer networks. </a:t>
            </a:r>
            <a:r>
              <a:rPr lang="en-US" sz="2400" dirty="0">
                <a:solidFill>
                  <a:srgbClr val="FF0000"/>
                </a:solidFill>
              </a:rPr>
              <a:t>Hackers program or hacks to check the integrity and vulnerability strength of a network</a:t>
            </a:r>
            <a:r>
              <a:rPr lang="en-US" sz="2400" dirty="0"/>
              <a:t>. </a:t>
            </a:r>
            <a:r>
              <a:rPr lang="en-GB" sz="2400" dirty="0"/>
              <a:t>While </a:t>
            </a:r>
            <a:r>
              <a:rPr lang="en-GB" sz="2400" dirty="0">
                <a:solidFill>
                  <a:srgbClr val="FF0000"/>
                </a:solidFill>
              </a:rPr>
              <a:t>crackers are hackers that are more malicious</a:t>
            </a:r>
            <a:r>
              <a:rPr lang="en-GB" sz="2400" dirty="0"/>
              <a:t>, crashing entire computer systems, stealing or damaging confidential data, defacing web pages, and ultimately disrupting business. </a:t>
            </a:r>
          </a:p>
          <a:p>
            <a:pPr marL="342900" indent="-342900" algn="just">
              <a:buFont typeface="Arial" panose="020B0604020202020204" pitchFamily="34" charset="0"/>
              <a:buChar char="•"/>
            </a:pPr>
            <a:r>
              <a:rPr lang="en-GB" sz="2400" b="1" dirty="0"/>
              <a:t>Unaware Staff: </a:t>
            </a:r>
            <a:r>
              <a:rPr lang="en-GB" sz="2400" dirty="0"/>
              <a:t>employees that have no knowledge of security breaches and therefore handle the network carelessly.</a:t>
            </a:r>
            <a:endParaRPr lang="en-GB" sz="2400" b="1" dirty="0"/>
          </a:p>
          <a:p>
            <a:pPr marL="342900" indent="-342900" algn="just">
              <a:buFont typeface="Arial" panose="020B0604020202020204" pitchFamily="34" charset="0"/>
              <a:buChar char="•"/>
            </a:pPr>
            <a:r>
              <a:rPr lang="en-GB" sz="2400" b="1" dirty="0"/>
              <a:t>Disgruntled Staff: </a:t>
            </a:r>
            <a:r>
              <a:rPr lang="en-GB" sz="2400" dirty="0"/>
              <a:t>employees that have access to security policy and have reprimanded or laid off.</a:t>
            </a:r>
            <a:r>
              <a:rPr lang="en-GB" sz="2400" b="1" dirty="0"/>
              <a:t> </a:t>
            </a:r>
          </a:p>
          <a:p>
            <a:pPr marL="342900" indent="-342900" algn="just">
              <a:buFont typeface="Arial" panose="020B0604020202020204" pitchFamily="34" charset="0"/>
              <a:buChar char="•"/>
            </a:pPr>
            <a:r>
              <a:rPr lang="en-GB" sz="2400" b="1" dirty="0"/>
              <a:t>Snoops: </a:t>
            </a:r>
            <a:r>
              <a:rPr lang="en-GB" sz="2400" dirty="0"/>
              <a:t>employees that partake in corporate espionage, gaining unauthorized access to confidential data in order to provide competitors with inaccessible information.</a:t>
            </a:r>
            <a:endParaRPr lang="en-GB" sz="2400" b="1" dirty="0"/>
          </a:p>
        </p:txBody>
      </p:sp>
    </p:spTree>
    <p:extLst>
      <p:ext uri="{BB962C8B-B14F-4D97-AF65-F5344CB8AC3E}">
        <p14:creationId xmlns:p14="http://schemas.microsoft.com/office/powerpoint/2010/main" val="47939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098040">
              <a:lnSpc>
                <a:spcPct val="100000"/>
              </a:lnSpc>
            </a:pPr>
            <a:r>
              <a:rPr dirty="0"/>
              <a:t>Insider Pr</a:t>
            </a:r>
            <a:r>
              <a:rPr spc="5" dirty="0"/>
              <a:t>o</a:t>
            </a:r>
            <a:r>
              <a:rPr spc="-5" dirty="0"/>
              <a:t>blem</a:t>
            </a:r>
          </a:p>
        </p:txBody>
      </p:sp>
      <p:sp>
        <p:nvSpPr>
          <p:cNvPr id="3" name="object 3"/>
          <p:cNvSpPr txBox="1"/>
          <p:nvPr/>
        </p:nvSpPr>
        <p:spPr>
          <a:xfrm>
            <a:off x="793637" y="1957544"/>
            <a:ext cx="10629737" cy="3572773"/>
          </a:xfrm>
          <a:prstGeom prst="rect">
            <a:avLst/>
          </a:prstGeom>
        </p:spPr>
        <p:txBody>
          <a:bodyPr vert="horz" wrap="square" lIns="0" tIns="0" rIns="0" bIns="0" rtlCol="0">
            <a:spAutoFit/>
          </a:bodyPr>
          <a:lstStyle/>
          <a:p>
            <a:pPr marL="12700"/>
            <a:r>
              <a:rPr sz="3200" b="1" dirty="0">
                <a:latin typeface="Calibri"/>
                <a:cs typeface="Calibri"/>
              </a:rPr>
              <a:t>Insiders</a:t>
            </a:r>
            <a:r>
              <a:rPr sz="3200" b="1" spc="-40" dirty="0">
                <a:latin typeface="Calibri"/>
                <a:cs typeface="Calibri"/>
              </a:rPr>
              <a:t> </a:t>
            </a:r>
            <a:r>
              <a:rPr sz="3200" dirty="0">
                <a:latin typeface="Calibri"/>
                <a:cs typeface="Calibri"/>
              </a:rPr>
              <a:t>are </a:t>
            </a:r>
            <a:r>
              <a:rPr sz="3200" spc="-20" dirty="0">
                <a:latin typeface="Calibri"/>
                <a:cs typeface="Calibri"/>
              </a:rPr>
              <a:t>t</a:t>
            </a:r>
            <a:r>
              <a:rPr sz="3200" spc="-5" dirty="0">
                <a:latin typeface="Calibri"/>
                <a:cs typeface="Calibri"/>
              </a:rPr>
              <a:t>hrea</a:t>
            </a:r>
            <a:r>
              <a:rPr sz="3200" spc="-10" dirty="0">
                <a:latin typeface="Calibri"/>
                <a:cs typeface="Calibri"/>
              </a:rPr>
              <a:t>t</a:t>
            </a:r>
            <a:r>
              <a:rPr sz="3200" dirty="0">
                <a:latin typeface="Calibri"/>
                <a:cs typeface="Calibri"/>
              </a:rPr>
              <a:t>s who</a:t>
            </a:r>
            <a:r>
              <a:rPr sz="3200" spc="-5" dirty="0">
                <a:latin typeface="Calibri"/>
                <a:cs typeface="Calibri"/>
              </a:rPr>
              <a:t> </a:t>
            </a:r>
            <a:r>
              <a:rPr sz="3200" dirty="0">
                <a:latin typeface="Calibri"/>
                <a:cs typeface="Calibri"/>
              </a:rPr>
              <a:t>are</a:t>
            </a:r>
            <a:r>
              <a:rPr sz="3200" spc="-10" dirty="0">
                <a:latin typeface="Calibri"/>
                <a:cs typeface="Calibri"/>
              </a:rPr>
              <a:t> </a:t>
            </a:r>
            <a:r>
              <a:rPr sz="3200" dirty="0">
                <a:latin typeface="Calibri"/>
                <a:cs typeface="Calibri"/>
              </a:rPr>
              <a:t>me</a:t>
            </a:r>
            <a:r>
              <a:rPr sz="3200" spc="-15" dirty="0">
                <a:latin typeface="Calibri"/>
                <a:cs typeface="Calibri"/>
              </a:rPr>
              <a:t>m</a:t>
            </a:r>
            <a:r>
              <a:rPr sz="3200" spc="-5" dirty="0">
                <a:latin typeface="Calibri"/>
                <a:cs typeface="Calibri"/>
              </a:rPr>
              <a:t>ber</a:t>
            </a:r>
            <a:r>
              <a:rPr sz="3200" dirty="0">
                <a:latin typeface="Calibri"/>
                <a:cs typeface="Calibri"/>
              </a:rPr>
              <a:t>s</a:t>
            </a:r>
            <a:r>
              <a:rPr sz="3200" spc="-10" dirty="0">
                <a:latin typeface="Calibri"/>
                <a:cs typeface="Calibri"/>
              </a:rPr>
              <a:t> </a:t>
            </a:r>
            <a:r>
              <a:rPr sz="3200" spc="-5" dirty="0">
                <a:latin typeface="Calibri"/>
                <a:cs typeface="Calibri"/>
              </a:rPr>
              <a:t>o</a:t>
            </a:r>
            <a:r>
              <a:rPr sz="3200" dirty="0">
                <a:latin typeface="Calibri"/>
                <a:cs typeface="Calibri"/>
              </a:rPr>
              <a:t>f t</a:t>
            </a:r>
            <a:r>
              <a:rPr sz="3200" spc="-15" dirty="0">
                <a:latin typeface="Calibri"/>
                <a:cs typeface="Calibri"/>
              </a:rPr>
              <a:t>h</a:t>
            </a:r>
            <a:r>
              <a:rPr sz="3200" dirty="0">
                <a:latin typeface="Calibri"/>
                <a:cs typeface="Calibri"/>
              </a:rPr>
              <a:t>e</a:t>
            </a:r>
            <a:r>
              <a:rPr lang="en-US" sz="3200" dirty="0">
                <a:latin typeface="Calibri"/>
                <a:cs typeface="Calibri"/>
              </a:rPr>
              <a:t> </a:t>
            </a:r>
            <a:r>
              <a:rPr sz="3200" spc="-5" dirty="0">
                <a:latin typeface="Calibri"/>
                <a:cs typeface="Calibri"/>
              </a:rPr>
              <a:t>or</a:t>
            </a:r>
            <a:r>
              <a:rPr sz="3200" spc="10" dirty="0">
                <a:latin typeface="Calibri"/>
                <a:cs typeface="Calibri"/>
              </a:rPr>
              <a:t>g</a:t>
            </a:r>
            <a:r>
              <a:rPr sz="3200" dirty="0">
                <a:latin typeface="Calibri"/>
                <a:cs typeface="Calibri"/>
              </a:rPr>
              <a:t>anization</a:t>
            </a:r>
            <a:r>
              <a:rPr sz="3200" spc="35" dirty="0">
                <a:latin typeface="Calibri"/>
                <a:cs typeface="Calibri"/>
              </a:rPr>
              <a:t> </a:t>
            </a:r>
            <a:r>
              <a:rPr sz="3200" dirty="0">
                <a:latin typeface="Calibri"/>
                <a:cs typeface="Calibri"/>
              </a:rPr>
              <a:t>that</a:t>
            </a:r>
            <a:r>
              <a:rPr sz="3200" spc="15" dirty="0">
                <a:latin typeface="Calibri"/>
                <a:cs typeface="Calibri"/>
              </a:rPr>
              <a:t> </a:t>
            </a:r>
            <a:r>
              <a:rPr sz="3200" dirty="0">
                <a:latin typeface="Calibri"/>
                <a:cs typeface="Calibri"/>
              </a:rPr>
              <a:t>they</a:t>
            </a:r>
            <a:r>
              <a:rPr sz="3200" spc="10" dirty="0">
                <a:latin typeface="Calibri"/>
                <a:cs typeface="Calibri"/>
              </a:rPr>
              <a:t> </a:t>
            </a:r>
            <a:r>
              <a:rPr sz="3200" dirty="0">
                <a:latin typeface="Calibri"/>
                <a:cs typeface="Calibri"/>
              </a:rPr>
              <a:t>are attacking.</a:t>
            </a:r>
          </a:p>
          <a:p>
            <a:pPr marL="12700">
              <a:spcBef>
                <a:spcPts val="765"/>
              </a:spcBef>
            </a:pPr>
            <a:r>
              <a:rPr sz="3200" dirty="0">
                <a:latin typeface="Calibri"/>
                <a:cs typeface="Calibri"/>
              </a:rPr>
              <a:t>Insi</a:t>
            </a:r>
            <a:r>
              <a:rPr sz="3200" spc="-15" dirty="0">
                <a:latin typeface="Calibri"/>
                <a:cs typeface="Calibri"/>
              </a:rPr>
              <a:t>d</a:t>
            </a:r>
            <a:r>
              <a:rPr sz="3200" dirty="0">
                <a:latin typeface="Calibri"/>
                <a:cs typeface="Calibri"/>
              </a:rPr>
              <a:t>ers</a:t>
            </a:r>
            <a:r>
              <a:rPr sz="3200" spc="10" dirty="0">
                <a:latin typeface="Calibri"/>
                <a:cs typeface="Calibri"/>
              </a:rPr>
              <a:t> </a:t>
            </a:r>
            <a:r>
              <a:rPr sz="3200" dirty="0">
                <a:latin typeface="Calibri"/>
                <a:cs typeface="Calibri"/>
              </a:rPr>
              <a:t>are </a:t>
            </a:r>
            <a:r>
              <a:rPr sz="3200" spc="-5" dirty="0">
                <a:latin typeface="Calibri"/>
                <a:cs typeface="Calibri"/>
              </a:rPr>
              <a:t>danger</a:t>
            </a:r>
            <a:r>
              <a:rPr sz="3200" spc="15" dirty="0">
                <a:latin typeface="Calibri"/>
                <a:cs typeface="Calibri"/>
              </a:rPr>
              <a:t>o</a:t>
            </a:r>
            <a:r>
              <a:rPr sz="3200" spc="-5" dirty="0">
                <a:latin typeface="Calibri"/>
                <a:cs typeface="Calibri"/>
              </a:rPr>
              <a:t>u</a:t>
            </a:r>
            <a:r>
              <a:rPr sz="3200" dirty="0">
                <a:latin typeface="Calibri"/>
                <a:cs typeface="Calibri"/>
              </a:rPr>
              <a:t>s </a:t>
            </a:r>
            <a:r>
              <a:rPr sz="3200" spc="-5" dirty="0">
                <a:latin typeface="Calibri"/>
                <a:cs typeface="Calibri"/>
              </a:rPr>
              <a:t>bec</a:t>
            </a:r>
            <a:r>
              <a:rPr sz="3200" spc="10" dirty="0">
                <a:latin typeface="Calibri"/>
                <a:cs typeface="Calibri"/>
              </a:rPr>
              <a:t>a</a:t>
            </a:r>
            <a:r>
              <a:rPr sz="3200" spc="-5" dirty="0">
                <a:latin typeface="Calibri"/>
                <a:cs typeface="Calibri"/>
              </a:rPr>
              <a:t>us</a:t>
            </a:r>
            <a:r>
              <a:rPr sz="3200" dirty="0">
                <a:latin typeface="Calibri"/>
                <a:cs typeface="Calibri"/>
              </a:rPr>
              <a:t>e</a:t>
            </a:r>
            <a:r>
              <a:rPr sz="3200" spc="5" dirty="0">
                <a:latin typeface="Calibri"/>
                <a:cs typeface="Calibri"/>
              </a:rPr>
              <a:t> </a:t>
            </a:r>
            <a:r>
              <a:rPr sz="3200" dirty="0">
                <a:latin typeface="Calibri"/>
                <a:cs typeface="Calibri"/>
              </a:rPr>
              <a:t>they</a:t>
            </a:r>
          </a:p>
          <a:p>
            <a:pPr marL="756285" marR="218440" indent="-286385" algn="just">
              <a:spcBef>
                <a:spcPts val="690"/>
              </a:spcBef>
              <a:buFont typeface="Calibri"/>
              <a:buChar char="–"/>
              <a:tabLst>
                <a:tab pos="756920" algn="l"/>
              </a:tabLst>
            </a:pPr>
            <a:r>
              <a:rPr sz="2800" spc="-15" dirty="0">
                <a:latin typeface="Calibri"/>
                <a:cs typeface="Calibri"/>
              </a:rPr>
              <a:t>Are</a:t>
            </a:r>
            <a:r>
              <a:rPr sz="2800" spc="-5" dirty="0">
                <a:latin typeface="Calibri"/>
                <a:cs typeface="Calibri"/>
              </a:rPr>
              <a:t> </a:t>
            </a:r>
            <a:r>
              <a:rPr sz="2800" spc="-10" dirty="0">
                <a:latin typeface="Calibri"/>
                <a:cs typeface="Calibri"/>
              </a:rPr>
              <a:t>i</a:t>
            </a:r>
            <a:r>
              <a:rPr sz="2800" spc="-30" dirty="0">
                <a:latin typeface="Calibri"/>
                <a:cs typeface="Calibri"/>
              </a:rPr>
              <a:t>n</a:t>
            </a:r>
            <a:r>
              <a:rPr sz="2800" spc="-15" dirty="0">
                <a:latin typeface="Calibri"/>
                <a:cs typeface="Calibri"/>
              </a:rPr>
              <a:t>si</a:t>
            </a:r>
            <a:r>
              <a:rPr sz="2800" spc="-30" dirty="0">
                <a:latin typeface="Calibri"/>
                <a:cs typeface="Calibri"/>
              </a:rPr>
              <a:t>d</a:t>
            </a:r>
            <a:r>
              <a:rPr sz="2800" spc="-15" dirty="0">
                <a:latin typeface="Calibri"/>
                <a:cs typeface="Calibri"/>
              </a:rPr>
              <a:t>e</a:t>
            </a:r>
            <a:r>
              <a:rPr sz="2800" spc="35" dirty="0">
                <a:latin typeface="Calibri"/>
                <a:cs typeface="Calibri"/>
              </a:rPr>
              <a:t> </a:t>
            </a:r>
            <a:r>
              <a:rPr sz="2800" spc="-15" dirty="0">
                <a:latin typeface="Calibri"/>
                <a:cs typeface="Calibri"/>
              </a:rPr>
              <a:t>the</a:t>
            </a:r>
            <a:r>
              <a:rPr sz="2800" spc="5" dirty="0">
                <a:latin typeface="Calibri"/>
                <a:cs typeface="Calibri"/>
              </a:rPr>
              <a:t> </a:t>
            </a:r>
            <a:r>
              <a:rPr sz="2800" spc="-20" dirty="0">
                <a:latin typeface="Calibri"/>
                <a:cs typeface="Calibri"/>
              </a:rPr>
              <a:t>securi</a:t>
            </a:r>
            <a:r>
              <a:rPr sz="2800" spc="-15" dirty="0">
                <a:latin typeface="Calibri"/>
                <a:cs typeface="Calibri"/>
              </a:rPr>
              <a:t>ty</a:t>
            </a:r>
            <a:r>
              <a:rPr sz="2800" spc="15" dirty="0">
                <a:latin typeface="Calibri"/>
                <a:cs typeface="Calibri"/>
              </a:rPr>
              <a:t> </a:t>
            </a:r>
            <a:r>
              <a:rPr sz="2800" spc="-20" dirty="0">
                <a:latin typeface="Calibri"/>
                <a:cs typeface="Calibri"/>
              </a:rPr>
              <a:t>peri</a:t>
            </a:r>
            <a:r>
              <a:rPr sz="2800" spc="-15" dirty="0">
                <a:latin typeface="Calibri"/>
                <a:cs typeface="Calibri"/>
              </a:rPr>
              <a:t>meter,</a:t>
            </a:r>
            <a:r>
              <a:rPr sz="2800" spc="5" dirty="0">
                <a:latin typeface="Calibri"/>
                <a:cs typeface="Calibri"/>
              </a:rPr>
              <a:t> </a:t>
            </a:r>
            <a:r>
              <a:rPr sz="2800" spc="-20" dirty="0">
                <a:latin typeface="Calibri"/>
                <a:cs typeface="Calibri"/>
              </a:rPr>
              <a:t>s</a:t>
            </a:r>
            <a:r>
              <a:rPr sz="2800" spc="-15" dirty="0">
                <a:latin typeface="Calibri"/>
                <a:cs typeface="Calibri"/>
              </a:rPr>
              <a:t>o</a:t>
            </a:r>
            <a:r>
              <a:rPr sz="2800" spc="10" dirty="0">
                <a:latin typeface="Calibri"/>
                <a:cs typeface="Calibri"/>
              </a:rPr>
              <a:t> </a:t>
            </a:r>
            <a:r>
              <a:rPr sz="2800" spc="-15" dirty="0">
                <a:latin typeface="Calibri"/>
                <a:cs typeface="Calibri"/>
              </a:rPr>
              <a:t>c</a:t>
            </a:r>
            <a:r>
              <a:rPr sz="2800" spc="-10" dirty="0">
                <a:latin typeface="Calibri"/>
                <a:cs typeface="Calibri"/>
              </a:rPr>
              <a:t>a</a:t>
            </a:r>
            <a:r>
              <a:rPr sz="2800" spc="-20" dirty="0">
                <a:latin typeface="Calibri"/>
                <a:cs typeface="Calibri"/>
              </a:rPr>
              <a:t>nno</a:t>
            </a:r>
            <a:r>
              <a:rPr sz="2800" spc="-10" dirty="0">
                <a:latin typeface="Calibri"/>
                <a:cs typeface="Calibri"/>
              </a:rPr>
              <a:t>t</a:t>
            </a:r>
            <a:r>
              <a:rPr sz="2800" spc="10" dirty="0">
                <a:latin typeface="Calibri"/>
                <a:cs typeface="Calibri"/>
              </a:rPr>
              <a:t> </a:t>
            </a:r>
            <a:r>
              <a:rPr sz="2800" spc="-20" dirty="0">
                <a:latin typeface="Calibri"/>
                <a:cs typeface="Calibri"/>
              </a:rPr>
              <a:t>be block</a:t>
            </a:r>
            <a:r>
              <a:rPr lang="en-US" sz="2800" spc="-20" dirty="0">
                <a:latin typeface="Calibri"/>
                <a:cs typeface="Calibri"/>
              </a:rPr>
              <a:t>ed</a:t>
            </a:r>
            <a:r>
              <a:rPr sz="2800" spc="35" dirty="0">
                <a:latin typeface="Calibri"/>
                <a:cs typeface="Calibri"/>
              </a:rPr>
              <a:t> </a:t>
            </a:r>
            <a:r>
              <a:rPr sz="2800" spc="-20" dirty="0">
                <a:latin typeface="Calibri"/>
                <a:cs typeface="Calibri"/>
              </a:rPr>
              <a:t>b</a:t>
            </a:r>
            <a:r>
              <a:rPr sz="2800" spc="-15" dirty="0">
                <a:latin typeface="Calibri"/>
                <a:cs typeface="Calibri"/>
              </a:rPr>
              <a:t>y</a:t>
            </a:r>
            <a:r>
              <a:rPr sz="2800" dirty="0">
                <a:latin typeface="Calibri"/>
                <a:cs typeface="Calibri"/>
              </a:rPr>
              <a:t> </a:t>
            </a:r>
            <a:r>
              <a:rPr sz="2800" spc="-20" dirty="0">
                <a:latin typeface="Calibri"/>
                <a:cs typeface="Calibri"/>
              </a:rPr>
              <a:t>peri</a:t>
            </a:r>
            <a:r>
              <a:rPr sz="2800" spc="-15" dirty="0">
                <a:latin typeface="Calibri"/>
                <a:cs typeface="Calibri"/>
              </a:rPr>
              <a:t>meter</a:t>
            </a:r>
            <a:r>
              <a:rPr sz="2800" spc="5" dirty="0">
                <a:latin typeface="Calibri"/>
                <a:cs typeface="Calibri"/>
              </a:rPr>
              <a:t> </a:t>
            </a:r>
            <a:r>
              <a:rPr sz="2800" spc="-20" dirty="0">
                <a:latin typeface="Calibri"/>
                <a:cs typeface="Calibri"/>
              </a:rPr>
              <a:t>defense</a:t>
            </a:r>
            <a:r>
              <a:rPr sz="2800" spc="-15" dirty="0">
                <a:latin typeface="Calibri"/>
                <a:cs typeface="Calibri"/>
              </a:rPr>
              <a:t>s</a:t>
            </a:r>
            <a:r>
              <a:rPr sz="2800" spc="20" dirty="0">
                <a:latin typeface="Calibri"/>
                <a:cs typeface="Calibri"/>
              </a:rPr>
              <a:t> </a:t>
            </a:r>
            <a:r>
              <a:rPr sz="2800" dirty="0">
                <a:latin typeface="Calibri"/>
                <a:cs typeface="Calibri"/>
              </a:rPr>
              <a:t>l</a:t>
            </a:r>
            <a:r>
              <a:rPr sz="2800" spc="-15" dirty="0">
                <a:latin typeface="Calibri"/>
                <a:cs typeface="Calibri"/>
              </a:rPr>
              <a:t>ike</a:t>
            </a:r>
            <a:r>
              <a:rPr sz="2800" spc="10" dirty="0">
                <a:latin typeface="Calibri"/>
                <a:cs typeface="Calibri"/>
              </a:rPr>
              <a:t> </a:t>
            </a:r>
            <a:r>
              <a:rPr sz="2800" spc="-15" dirty="0">
                <a:latin typeface="Calibri"/>
                <a:cs typeface="Calibri"/>
              </a:rPr>
              <a:t>fi</a:t>
            </a:r>
            <a:r>
              <a:rPr sz="2800" spc="-20" dirty="0">
                <a:latin typeface="Calibri"/>
                <a:cs typeface="Calibri"/>
              </a:rPr>
              <a:t>rewa</a:t>
            </a:r>
            <a:r>
              <a:rPr sz="2800" dirty="0">
                <a:latin typeface="Calibri"/>
                <a:cs typeface="Calibri"/>
              </a:rPr>
              <a:t>l</a:t>
            </a:r>
            <a:r>
              <a:rPr sz="2800" spc="-15" dirty="0">
                <a:latin typeface="Calibri"/>
                <a:cs typeface="Calibri"/>
              </a:rPr>
              <a:t>ls</a:t>
            </a:r>
            <a:r>
              <a:rPr sz="2800" spc="-5" dirty="0">
                <a:latin typeface="Calibri"/>
                <a:cs typeface="Calibri"/>
              </a:rPr>
              <a:t> </a:t>
            </a:r>
            <a:r>
              <a:rPr sz="2800" spc="-15" dirty="0">
                <a:latin typeface="Calibri"/>
                <a:cs typeface="Calibri"/>
              </a:rPr>
              <a:t>and locked</a:t>
            </a:r>
            <a:r>
              <a:rPr sz="2800" spc="-5" dirty="0">
                <a:latin typeface="Calibri"/>
                <a:cs typeface="Calibri"/>
              </a:rPr>
              <a:t> </a:t>
            </a:r>
            <a:r>
              <a:rPr sz="2800" spc="-20" dirty="0">
                <a:latin typeface="Calibri"/>
                <a:cs typeface="Calibri"/>
              </a:rPr>
              <a:t>door</a:t>
            </a:r>
            <a:r>
              <a:rPr sz="2800" spc="-25" dirty="0">
                <a:latin typeface="Calibri"/>
                <a:cs typeface="Calibri"/>
              </a:rPr>
              <a:t>s</a:t>
            </a:r>
            <a:r>
              <a:rPr sz="2800" dirty="0">
                <a:latin typeface="Calibri"/>
                <a:cs typeface="Calibri"/>
              </a:rPr>
              <a:t>.</a:t>
            </a:r>
          </a:p>
          <a:p>
            <a:pPr marL="756285" indent="-286385">
              <a:spcBef>
                <a:spcPts val="675"/>
              </a:spcBef>
              <a:buFont typeface="Calibri"/>
              <a:buChar char="–"/>
              <a:tabLst>
                <a:tab pos="756920" algn="l"/>
              </a:tabLst>
            </a:pPr>
            <a:r>
              <a:rPr sz="2800" spc="-20" dirty="0">
                <a:latin typeface="Calibri"/>
                <a:cs typeface="Calibri"/>
              </a:rPr>
              <a:t>Hav</a:t>
            </a:r>
            <a:r>
              <a:rPr sz="2800" spc="-15" dirty="0">
                <a:latin typeface="Calibri"/>
                <a:cs typeface="Calibri"/>
              </a:rPr>
              <a:t>e</a:t>
            </a:r>
            <a:r>
              <a:rPr sz="2800" dirty="0">
                <a:latin typeface="Calibri"/>
                <a:cs typeface="Calibri"/>
              </a:rPr>
              <a:t> </a:t>
            </a:r>
            <a:r>
              <a:rPr sz="2800" spc="-25" dirty="0">
                <a:latin typeface="Calibri"/>
                <a:cs typeface="Calibri"/>
              </a:rPr>
              <a:t>som</a:t>
            </a:r>
            <a:r>
              <a:rPr sz="2800" spc="-15" dirty="0">
                <a:latin typeface="Calibri"/>
                <a:cs typeface="Calibri"/>
              </a:rPr>
              <a:t>e</a:t>
            </a:r>
            <a:r>
              <a:rPr sz="2800" spc="15" dirty="0">
                <a:latin typeface="Calibri"/>
                <a:cs typeface="Calibri"/>
              </a:rPr>
              <a:t> </a:t>
            </a:r>
            <a:r>
              <a:rPr sz="2800" spc="-15" dirty="0">
                <a:latin typeface="Calibri"/>
                <a:cs typeface="Calibri"/>
              </a:rPr>
              <a:t>le</a:t>
            </a:r>
            <a:r>
              <a:rPr sz="2800" spc="-30" dirty="0">
                <a:latin typeface="Calibri"/>
                <a:cs typeface="Calibri"/>
              </a:rPr>
              <a:t>v</a:t>
            </a:r>
            <a:r>
              <a:rPr sz="2800" spc="-15" dirty="0">
                <a:latin typeface="Calibri"/>
                <a:cs typeface="Calibri"/>
              </a:rPr>
              <a:t>el</a:t>
            </a:r>
            <a:r>
              <a:rPr sz="2800" spc="-5" dirty="0">
                <a:latin typeface="Calibri"/>
                <a:cs typeface="Calibri"/>
              </a:rPr>
              <a:t> </a:t>
            </a:r>
            <a:r>
              <a:rPr sz="2800" spc="-20" dirty="0">
                <a:latin typeface="Calibri"/>
                <a:cs typeface="Calibri"/>
              </a:rPr>
              <a:t>o</a:t>
            </a:r>
            <a:r>
              <a:rPr sz="2800" spc="-10" dirty="0">
                <a:latin typeface="Calibri"/>
                <a:cs typeface="Calibri"/>
              </a:rPr>
              <a:t>f</a:t>
            </a:r>
            <a:r>
              <a:rPr sz="2800" spc="-5" dirty="0">
                <a:latin typeface="Calibri"/>
                <a:cs typeface="Calibri"/>
              </a:rPr>
              <a:t> </a:t>
            </a:r>
            <a:r>
              <a:rPr sz="2800" spc="-15" dirty="0">
                <a:latin typeface="Calibri"/>
                <a:cs typeface="Calibri"/>
              </a:rPr>
              <a:t>leg</a:t>
            </a:r>
            <a:r>
              <a:rPr sz="2800" spc="-20" dirty="0">
                <a:latin typeface="Calibri"/>
                <a:cs typeface="Calibri"/>
              </a:rPr>
              <a:t>i</a:t>
            </a:r>
            <a:r>
              <a:rPr sz="2800" spc="-10" dirty="0">
                <a:latin typeface="Calibri"/>
                <a:cs typeface="Calibri"/>
              </a:rPr>
              <a:t>ti</a:t>
            </a:r>
            <a:r>
              <a:rPr sz="2800" spc="-35" dirty="0">
                <a:latin typeface="Calibri"/>
                <a:cs typeface="Calibri"/>
              </a:rPr>
              <a:t>m</a:t>
            </a:r>
            <a:r>
              <a:rPr sz="2800" spc="-15" dirty="0">
                <a:latin typeface="Calibri"/>
                <a:cs typeface="Calibri"/>
              </a:rPr>
              <a:t>ate</a:t>
            </a:r>
            <a:r>
              <a:rPr sz="2800" dirty="0">
                <a:latin typeface="Calibri"/>
                <a:cs typeface="Calibri"/>
              </a:rPr>
              <a:t> </a:t>
            </a:r>
            <a:r>
              <a:rPr sz="2800" spc="-15" dirty="0">
                <a:latin typeface="Calibri"/>
                <a:cs typeface="Calibri"/>
              </a:rPr>
              <a:t>ac</a:t>
            </a:r>
            <a:r>
              <a:rPr sz="2800" spc="-10" dirty="0">
                <a:latin typeface="Calibri"/>
                <a:cs typeface="Calibri"/>
              </a:rPr>
              <a:t>c</a:t>
            </a:r>
            <a:r>
              <a:rPr sz="2800" spc="-15" dirty="0">
                <a:latin typeface="Calibri"/>
                <a:cs typeface="Calibri"/>
              </a:rPr>
              <a:t>ess</a:t>
            </a:r>
            <a:r>
              <a:rPr sz="2800" spc="5" dirty="0">
                <a:latin typeface="Calibri"/>
                <a:cs typeface="Calibri"/>
              </a:rPr>
              <a:t> </a:t>
            </a:r>
            <a:r>
              <a:rPr sz="2800" spc="-15" dirty="0">
                <a:latin typeface="Calibri"/>
                <a:cs typeface="Calibri"/>
              </a:rPr>
              <a:t>to</a:t>
            </a:r>
            <a:r>
              <a:rPr sz="2800" spc="-5" dirty="0">
                <a:latin typeface="Calibri"/>
                <a:cs typeface="Calibri"/>
              </a:rPr>
              <a:t> </a:t>
            </a:r>
            <a:r>
              <a:rPr sz="2800" spc="-20" dirty="0">
                <a:latin typeface="Calibri"/>
                <a:cs typeface="Calibri"/>
              </a:rPr>
              <a:t>systems.</a:t>
            </a:r>
            <a:endParaRPr sz="2800" dirty="0">
              <a:latin typeface="Calibri"/>
              <a:cs typeface="Calibri"/>
            </a:endParaRPr>
          </a:p>
          <a:p>
            <a:pPr marL="756285" indent="-286385">
              <a:spcBef>
                <a:spcPts val="670"/>
              </a:spcBef>
              <a:buFont typeface="Calibri"/>
              <a:buChar char="–"/>
              <a:tabLst>
                <a:tab pos="756920" algn="l"/>
              </a:tabLst>
            </a:pPr>
            <a:r>
              <a:rPr sz="2800" spc="-20" dirty="0">
                <a:latin typeface="Calibri"/>
                <a:cs typeface="Calibri"/>
              </a:rPr>
              <a:t>May</a:t>
            </a:r>
            <a:r>
              <a:rPr sz="2800" spc="5" dirty="0">
                <a:latin typeface="Calibri"/>
                <a:cs typeface="Calibri"/>
              </a:rPr>
              <a:t> </a:t>
            </a:r>
            <a:r>
              <a:rPr sz="2800" spc="-20" dirty="0">
                <a:latin typeface="Calibri"/>
                <a:cs typeface="Calibri"/>
              </a:rPr>
              <a:t>hav</a:t>
            </a:r>
            <a:r>
              <a:rPr sz="2800" spc="-15" dirty="0">
                <a:latin typeface="Calibri"/>
                <a:cs typeface="Calibri"/>
              </a:rPr>
              <a:t>e</a:t>
            </a:r>
            <a:r>
              <a:rPr sz="2800" spc="5" dirty="0">
                <a:latin typeface="Calibri"/>
                <a:cs typeface="Calibri"/>
              </a:rPr>
              <a:t> </a:t>
            </a:r>
            <a:r>
              <a:rPr sz="2800" spc="-10" dirty="0">
                <a:latin typeface="Calibri"/>
                <a:cs typeface="Calibri"/>
              </a:rPr>
              <a:t>p</a:t>
            </a:r>
            <a:r>
              <a:rPr sz="2800" spc="-20" dirty="0">
                <a:latin typeface="Calibri"/>
                <a:cs typeface="Calibri"/>
              </a:rPr>
              <a:t>h</a:t>
            </a:r>
            <a:r>
              <a:rPr sz="2800" spc="-30" dirty="0">
                <a:latin typeface="Calibri"/>
                <a:cs typeface="Calibri"/>
              </a:rPr>
              <a:t>y</a:t>
            </a:r>
            <a:r>
              <a:rPr sz="2800" spc="-5" dirty="0">
                <a:latin typeface="Calibri"/>
                <a:cs typeface="Calibri"/>
              </a:rPr>
              <a:t>s</a:t>
            </a:r>
            <a:r>
              <a:rPr sz="2800" spc="-10" dirty="0">
                <a:latin typeface="Calibri"/>
                <a:cs typeface="Calibri"/>
              </a:rPr>
              <a:t>i</a:t>
            </a:r>
            <a:r>
              <a:rPr sz="2800" spc="-15" dirty="0">
                <a:latin typeface="Calibri"/>
                <a:cs typeface="Calibri"/>
              </a:rPr>
              <a:t>cal</a:t>
            </a:r>
            <a:r>
              <a:rPr sz="2800" spc="35" dirty="0">
                <a:latin typeface="Calibri"/>
                <a:cs typeface="Calibri"/>
              </a:rPr>
              <a:t> </a:t>
            </a:r>
            <a:r>
              <a:rPr sz="2800" spc="-15" dirty="0">
                <a:latin typeface="Calibri"/>
                <a:cs typeface="Calibri"/>
              </a:rPr>
              <a:t>ac</a:t>
            </a:r>
            <a:r>
              <a:rPr sz="2800" spc="-10" dirty="0">
                <a:latin typeface="Calibri"/>
                <a:cs typeface="Calibri"/>
              </a:rPr>
              <a:t>c</a:t>
            </a:r>
            <a:r>
              <a:rPr sz="2800" spc="-15" dirty="0">
                <a:latin typeface="Calibri"/>
                <a:cs typeface="Calibri"/>
              </a:rPr>
              <a:t>ess</a:t>
            </a:r>
            <a:r>
              <a:rPr sz="2800" spc="-5" dirty="0">
                <a:latin typeface="Calibri"/>
                <a:cs typeface="Calibri"/>
              </a:rPr>
              <a:t> </a:t>
            </a:r>
            <a:r>
              <a:rPr sz="2800" spc="-15" dirty="0">
                <a:latin typeface="Calibri"/>
                <a:cs typeface="Calibri"/>
              </a:rPr>
              <a:t>to</a:t>
            </a:r>
            <a:r>
              <a:rPr sz="2800" spc="-5" dirty="0">
                <a:latin typeface="Calibri"/>
                <a:cs typeface="Calibri"/>
              </a:rPr>
              <a:t> </a:t>
            </a:r>
            <a:r>
              <a:rPr sz="2800" spc="-20" dirty="0">
                <a:latin typeface="Calibri"/>
                <a:cs typeface="Calibri"/>
              </a:rPr>
              <a:t>s</a:t>
            </a:r>
            <a:r>
              <a:rPr sz="2800" spc="-25" dirty="0">
                <a:latin typeface="Calibri"/>
                <a:cs typeface="Calibri"/>
              </a:rPr>
              <a:t>y</a:t>
            </a:r>
            <a:r>
              <a:rPr sz="2800" spc="-20" dirty="0">
                <a:latin typeface="Calibri"/>
                <a:cs typeface="Calibri"/>
              </a:rPr>
              <a:t>ste</a:t>
            </a:r>
            <a:r>
              <a:rPr sz="2800" spc="-35" dirty="0">
                <a:latin typeface="Calibri"/>
                <a:cs typeface="Calibri"/>
              </a:rPr>
              <a:t>m</a:t>
            </a:r>
            <a:r>
              <a:rPr sz="2800" spc="-15" dirty="0">
                <a:latin typeface="Calibri"/>
                <a:cs typeface="Calibri"/>
              </a:rPr>
              <a:t>s</a:t>
            </a:r>
            <a:r>
              <a:rPr sz="2800" spc="30" dirty="0">
                <a:latin typeface="Calibri"/>
                <a:cs typeface="Calibri"/>
              </a:rPr>
              <a:t> </a:t>
            </a:r>
            <a:r>
              <a:rPr sz="2800" spc="-15" dirty="0">
                <a:latin typeface="Calibri"/>
                <a:cs typeface="Calibri"/>
              </a:rPr>
              <a:t>and</a:t>
            </a:r>
            <a:r>
              <a:rPr lang="en-US" sz="2800" spc="-15" dirty="0">
                <a:latin typeface="Calibri"/>
                <a:cs typeface="Calibri"/>
              </a:rPr>
              <a:t> </a:t>
            </a:r>
            <a:r>
              <a:rPr sz="2800" spc="-10" dirty="0">
                <a:latin typeface="Calibri"/>
                <a:cs typeface="Calibri"/>
              </a:rPr>
              <a:t>i</a:t>
            </a:r>
            <a:r>
              <a:rPr sz="2800" spc="-30" dirty="0">
                <a:latin typeface="Calibri"/>
                <a:cs typeface="Calibri"/>
              </a:rPr>
              <a:t>n</a:t>
            </a:r>
            <a:r>
              <a:rPr sz="2800" spc="-20" dirty="0">
                <a:latin typeface="Calibri"/>
                <a:cs typeface="Calibri"/>
              </a:rPr>
              <a:t>formation</a:t>
            </a:r>
            <a:r>
              <a:rPr sz="2800" dirty="0">
                <a:latin typeface="Calibri"/>
                <a:cs typeface="Calibri"/>
              </a:rPr>
              <a:t>.</a:t>
            </a:r>
          </a:p>
        </p:txBody>
      </p:sp>
    </p:spTree>
    <p:extLst>
      <p:ext uri="{BB962C8B-B14F-4D97-AF65-F5344CB8AC3E}">
        <p14:creationId xmlns:p14="http://schemas.microsoft.com/office/powerpoint/2010/main" val="36251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2350770">
              <a:lnSpc>
                <a:spcPct val="100000"/>
              </a:lnSpc>
            </a:pPr>
            <a:r>
              <a:rPr spc="-5" dirty="0"/>
              <a:t>Threa</a:t>
            </a:r>
            <a:r>
              <a:rPr dirty="0"/>
              <a:t>t</a:t>
            </a:r>
            <a:r>
              <a:rPr spc="15" dirty="0"/>
              <a:t> </a:t>
            </a:r>
            <a:r>
              <a:rPr spc="5" dirty="0"/>
              <a:t>M</a:t>
            </a:r>
            <a:r>
              <a:rPr spc="-5" dirty="0"/>
              <a:t>od</a:t>
            </a:r>
            <a:r>
              <a:rPr spc="10" dirty="0"/>
              <a:t>e</a:t>
            </a:r>
            <a:r>
              <a:rPr dirty="0"/>
              <a:t>l</a:t>
            </a:r>
          </a:p>
        </p:txBody>
      </p:sp>
      <p:sp>
        <p:nvSpPr>
          <p:cNvPr id="3" name="object 3"/>
          <p:cNvSpPr txBox="1">
            <a:spLocks noGrp="1"/>
          </p:cNvSpPr>
          <p:nvPr>
            <p:ph type="body" idx="1"/>
          </p:nvPr>
        </p:nvSpPr>
        <p:spPr>
          <a:xfrm>
            <a:off x="656824" y="1825626"/>
            <a:ext cx="11423560" cy="3285515"/>
          </a:xfrm>
          <a:prstGeom prst="rect">
            <a:avLst/>
          </a:prstGeom>
        </p:spPr>
        <p:txBody>
          <a:bodyPr vert="horz" wrap="square" lIns="0" tIns="0" rIns="0" bIns="0" rtlCol="0">
            <a:spAutoFit/>
          </a:bodyPr>
          <a:lstStyle/>
          <a:p>
            <a:pPr marL="116205" marR="302260">
              <a:lnSpc>
                <a:spcPct val="100000"/>
              </a:lnSpc>
            </a:pPr>
            <a:r>
              <a:rPr dirty="0"/>
              <a:t>A </a:t>
            </a:r>
            <a:r>
              <a:rPr b="1" dirty="0">
                <a:latin typeface="Calibri"/>
                <a:cs typeface="Calibri"/>
              </a:rPr>
              <a:t>threat</a:t>
            </a:r>
            <a:r>
              <a:rPr b="1" spc="-30" dirty="0">
                <a:latin typeface="Calibri"/>
                <a:cs typeface="Calibri"/>
              </a:rPr>
              <a:t> </a:t>
            </a:r>
            <a:r>
              <a:rPr b="1" spc="-5" dirty="0">
                <a:latin typeface="Calibri"/>
                <a:cs typeface="Calibri"/>
              </a:rPr>
              <a:t>mod</a:t>
            </a:r>
            <a:r>
              <a:rPr b="1" spc="-10" dirty="0">
                <a:latin typeface="Calibri"/>
                <a:cs typeface="Calibri"/>
              </a:rPr>
              <a:t>e</a:t>
            </a:r>
            <a:r>
              <a:rPr b="1" dirty="0">
                <a:latin typeface="Calibri"/>
                <a:cs typeface="Calibri"/>
              </a:rPr>
              <a:t>l</a:t>
            </a:r>
            <a:r>
              <a:rPr b="1" spc="-10" dirty="0">
                <a:latin typeface="Calibri"/>
                <a:cs typeface="Calibri"/>
              </a:rPr>
              <a:t> </a:t>
            </a:r>
            <a:r>
              <a:rPr spc="-5" dirty="0"/>
              <a:t>de</a:t>
            </a:r>
            <a:r>
              <a:rPr spc="-10" dirty="0"/>
              <a:t>s</a:t>
            </a:r>
            <a:r>
              <a:rPr dirty="0"/>
              <a:t>cri</a:t>
            </a:r>
            <a:r>
              <a:rPr spc="-15" dirty="0"/>
              <a:t>b</a:t>
            </a:r>
            <a:r>
              <a:rPr dirty="0"/>
              <a:t>es</a:t>
            </a:r>
            <a:r>
              <a:rPr spc="-10" dirty="0"/>
              <a:t> </a:t>
            </a:r>
            <a:r>
              <a:rPr dirty="0"/>
              <a:t>whi</a:t>
            </a:r>
            <a:r>
              <a:rPr spc="-10" dirty="0"/>
              <a:t>c</a:t>
            </a:r>
            <a:r>
              <a:rPr dirty="0"/>
              <a:t>h</a:t>
            </a:r>
            <a:r>
              <a:rPr spc="10" dirty="0"/>
              <a:t> </a:t>
            </a:r>
            <a:r>
              <a:rPr dirty="0"/>
              <a:t>th</a:t>
            </a:r>
            <a:r>
              <a:rPr spc="-15" dirty="0"/>
              <a:t>r</a:t>
            </a:r>
            <a:r>
              <a:rPr dirty="0"/>
              <a:t>eats</a:t>
            </a:r>
            <a:r>
              <a:rPr spc="-15" dirty="0"/>
              <a:t> </a:t>
            </a:r>
            <a:r>
              <a:rPr dirty="0"/>
              <a:t>e</a:t>
            </a:r>
            <a:r>
              <a:rPr spc="5" dirty="0"/>
              <a:t>x</a:t>
            </a:r>
            <a:r>
              <a:rPr dirty="0"/>
              <a:t>i</a:t>
            </a:r>
            <a:r>
              <a:rPr spc="-10" dirty="0"/>
              <a:t>s</a:t>
            </a:r>
            <a:r>
              <a:rPr dirty="0"/>
              <a:t>t to</a:t>
            </a:r>
            <a:r>
              <a:rPr spc="5" dirty="0"/>
              <a:t> </a:t>
            </a:r>
            <a:r>
              <a:rPr dirty="0"/>
              <a:t>a </a:t>
            </a:r>
            <a:r>
              <a:rPr spc="-5" dirty="0"/>
              <a:t>system</a:t>
            </a:r>
            <a:r>
              <a:rPr dirty="0"/>
              <a:t>,</a:t>
            </a:r>
            <a:r>
              <a:rPr spc="15" dirty="0"/>
              <a:t> </a:t>
            </a:r>
            <a:r>
              <a:rPr dirty="0"/>
              <a:t>their </a:t>
            </a:r>
            <a:r>
              <a:rPr spc="10" dirty="0"/>
              <a:t>c</a:t>
            </a:r>
            <a:r>
              <a:rPr dirty="0"/>
              <a:t>apabilities,</a:t>
            </a:r>
            <a:r>
              <a:rPr spc="40" dirty="0"/>
              <a:t> </a:t>
            </a:r>
            <a:r>
              <a:rPr spc="-5" dirty="0"/>
              <a:t>history, </a:t>
            </a:r>
            <a:r>
              <a:rPr dirty="0"/>
              <a:t>inten</a:t>
            </a:r>
            <a:r>
              <a:rPr spc="-20" dirty="0"/>
              <a:t>t</a:t>
            </a:r>
            <a:r>
              <a:rPr dirty="0"/>
              <a:t>ions,</a:t>
            </a:r>
            <a:r>
              <a:rPr spc="20" dirty="0"/>
              <a:t> </a:t>
            </a:r>
            <a:r>
              <a:rPr dirty="0"/>
              <a:t>and</a:t>
            </a:r>
            <a:r>
              <a:rPr spc="15" dirty="0"/>
              <a:t> </a:t>
            </a:r>
            <a:r>
              <a:rPr dirty="0"/>
              <a:t>li</a:t>
            </a:r>
            <a:r>
              <a:rPr spc="-10" dirty="0"/>
              <a:t>k</a:t>
            </a:r>
            <a:r>
              <a:rPr dirty="0"/>
              <a:t>ely</a:t>
            </a:r>
            <a:r>
              <a:rPr spc="5" dirty="0"/>
              <a:t> </a:t>
            </a:r>
            <a:r>
              <a:rPr dirty="0"/>
              <a:t>targets.</a:t>
            </a:r>
          </a:p>
          <a:p>
            <a:pPr marL="859790" marR="1042035" indent="-286385">
              <a:lnSpc>
                <a:spcPct val="100000"/>
              </a:lnSpc>
              <a:spcBef>
                <a:spcPts val="690"/>
              </a:spcBef>
              <a:buFont typeface="Calibri"/>
              <a:buChar char="–"/>
              <a:tabLst>
                <a:tab pos="860425" algn="l"/>
              </a:tabLst>
            </a:pPr>
            <a:r>
              <a:rPr spc="-15" dirty="0"/>
              <a:t>Are</a:t>
            </a:r>
            <a:r>
              <a:rPr spc="-5" dirty="0"/>
              <a:t> </a:t>
            </a:r>
            <a:r>
              <a:rPr spc="-15" dirty="0"/>
              <a:t>you</a:t>
            </a:r>
            <a:r>
              <a:rPr spc="10" dirty="0"/>
              <a:t> </a:t>
            </a:r>
            <a:r>
              <a:rPr spc="-15" dirty="0"/>
              <a:t>worried </a:t>
            </a:r>
            <a:r>
              <a:rPr spc="-10" dirty="0"/>
              <a:t>a</a:t>
            </a:r>
            <a:r>
              <a:rPr spc="-20" dirty="0"/>
              <a:t>bou</a:t>
            </a:r>
            <a:r>
              <a:rPr spc="-10" dirty="0"/>
              <a:t>t</a:t>
            </a:r>
            <a:r>
              <a:rPr spc="20" dirty="0"/>
              <a:t> </a:t>
            </a:r>
            <a:r>
              <a:rPr spc="-20" dirty="0"/>
              <a:t>broa</a:t>
            </a:r>
            <a:r>
              <a:rPr spc="-15" dirty="0"/>
              <a:t>d</a:t>
            </a:r>
            <a:r>
              <a:rPr spc="25" dirty="0"/>
              <a:t> </a:t>
            </a:r>
            <a:r>
              <a:rPr spc="-20" dirty="0"/>
              <a:t>o</a:t>
            </a:r>
            <a:r>
              <a:rPr spc="-10" dirty="0"/>
              <a:t>r</a:t>
            </a:r>
            <a:r>
              <a:rPr dirty="0"/>
              <a:t> </a:t>
            </a:r>
            <a:r>
              <a:rPr spc="-15" dirty="0"/>
              <a:t>targeted</a:t>
            </a:r>
            <a:r>
              <a:rPr spc="-10" dirty="0"/>
              <a:t> thr</a:t>
            </a:r>
            <a:r>
              <a:rPr spc="-25" dirty="0"/>
              <a:t>e</a:t>
            </a:r>
            <a:r>
              <a:rPr spc="-15" dirty="0"/>
              <a:t>ats?</a:t>
            </a:r>
            <a:endParaRPr dirty="0"/>
          </a:p>
          <a:p>
            <a:pPr marL="859790" indent="-286385">
              <a:lnSpc>
                <a:spcPct val="100000"/>
              </a:lnSpc>
              <a:spcBef>
                <a:spcPts val="670"/>
              </a:spcBef>
              <a:buFont typeface="Calibri"/>
              <a:buChar char="–"/>
              <a:tabLst>
                <a:tab pos="860425" algn="l"/>
              </a:tabLst>
            </a:pPr>
            <a:r>
              <a:rPr spc="-15" dirty="0"/>
              <a:t>Are</a:t>
            </a:r>
            <a:r>
              <a:rPr spc="-5" dirty="0"/>
              <a:t> </a:t>
            </a:r>
            <a:r>
              <a:rPr spc="-30" dirty="0"/>
              <a:t>y</a:t>
            </a:r>
            <a:r>
              <a:rPr spc="-20" dirty="0"/>
              <a:t>ou</a:t>
            </a:r>
            <a:r>
              <a:rPr spc="-10" dirty="0"/>
              <a:t>r</a:t>
            </a:r>
            <a:r>
              <a:rPr spc="15" dirty="0"/>
              <a:t> </a:t>
            </a:r>
            <a:r>
              <a:rPr spc="-15" dirty="0"/>
              <a:t>th</a:t>
            </a:r>
            <a:r>
              <a:rPr spc="-25" dirty="0"/>
              <a:t>r</a:t>
            </a:r>
            <a:r>
              <a:rPr spc="-15" dirty="0"/>
              <a:t>eats</a:t>
            </a:r>
            <a:r>
              <a:rPr dirty="0"/>
              <a:t> ab</a:t>
            </a:r>
            <a:r>
              <a:rPr spc="-10" dirty="0"/>
              <a:t>l</a:t>
            </a:r>
            <a:r>
              <a:rPr spc="-15" dirty="0"/>
              <a:t>e</a:t>
            </a:r>
            <a:r>
              <a:rPr dirty="0"/>
              <a:t> </a:t>
            </a:r>
            <a:r>
              <a:rPr spc="-15" dirty="0"/>
              <a:t>to</a:t>
            </a:r>
            <a:r>
              <a:rPr spc="10" dirty="0"/>
              <a:t> </a:t>
            </a:r>
            <a:r>
              <a:rPr spc="-20" dirty="0"/>
              <a:t>de</a:t>
            </a:r>
            <a:r>
              <a:rPr spc="-25" dirty="0"/>
              <a:t>v</a:t>
            </a:r>
            <a:r>
              <a:rPr spc="-15" dirty="0"/>
              <a:t>e</a:t>
            </a:r>
            <a:r>
              <a:rPr spc="-20" dirty="0"/>
              <a:t>l</a:t>
            </a:r>
            <a:r>
              <a:rPr spc="-5" dirty="0"/>
              <a:t>o</a:t>
            </a:r>
            <a:r>
              <a:rPr dirty="0"/>
              <a:t>p</a:t>
            </a:r>
            <a:r>
              <a:rPr spc="5" dirty="0"/>
              <a:t> </a:t>
            </a:r>
            <a:r>
              <a:rPr spc="-15" dirty="0"/>
              <a:t>the</a:t>
            </a:r>
            <a:r>
              <a:rPr spc="-30" dirty="0"/>
              <a:t>i</a:t>
            </a:r>
            <a:r>
              <a:rPr spc="-10" dirty="0"/>
              <a:t>r</a:t>
            </a:r>
            <a:r>
              <a:rPr spc="5" dirty="0"/>
              <a:t> </a:t>
            </a:r>
            <a:r>
              <a:rPr spc="-25" dirty="0"/>
              <a:t>ow</a:t>
            </a:r>
            <a:r>
              <a:rPr spc="-15" dirty="0"/>
              <a:t>n</a:t>
            </a:r>
            <a:r>
              <a:rPr spc="10" dirty="0"/>
              <a:t> </a:t>
            </a:r>
            <a:r>
              <a:rPr dirty="0"/>
              <a:t>tools</a:t>
            </a:r>
            <a:r>
              <a:rPr lang="en-US" dirty="0"/>
              <a:t> </a:t>
            </a:r>
            <a:r>
              <a:rPr spc="-20" dirty="0"/>
              <a:t>o</a:t>
            </a:r>
            <a:r>
              <a:rPr spc="-10" dirty="0"/>
              <a:t>r</a:t>
            </a:r>
            <a:r>
              <a:rPr dirty="0"/>
              <a:t> </a:t>
            </a:r>
            <a:r>
              <a:rPr spc="-20" dirty="0"/>
              <a:t>jus</a:t>
            </a:r>
            <a:r>
              <a:rPr spc="-10" dirty="0"/>
              <a:t>t</a:t>
            </a:r>
            <a:r>
              <a:rPr spc="25" dirty="0"/>
              <a:t> </a:t>
            </a:r>
            <a:r>
              <a:rPr spc="-20" dirty="0"/>
              <a:t>us</a:t>
            </a:r>
            <a:r>
              <a:rPr spc="-15" dirty="0"/>
              <a:t>e</a:t>
            </a:r>
            <a:r>
              <a:rPr spc="20" dirty="0"/>
              <a:t> </a:t>
            </a:r>
            <a:r>
              <a:rPr spc="-20" dirty="0"/>
              <a:t>of</a:t>
            </a:r>
            <a:r>
              <a:rPr spc="-10" dirty="0"/>
              <a:t>f</a:t>
            </a:r>
            <a:r>
              <a:rPr dirty="0"/>
              <a:t> </a:t>
            </a:r>
            <a:r>
              <a:rPr spc="-10" dirty="0"/>
              <a:t>t</a:t>
            </a:r>
            <a:r>
              <a:rPr spc="-30" dirty="0"/>
              <a:t>h</a:t>
            </a:r>
            <a:r>
              <a:rPr spc="-15" dirty="0"/>
              <a:t>e</a:t>
            </a:r>
            <a:r>
              <a:rPr spc="10" dirty="0"/>
              <a:t> </a:t>
            </a:r>
            <a:r>
              <a:rPr spc="-20" dirty="0"/>
              <a:t>she</a:t>
            </a:r>
            <a:r>
              <a:rPr spc="-25" dirty="0"/>
              <a:t>l</a:t>
            </a:r>
            <a:r>
              <a:rPr spc="-10" dirty="0"/>
              <a:t>f</a:t>
            </a:r>
            <a:r>
              <a:rPr spc="20" dirty="0"/>
              <a:t> </a:t>
            </a:r>
            <a:r>
              <a:rPr spc="-15" dirty="0"/>
              <a:t>tools?</a:t>
            </a:r>
            <a:endParaRPr dirty="0"/>
          </a:p>
          <a:p>
            <a:pPr marL="859790" indent="-286385">
              <a:lnSpc>
                <a:spcPct val="100000"/>
              </a:lnSpc>
              <a:spcBef>
                <a:spcPts val="670"/>
              </a:spcBef>
              <a:buFont typeface="Calibri"/>
              <a:buChar char="–"/>
              <a:tabLst>
                <a:tab pos="860425" algn="l"/>
              </a:tabLst>
            </a:pPr>
            <a:r>
              <a:rPr spc="-25" dirty="0"/>
              <a:t>D</a:t>
            </a:r>
            <a:r>
              <a:rPr spc="-15" dirty="0"/>
              <a:t>o</a:t>
            </a:r>
            <a:r>
              <a:rPr spc="5" dirty="0"/>
              <a:t> </a:t>
            </a:r>
            <a:r>
              <a:rPr spc="-15" dirty="0"/>
              <a:t>you</a:t>
            </a:r>
            <a:r>
              <a:rPr spc="-5" dirty="0"/>
              <a:t> </a:t>
            </a:r>
            <a:r>
              <a:rPr spc="-15" dirty="0"/>
              <a:t>keep</a:t>
            </a:r>
            <a:r>
              <a:rPr dirty="0"/>
              <a:t> </a:t>
            </a:r>
            <a:r>
              <a:rPr spc="-15" dirty="0"/>
              <a:t>eno</a:t>
            </a:r>
            <a:r>
              <a:rPr spc="-35" dirty="0"/>
              <a:t>u</a:t>
            </a:r>
            <a:r>
              <a:rPr spc="-15" dirty="0"/>
              <a:t>gh</a:t>
            </a:r>
            <a:r>
              <a:rPr spc="5" dirty="0"/>
              <a:t> </a:t>
            </a:r>
            <a:r>
              <a:rPr spc="-20" dirty="0"/>
              <a:t>dat</a:t>
            </a:r>
            <a:r>
              <a:rPr spc="-15" dirty="0"/>
              <a:t>a</a:t>
            </a:r>
            <a:r>
              <a:rPr spc="5" dirty="0"/>
              <a:t> </a:t>
            </a:r>
            <a:r>
              <a:rPr spc="-15" dirty="0"/>
              <a:t>about</a:t>
            </a:r>
            <a:r>
              <a:rPr spc="15" dirty="0"/>
              <a:t> </a:t>
            </a:r>
            <a:r>
              <a:rPr spc="-5" dirty="0"/>
              <a:t>h</a:t>
            </a:r>
            <a:r>
              <a:rPr spc="-15" dirty="0"/>
              <a:t>i</a:t>
            </a:r>
            <a:r>
              <a:rPr spc="-20" dirty="0"/>
              <a:t>stor</a:t>
            </a:r>
            <a:r>
              <a:rPr spc="-25" dirty="0"/>
              <a:t>i</a:t>
            </a:r>
            <a:r>
              <a:rPr spc="-15" dirty="0"/>
              <a:t>cal</a:t>
            </a:r>
            <a:r>
              <a:rPr lang="en-US" dirty="0"/>
              <a:t> </a:t>
            </a:r>
            <a:r>
              <a:rPr spc="-10" dirty="0"/>
              <a:t>i</a:t>
            </a:r>
            <a:r>
              <a:rPr spc="-30" dirty="0"/>
              <a:t>n</a:t>
            </a:r>
            <a:r>
              <a:rPr spc="-15" dirty="0"/>
              <a:t>cide</a:t>
            </a:r>
            <a:r>
              <a:rPr spc="-30" dirty="0"/>
              <a:t>n</a:t>
            </a:r>
            <a:r>
              <a:rPr spc="-15" dirty="0"/>
              <a:t>ts</a:t>
            </a:r>
            <a:r>
              <a:rPr spc="35" dirty="0"/>
              <a:t> </a:t>
            </a:r>
            <a:r>
              <a:rPr spc="-15" dirty="0"/>
              <a:t>to</a:t>
            </a:r>
            <a:r>
              <a:rPr spc="10" dirty="0"/>
              <a:t> </a:t>
            </a:r>
            <a:r>
              <a:rPr spc="-20" dirty="0"/>
              <a:t>know</a:t>
            </a:r>
            <a:r>
              <a:rPr spc="5" dirty="0"/>
              <a:t> </a:t>
            </a:r>
            <a:r>
              <a:rPr spc="-15" dirty="0"/>
              <a:t>what</a:t>
            </a:r>
            <a:r>
              <a:rPr dirty="0"/>
              <a:t> </a:t>
            </a:r>
            <a:r>
              <a:rPr spc="-15" dirty="0"/>
              <a:t>your</a:t>
            </a:r>
            <a:r>
              <a:rPr spc="-5" dirty="0"/>
              <a:t> </a:t>
            </a:r>
            <a:r>
              <a:rPr spc="-15" dirty="0"/>
              <a:t>thr</a:t>
            </a:r>
            <a:r>
              <a:rPr spc="-25" dirty="0"/>
              <a:t>e</a:t>
            </a:r>
            <a:r>
              <a:rPr spc="-15" dirty="0"/>
              <a:t>ats</a:t>
            </a:r>
            <a:r>
              <a:rPr spc="25" dirty="0"/>
              <a:t> </a:t>
            </a:r>
            <a:r>
              <a:rPr spc="-15" dirty="0"/>
              <a:t>are?</a:t>
            </a:r>
            <a:endParaRPr dirty="0"/>
          </a:p>
        </p:txBody>
      </p:sp>
    </p:spTree>
    <p:extLst>
      <p:ext uri="{BB962C8B-B14F-4D97-AF65-F5344CB8AC3E}">
        <p14:creationId xmlns:p14="http://schemas.microsoft.com/office/powerpoint/2010/main" val="203124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212215">
              <a:lnSpc>
                <a:spcPct val="100000"/>
              </a:lnSpc>
            </a:pPr>
            <a:r>
              <a:rPr spc="-5" dirty="0"/>
              <a:t>Threa</a:t>
            </a:r>
            <a:r>
              <a:rPr dirty="0"/>
              <a:t>t</a:t>
            </a:r>
            <a:r>
              <a:rPr spc="15" dirty="0"/>
              <a:t> </a:t>
            </a:r>
            <a:r>
              <a:rPr spc="10" dirty="0"/>
              <a:t>M</a:t>
            </a:r>
            <a:r>
              <a:rPr spc="-5" dirty="0"/>
              <a:t>od</a:t>
            </a:r>
            <a:r>
              <a:rPr spc="10" dirty="0"/>
              <a:t>e</a:t>
            </a:r>
            <a:r>
              <a:rPr dirty="0"/>
              <a:t>l</a:t>
            </a:r>
            <a:r>
              <a:rPr spc="-15" dirty="0"/>
              <a:t> </a:t>
            </a:r>
            <a:r>
              <a:rPr spc="-5" dirty="0"/>
              <a:t>Examples</a:t>
            </a:r>
          </a:p>
        </p:txBody>
      </p:sp>
      <p:sp>
        <p:nvSpPr>
          <p:cNvPr id="3" name="object 3"/>
          <p:cNvSpPr txBox="1"/>
          <p:nvPr/>
        </p:nvSpPr>
        <p:spPr>
          <a:xfrm>
            <a:off x="927279" y="1470558"/>
            <a:ext cx="10740980" cy="4462760"/>
          </a:xfrm>
          <a:prstGeom prst="rect">
            <a:avLst/>
          </a:prstGeom>
        </p:spPr>
        <p:txBody>
          <a:bodyPr vert="horz" wrap="square" lIns="0" tIns="0" rIns="0" bIns="0" rtlCol="0">
            <a:spAutoFit/>
          </a:bodyPr>
          <a:lstStyle/>
          <a:p>
            <a:pPr marL="12700"/>
            <a:r>
              <a:rPr sz="3200" spc="-20" dirty="0">
                <a:latin typeface="Calibri"/>
                <a:cs typeface="Calibri"/>
              </a:rPr>
              <a:t>Ex</a:t>
            </a:r>
            <a:r>
              <a:rPr sz="3200" spc="-5" dirty="0">
                <a:latin typeface="Calibri"/>
                <a:cs typeface="Calibri"/>
              </a:rPr>
              <a:t>a</a:t>
            </a:r>
            <a:r>
              <a:rPr sz="3200" spc="-20" dirty="0">
                <a:latin typeface="Calibri"/>
                <a:cs typeface="Calibri"/>
              </a:rPr>
              <a:t>mpl</a:t>
            </a:r>
            <a:r>
              <a:rPr sz="3200" spc="-15" dirty="0">
                <a:latin typeface="Calibri"/>
                <a:cs typeface="Calibri"/>
              </a:rPr>
              <a:t>e</a:t>
            </a:r>
            <a:r>
              <a:rPr sz="3200" dirty="0">
                <a:latin typeface="Calibri"/>
                <a:cs typeface="Calibri"/>
              </a:rPr>
              <a:t> </a:t>
            </a:r>
            <a:r>
              <a:rPr sz="3200" spc="-15" dirty="0">
                <a:latin typeface="Calibri"/>
                <a:cs typeface="Calibri"/>
              </a:rPr>
              <a:t>1:</a:t>
            </a:r>
            <a:r>
              <a:rPr sz="3200" spc="30" dirty="0">
                <a:latin typeface="Calibri"/>
                <a:cs typeface="Calibri"/>
              </a:rPr>
              <a:t> </a:t>
            </a:r>
            <a:r>
              <a:rPr sz="3200" spc="-20" dirty="0">
                <a:latin typeface="Calibri"/>
                <a:cs typeface="Calibri"/>
              </a:rPr>
              <a:t>Disgru</a:t>
            </a:r>
            <a:r>
              <a:rPr sz="3200" spc="-25" dirty="0">
                <a:latin typeface="Calibri"/>
                <a:cs typeface="Calibri"/>
              </a:rPr>
              <a:t>n</a:t>
            </a:r>
            <a:r>
              <a:rPr sz="3200" spc="-15" dirty="0">
                <a:latin typeface="Calibri"/>
                <a:cs typeface="Calibri"/>
              </a:rPr>
              <a:t>tled</a:t>
            </a:r>
            <a:r>
              <a:rPr sz="3200" spc="45" dirty="0">
                <a:latin typeface="Calibri"/>
                <a:cs typeface="Calibri"/>
              </a:rPr>
              <a:t> </a:t>
            </a:r>
            <a:r>
              <a:rPr sz="3200" spc="-15" dirty="0">
                <a:latin typeface="Calibri"/>
                <a:cs typeface="Calibri"/>
              </a:rPr>
              <a:t>Insider</a:t>
            </a:r>
            <a:endParaRPr sz="3200" dirty="0">
              <a:latin typeface="Calibri"/>
              <a:cs typeface="Calibri"/>
            </a:endParaRPr>
          </a:p>
          <a:p>
            <a:pPr marL="756285" indent="-286385">
              <a:spcBef>
                <a:spcPts val="605"/>
              </a:spcBef>
              <a:buFont typeface="Calibri"/>
              <a:buChar char="–"/>
              <a:tabLst>
                <a:tab pos="756920" algn="l"/>
              </a:tabLst>
            </a:pPr>
            <a:r>
              <a:rPr sz="2800" spc="-20" dirty="0">
                <a:latin typeface="Calibri"/>
                <a:cs typeface="Calibri"/>
              </a:rPr>
              <a:t>Target</a:t>
            </a:r>
            <a:r>
              <a:rPr sz="2800" spc="-5" dirty="0">
                <a:latin typeface="Calibri"/>
                <a:cs typeface="Calibri"/>
              </a:rPr>
              <a:t>e</a:t>
            </a:r>
            <a:r>
              <a:rPr sz="2800" dirty="0">
                <a:latin typeface="Calibri"/>
                <a:cs typeface="Calibri"/>
              </a:rPr>
              <a:t>d</a:t>
            </a:r>
            <a:r>
              <a:rPr sz="2800" spc="-5" dirty="0">
                <a:latin typeface="Calibri"/>
                <a:cs typeface="Calibri"/>
              </a:rPr>
              <a:t> </a:t>
            </a:r>
            <a:r>
              <a:rPr sz="2800" spc="-10" dirty="0">
                <a:latin typeface="Calibri"/>
                <a:cs typeface="Calibri"/>
              </a:rPr>
              <a:t>attack</a:t>
            </a:r>
            <a:r>
              <a:rPr sz="2800" spc="-20" dirty="0">
                <a:latin typeface="Calibri"/>
                <a:cs typeface="Calibri"/>
              </a:rPr>
              <a:t> </a:t>
            </a:r>
            <a:r>
              <a:rPr sz="2800" spc="-5" dirty="0">
                <a:latin typeface="Calibri"/>
                <a:cs typeface="Calibri"/>
              </a:rPr>
              <a:t>o</a:t>
            </a:r>
            <a:r>
              <a:rPr sz="2800" dirty="0">
                <a:latin typeface="Calibri"/>
                <a:cs typeface="Calibri"/>
              </a:rPr>
              <a:t>n</a:t>
            </a:r>
            <a:r>
              <a:rPr sz="2800" spc="-10" dirty="0">
                <a:latin typeface="Calibri"/>
                <a:cs typeface="Calibri"/>
              </a:rPr>
              <a:t> </a:t>
            </a:r>
            <a:r>
              <a:rPr sz="2800" spc="-5" dirty="0">
                <a:latin typeface="Calibri"/>
                <a:cs typeface="Calibri"/>
              </a:rPr>
              <a:t>organization</a:t>
            </a:r>
            <a:endParaRPr sz="2800" dirty="0">
              <a:latin typeface="Calibri"/>
              <a:cs typeface="Calibri"/>
            </a:endParaRPr>
          </a:p>
          <a:p>
            <a:pPr marL="756285" indent="-286385">
              <a:spcBef>
                <a:spcPts val="575"/>
              </a:spcBef>
              <a:buFont typeface="Calibri"/>
              <a:buChar char="–"/>
              <a:tabLst>
                <a:tab pos="756920" algn="l"/>
              </a:tabLst>
            </a:pPr>
            <a:r>
              <a:rPr sz="2800" dirty="0">
                <a:latin typeface="Calibri"/>
                <a:cs typeface="Calibri"/>
              </a:rPr>
              <a:t>Knows</a:t>
            </a:r>
            <a:r>
              <a:rPr sz="2800" spc="-15" dirty="0">
                <a:latin typeface="Calibri"/>
                <a:cs typeface="Calibri"/>
              </a:rPr>
              <a:t> </a:t>
            </a:r>
            <a:r>
              <a:rPr sz="2800" spc="-20" dirty="0">
                <a:latin typeface="Calibri"/>
                <a:cs typeface="Calibri"/>
              </a:rPr>
              <a:t>system</a:t>
            </a:r>
            <a:r>
              <a:rPr sz="2800" spc="-10" dirty="0">
                <a:latin typeface="Calibri"/>
                <a:cs typeface="Calibri"/>
              </a:rPr>
              <a:t>s </a:t>
            </a:r>
            <a:r>
              <a:rPr sz="2800" dirty="0">
                <a:latin typeface="Calibri"/>
                <a:cs typeface="Calibri"/>
              </a:rPr>
              <a:t>and</a:t>
            </a:r>
            <a:r>
              <a:rPr sz="2800" spc="-5" dirty="0">
                <a:latin typeface="Calibri"/>
                <a:cs typeface="Calibri"/>
              </a:rPr>
              <a:t> </a:t>
            </a:r>
            <a:r>
              <a:rPr sz="2800" dirty="0">
                <a:latin typeface="Calibri"/>
                <a:cs typeface="Calibri"/>
              </a:rPr>
              <a:t>information</a:t>
            </a:r>
            <a:r>
              <a:rPr sz="2800" spc="-25" dirty="0">
                <a:latin typeface="Calibri"/>
                <a:cs typeface="Calibri"/>
              </a:rPr>
              <a:t> </a:t>
            </a:r>
            <a:r>
              <a:rPr sz="2800" spc="-10" dirty="0">
                <a:latin typeface="Calibri"/>
                <a:cs typeface="Calibri"/>
              </a:rPr>
              <a:t>assets</a:t>
            </a:r>
            <a:r>
              <a:rPr sz="2800" spc="-20" dirty="0">
                <a:latin typeface="Calibri"/>
                <a:cs typeface="Calibri"/>
              </a:rPr>
              <a:t> </a:t>
            </a:r>
            <a:r>
              <a:rPr sz="2800" spc="-10" dirty="0">
                <a:latin typeface="Calibri"/>
                <a:cs typeface="Calibri"/>
              </a:rPr>
              <a:t>alr</a:t>
            </a:r>
            <a:r>
              <a:rPr sz="2800" spc="-5" dirty="0">
                <a:latin typeface="Calibri"/>
                <a:cs typeface="Calibri"/>
              </a:rPr>
              <a:t>e</a:t>
            </a:r>
            <a:r>
              <a:rPr sz="2800" dirty="0">
                <a:latin typeface="Calibri"/>
                <a:cs typeface="Calibri"/>
              </a:rPr>
              <a:t>ady</a:t>
            </a:r>
          </a:p>
          <a:p>
            <a:pPr marL="756285" marR="5080" indent="-286385">
              <a:spcBef>
                <a:spcPts val="575"/>
              </a:spcBef>
              <a:buFont typeface="Calibri"/>
              <a:buChar char="–"/>
              <a:tabLst>
                <a:tab pos="756920" algn="l"/>
              </a:tabLst>
            </a:pPr>
            <a:r>
              <a:rPr sz="2800" spc="-5" dirty="0">
                <a:latin typeface="Calibri"/>
                <a:cs typeface="Calibri"/>
              </a:rPr>
              <a:t>Sophisticatio</a:t>
            </a:r>
            <a:r>
              <a:rPr sz="2800" dirty="0">
                <a:latin typeface="Calibri"/>
                <a:cs typeface="Calibri"/>
              </a:rPr>
              <a:t>n</a:t>
            </a:r>
            <a:r>
              <a:rPr sz="2800" spc="10" dirty="0">
                <a:latin typeface="Calibri"/>
                <a:cs typeface="Calibri"/>
              </a:rPr>
              <a:t> </a:t>
            </a:r>
            <a:r>
              <a:rPr sz="2800" spc="-10" dirty="0">
                <a:latin typeface="Calibri"/>
                <a:cs typeface="Calibri"/>
              </a:rPr>
              <a:t>level</a:t>
            </a:r>
            <a:r>
              <a:rPr sz="2800" spc="-5" dirty="0">
                <a:latin typeface="Calibri"/>
                <a:cs typeface="Calibri"/>
              </a:rPr>
              <a:t> </a:t>
            </a:r>
            <a:r>
              <a:rPr sz="2800" spc="-10" dirty="0">
                <a:latin typeface="Calibri"/>
                <a:cs typeface="Calibri"/>
              </a:rPr>
              <a:t>varies,</a:t>
            </a:r>
            <a:r>
              <a:rPr sz="2800" spc="-5" dirty="0">
                <a:latin typeface="Calibri"/>
                <a:cs typeface="Calibri"/>
              </a:rPr>
              <a:t> bu</a:t>
            </a:r>
            <a:r>
              <a:rPr sz="2800" dirty="0">
                <a:latin typeface="Calibri"/>
                <a:cs typeface="Calibri"/>
              </a:rPr>
              <a:t>t </a:t>
            </a:r>
            <a:r>
              <a:rPr sz="2800" spc="-15" dirty="0">
                <a:latin typeface="Calibri"/>
                <a:cs typeface="Calibri"/>
              </a:rPr>
              <a:t>may</a:t>
            </a:r>
            <a:r>
              <a:rPr sz="2800" spc="-20" dirty="0">
                <a:latin typeface="Calibri"/>
                <a:cs typeface="Calibri"/>
              </a:rPr>
              <a:t> hav</a:t>
            </a:r>
            <a:r>
              <a:rPr sz="2800" spc="-15" dirty="0">
                <a:latin typeface="Calibri"/>
                <a:cs typeface="Calibri"/>
              </a:rPr>
              <a:t>e</a:t>
            </a:r>
            <a:r>
              <a:rPr sz="2800" spc="15" dirty="0">
                <a:latin typeface="Calibri"/>
                <a:cs typeface="Calibri"/>
              </a:rPr>
              <a:t> </a:t>
            </a:r>
            <a:r>
              <a:rPr sz="2800" spc="-15" dirty="0">
                <a:latin typeface="Calibri"/>
                <a:cs typeface="Calibri"/>
              </a:rPr>
              <a:t>ac</a:t>
            </a:r>
            <a:r>
              <a:rPr sz="2800" spc="-5" dirty="0">
                <a:latin typeface="Calibri"/>
                <a:cs typeface="Calibri"/>
              </a:rPr>
              <a:t>c</a:t>
            </a:r>
            <a:r>
              <a:rPr sz="2800" spc="-15" dirty="0">
                <a:latin typeface="Calibri"/>
                <a:cs typeface="Calibri"/>
              </a:rPr>
              <a:t>ess</a:t>
            </a:r>
            <a:r>
              <a:rPr sz="2800" spc="-35" dirty="0">
                <a:latin typeface="Calibri"/>
                <a:cs typeface="Calibri"/>
              </a:rPr>
              <a:t> </a:t>
            </a:r>
            <a:r>
              <a:rPr sz="2800" dirty="0">
                <a:latin typeface="Calibri"/>
                <a:cs typeface="Calibri"/>
              </a:rPr>
              <a:t>without </a:t>
            </a:r>
            <a:r>
              <a:rPr sz="2800" spc="-15" dirty="0">
                <a:latin typeface="Calibri"/>
                <a:cs typeface="Calibri"/>
              </a:rPr>
              <a:t>ca</a:t>
            </a:r>
            <a:r>
              <a:rPr sz="2800" spc="-5" dirty="0">
                <a:latin typeface="Calibri"/>
                <a:cs typeface="Calibri"/>
              </a:rPr>
              <a:t>r</a:t>
            </a:r>
            <a:r>
              <a:rPr sz="2800" spc="-10" dirty="0">
                <a:latin typeface="Calibri"/>
                <a:cs typeface="Calibri"/>
              </a:rPr>
              <a:t>rying</a:t>
            </a:r>
            <a:r>
              <a:rPr sz="2800" spc="-30" dirty="0">
                <a:latin typeface="Calibri"/>
                <a:cs typeface="Calibri"/>
              </a:rPr>
              <a:t> </a:t>
            </a:r>
            <a:r>
              <a:rPr sz="2800" spc="-5" dirty="0">
                <a:latin typeface="Calibri"/>
                <a:cs typeface="Calibri"/>
              </a:rPr>
              <a:t>ou</a:t>
            </a:r>
            <a:r>
              <a:rPr sz="2800" dirty="0">
                <a:latin typeface="Calibri"/>
                <a:cs typeface="Calibri"/>
              </a:rPr>
              <a:t>t</a:t>
            </a:r>
            <a:r>
              <a:rPr lang="en-US" sz="2800" spc="-10" dirty="0">
                <a:latin typeface="Calibri"/>
                <a:cs typeface="Calibri"/>
              </a:rPr>
              <a:t> </a:t>
            </a:r>
            <a:r>
              <a:rPr sz="2800" spc="-5" dirty="0">
                <a:latin typeface="Calibri"/>
                <a:cs typeface="Calibri"/>
              </a:rPr>
              <a:t>s</a:t>
            </a:r>
            <a:r>
              <a:rPr sz="2800" spc="-10" dirty="0">
                <a:latin typeface="Calibri"/>
                <a:cs typeface="Calibri"/>
              </a:rPr>
              <a:t>o</a:t>
            </a:r>
            <a:r>
              <a:rPr sz="2800" spc="-5" dirty="0">
                <a:latin typeface="Calibri"/>
                <a:cs typeface="Calibri"/>
              </a:rPr>
              <a:t>phisticat</a:t>
            </a:r>
            <a:r>
              <a:rPr sz="2800" spc="15" dirty="0">
                <a:latin typeface="Calibri"/>
                <a:cs typeface="Calibri"/>
              </a:rPr>
              <a:t>e</a:t>
            </a:r>
            <a:r>
              <a:rPr sz="2800" dirty="0">
                <a:latin typeface="Calibri"/>
                <a:cs typeface="Calibri"/>
              </a:rPr>
              <a:t>d</a:t>
            </a:r>
            <a:r>
              <a:rPr sz="2800" spc="-20" dirty="0">
                <a:latin typeface="Calibri"/>
                <a:cs typeface="Calibri"/>
              </a:rPr>
              <a:t> </a:t>
            </a:r>
            <a:r>
              <a:rPr sz="2800" spc="-10" dirty="0">
                <a:latin typeface="Calibri"/>
                <a:cs typeface="Calibri"/>
              </a:rPr>
              <a:t>attac</a:t>
            </a:r>
            <a:r>
              <a:rPr sz="2800" dirty="0">
                <a:latin typeface="Calibri"/>
                <a:cs typeface="Calibri"/>
              </a:rPr>
              <a:t>ks.</a:t>
            </a:r>
          </a:p>
          <a:p>
            <a:pPr marL="12700">
              <a:spcBef>
                <a:spcPts val="640"/>
              </a:spcBef>
            </a:pPr>
            <a:r>
              <a:rPr sz="3200" spc="-20" dirty="0">
                <a:latin typeface="Calibri"/>
                <a:cs typeface="Calibri"/>
              </a:rPr>
              <a:t>Ex</a:t>
            </a:r>
            <a:r>
              <a:rPr sz="3200" spc="-5" dirty="0">
                <a:latin typeface="Calibri"/>
                <a:cs typeface="Calibri"/>
              </a:rPr>
              <a:t>a</a:t>
            </a:r>
            <a:r>
              <a:rPr sz="3200" spc="-20" dirty="0">
                <a:latin typeface="Calibri"/>
                <a:cs typeface="Calibri"/>
              </a:rPr>
              <a:t>mpl</a:t>
            </a:r>
            <a:r>
              <a:rPr sz="3200" spc="-15" dirty="0">
                <a:latin typeface="Calibri"/>
                <a:cs typeface="Calibri"/>
              </a:rPr>
              <a:t>e</a:t>
            </a:r>
            <a:r>
              <a:rPr sz="3200" dirty="0">
                <a:latin typeface="Calibri"/>
                <a:cs typeface="Calibri"/>
              </a:rPr>
              <a:t> </a:t>
            </a:r>
            <a:r>
              <a:rPr sz="3200" spc="-15" dirty="0">
                <a:latin typeface="Calibri"/>
                <a:cs typeface="Calibri"/>
              </a:rPr>
              <a:t>2:</a:t>
            </a:r>
            <a:r>
              <a:rPr sz="3200" spc="5" dirty="0">
                <a:latin typeface="Calibri"/>
                <a:cs typeface="Calibri"/>
              </a:rPr>
              <a:t> </a:t>
            </a:r>
            <a:r>
              <a:rPr sz="3200" spc="-15" dirty="0">
                <a:latin typeface="Calibri"/>
                <a:cs typeface="Calibri"/>
              </a:rPr>
              <a:t>Botnet</a:t>
            </a:r>
            <a:r>
              <a:rPr sz="3200" spc="10" dirty="0">
                <a:latin typeface="Calibri"/>
                <a:cs typeface="Calibri"/>
              </a:rPr>
              <a:t> </a:t>
            </a:r>
            <a:r>
              <a:rPr sz="3200" spc="-15" dirty="0">
                <a:latin typeface="Calibri"/>
                <a:cs typeface="Calibri"/>
              </a:rPr>
              <a:t>recru</a:t>
            </a:r>
            <a:r>
              <a:rPr sz="3200" spc="-25" dirty="0">
                <a:latin typeface="Calibri"/>
                <a:cs typeface="Calibri"/>
              </a:rPr>
              <a:t>i</a:t>
            </a:r>
            <a:r>
              <a:rPr sz="3200" spc="-15" dirty="0">
                <a:latin typeface="Calibri"/>
                <a:cs typeface="Calibri"/>
              </a:rPr>
              <a:t>tment</a:t>
            </a:r>
            <a:endParaRPr sz="3200" dirty="0">
              <a:latin typeface="Calibri"/>
              <a:cs typeface="Calibri"/>
            </a:endParaRPr>
          </a:p>
          <a:p>
            <a:pPr marL="756285" indent="-286385">
              <a:spcBef>
                <a:spcPts val="605"/>
              </a:spcBef>
              <a:buFont typeface="Calibri"/>
              <a:buChar char="–"/>
              <a:tabLst>
                <a:tab pos="756920" algn="l"/>
              </a:tabLst>
            </a:pPr>
            <a:r>
              <a:rPr sz="2800" dirty="0">
                <a:latin typeface="Calibri"/>
                <a:cs typeface="Calibri"/>
              </a:rPr>
              <a:t>Broad</a:t>
            </a:r>
            <a:r>
              <a:rPr sz="2800" spc="-15" dirty="0">
                <a:latin typeface="Calibri"/>
                <a:cs typeface="Calibri"/>
              </a:rPr>
              <a:t> </a:t>
            </a:r>
            <a:r>
              <a:rPr sz="2800" spc="-10" dirty="0">
                <a:latin typeface="Calibri"/>
                <a:cs typeface="Calibri"/>
              </a:rPr>
              <a:t>attack,</a:t>
            </a:r>
            <a:r>
              <a:rPr sz="2800" spc="-30" dirty="0">
                <a:latin typeface="Calibri"/>
                <a:cs typeface="Calibri"/>
              </a:rPr>
              <a:t> </a:t>
            </a:r>
            <a:r>
              <a:rPr sz="2800" dirty="0">
                <a:latin typeface="Calibri"/>
                <a:cs typeface="Calibri"/>
              </a:rPr>
              <a:t>lo</a:t>
            </a:r>
            <a:r>
              <a:rPr sz="2800" spc="-15" dirty="0">
                <a:latin typeface="Calibri"/>
                <a:cs typeface="Calibri"/>
              </a:rPr>
              <a:t>o</a:t>
            </a:r>
            <a:r>
              <a:rPr sz="2800" dirty="0">
                <a:latin typeface="Calibri"/>
                <a:cs typeface="Calibri"/>
              </a:rPr>
              <a:t>king</a:t>
            </a:r>
            <a:r>
              <a:rPr sz="2800" spc="-25" dirty="0">
                <a:latin typeface="Calibri"/>
                <a:cs typeface="Calibri"/>
              </a:rPr>
              <a:t> </a:t>
            </a:r>
            <a:r>
              <a:rPr sz="2800" spc="-5" dirty="0">
                <a:latin typeface="Calibri"/>
                <a:cs typeface="Calibri"/>
              </a:rPr>
              <a:t>fo</a:t>
            </a:r>
            <a:r>
              <a:rPr sz="2800" dirty="0">
                <a:latin typeface="Calibri"/>
                <a:cs typeface="Calibri"/>
              </a:rPr>
              <a:t>r</a:t>
            </a:r>
            <a:r>
              <a:rPr sz="2800" spc="5" dirty="0">
                <a:latin typeface="Calibri"/>
                <a:cs typeface="Calibri"/>
              </a:rPr>
              <a:t> </a:t>
            </a:r>
            <a:r>
              <a:rPr sz="2800" dirty="0">
                <a:latin typeface="Calibri"/>
                <a:cs typeface="Calibri"/>
              </a:rPr>
              <a:t>any</a:t>
            </a:r>
            <a:r>
              <a:rPr sz="2800" spc="-10" dirty="0">
                <a:latin typeface="Calibri"/>
                <a:cs typeface="Calibri"/>
              </a:rPr>
              <a:t> </a:t>
            </a:r>
            <a:r>
              <a:rPr sz="2800" dirty="0">
                <a:latin typeface="Calibri"/>
                <a:cs typeface="Calibri"/>
              </a:rPr>
              <a:t>vulnerable </a:t>
            </a:r>
            <a:r>
              <a:rPr sz="2800" spc="-20" dirty="0">
                <a:latin typeface="Calibri"/>
                <a:cs typeface="Calibri"/>
              </a:rPr>
              <a:t>system.</a:t>
            </a:r>
            <a:endParaRPr sz="2800" dirty="0">
              <a:latin typeface="Calibri"/>
              <a:cs typeface="Calibri"/>
            </a:endParaRPr>
          </a:p>
          <a:p>
            <a:pPr marL="756285" marR="708660" indent="-286385">
              <a:spcBef>
                <a:spcPts val="575"/>
              </a:spcBef>
              <a:buFont typeface="Calibri"/>
              <a:buChar char="–"/>
              <a:tabLst>
                <a:tab pos="756920" algn="l"/>
              </a:tabLst>
            </a:pPr>
            <a:r>
              <a:rPr sz="2800" dirty="0">
                <a:latin typeface="Calibri"/>
                <a:cs typeface="Calibri"/>
              </a:rPr>
              <a:t>Automated</a:t>
            </a:r>
            <a:r>
              <a:rPr sz="2800" spc="-25" dirty="0">
                <a:latin typeface="Calibri"/>
                <a:cs typeface="Calibri"/>
              </a:rPr>
              <a:t> </a:t>
            </a:r>
            <a:r>
              <a:rPr sz="2800" dirty="0">
                <a:latin typeface="Calibri"/>
                <a:cs typeface="Calibri"/>
              </a:rPr>
              <a:t>to</a:t>
            </a:r>
            <a:r>
              <a:rPr sz="2800" spc="-15" dirty="0">
                <a:latin typeface="Calibri"/>
                <a:cs typeface="Calibri"/>
              </a:rPr>
              <a:t>o</a:t>
            </a:r>
            <a:r>
              <a:rPr sz="2800" dirty="0">
                <a:latin typeface="Calibri"/>
                <a:cs typeface="Calibri"/>
              </a:rPr>
              <a:t>ls</a:t>
            </a:r>
            <a:r>
              <a:rPr sz="2800" spc="-20" dirty="0">
                <a:latin typeface="Calibri"/>
                <a:cs typeface="Calibri"/>
              </a:rPr>
              <a:t> </a:t>
            </a:r>
            <a:r>
              <a:rPr sz="2800" dirty="0">
                <a:latin typeface="Calibri"/>
                <a:cs typeface="Calibri"/>
              </a:rPr>
              <a:t>to</a:t>
            </a:r>
            <a:r>
              <a:rPr sz="2800" spc="-5" dirty="0">
                <a:latin typeface="Calibri"/>
                <a:cs typeface="Calibri"/>
              </a:rPr>
              <a:t> </a:t>
            </a:r>
            <a:r>
              <a:rPr sz="2800" spc="-10" dirty="0">
                <a:latin typeface="Calibri"/>
                <a:cs typeface="Calibri"/>
              </a:rPr>
              <a:t>s</a:t>
            </a:r>
            <a:r>
              <a:rPr sz="2800" dirty="0">
                <a:latin typeface="Calibri"/>
                <a:cs typeface="Calibri"/>
              </a:rPr>
              <a:t>can</a:t>
            </a:r>
            <a:r>
              <a:rPr sz="2800" spc="-10" dirty="0">
                <a:latin typeface="Calibri"/>
                <a:cs typeface="Calibri"/>
              </a:rPr>
              <a:t> </a:t>
            </a:r>
            <a:r>
              <a:rPr sz="2800" spc="-5" dirty="0">
                <a:latin typeface="Calibri"/>
                <a:cs typeface="Calibri"/>
              </a:rPr>
              <a:t>fo</a:t>
            </a:r>
            <a:r>
              <a:rPr sz="2800" dirty="0">
                <a:latin typeface="Calibri"/>
                <a:cs typeface="Calibri"/>
              </a:rPr>
              <a:t>r</a:t>
            </a:r>
            <a:r>
              <a:rPr sz="2800" spc="5" dirty="0">
                <a:latin typeface="Calibri"/>
                <a:cs typeface="Calibri"/>
              </a:rPr>
              <a:t> </a:t>
            </a:r>
            <a:r>
              <a:rPr sz="2800" spc="-5" dirty="0">
                <a:latin typeface="Calibri"/>
                <a:cs typeface="Calibri"/>
              </a:rPr>
              <a:t>spec</a:t>
            </a:r>
            <a:r>
              <a:rPr sz="2800" spc="5" dirty="0">
                <a:latin typeface="Calibri"/>
                <a:cs typeface="Calibri"/>
              </a:rPr>
              <a:t>i</a:t>
            </a:r>
            <a:r>
              <a:rPr sz="2800" spc="-5" dirty="0">
                <a:latin typeface="Calibri"/>
                <a:cs typeface="Calibri"/>
              </a:rPr>
              <a:t>fi</a:t>
            </a:r>
            <a:r>
              <a:rPr sz="2800" dirty="0">
                <a:latin typeface="Calibri"/>
                <a:cs typeface="Calibri"/>
              </a:rPr>
              <a:t>c</a:t>
            </a:r>
            <a:r>
              <a:rPr sz="2800" spc="-10" dirty="0">
                <a:latin typeface="Calibri"/>
                <a:cs typeface="Calibri"/>
              </a:rPr>
              <a:t> </a:t>
            </a:r>
            <a:r>
              <a:rPr sz="2800" spc="-20" dirty="0">
                <a:latin typeface="Calibri"/>
                <a:cs typeface="Calibri"/>
              </a:rPr>
              <a:t>se</a:t>
            </a:r>
            <a:r>
              <a:rPr sz="2800" spc="-10" dirty="0">
                <a:latin typeface="Calibri"/>
                <a:cs typeface="Calibri"/>
              </a:rPr>
              <a:t>t </a:t>
            </a:r>
            <a:r>
              <a:rPr sz="2800" spc="-5" dirty="0">
                <a:latin typeface="Calibri"/>
                <a:cs typeface="Calibri"/>
              </a:rPr>
              <a:t>of </a:t>
            </a:r>
            <a:r>
              <a:rPr sz="2800" dirty="0">
                <a:latin typeface="Calibri"/>
                <a:cs typeface="Calibri"/>
              </a:rPr>
              <a:t>vulnerabilities</a:t>
            </a:r>
            <a:r>
              <a:rPr sz="2800" spc="-5" dirty="0">
                <a:latin typeface="Calibri"/>
                <a:cs typeface="Calibri"/>
              </a:rPr>
              <a:t> </a:t>
            </a:r>
            <a:r>
              <a:rPr sz="2800" spc="-15" dirty="0">
                <a:latin typeface="Calibri"/>
                <a:cs typeface="Calibri"/>
              </a:rPr>
              <a:t>o</a:t>
            </a:r>
            <a:r>
              <a:rPr sz="2800" spc="-10" dirty="0">
                <a:latin typeface="Calibri"/>
                <a:cs typeface="Calibri"/>
              </a:rPr>
              <a:t>r</a:t>
            </a:r>
            <a:r>
              <a:rPr sz="2800" spc="-15" dirty="0">
                <a:latin typeface="Calibri"/>
                <a:cs typeface="Calibri"/>
              </a:rPr>
              <a:t> </a:t>
            </a:r>
            <a:r>
              <a:rPr sz="2800" dirty="0">
                <a:latin typeface="Calibri"/>
                <a:cs typeface="Calibri"/>
              </a:rPr>
              <a:t>to</a:t>
            </a:r>
            <a:r>
              <a:rPr sz="2800" spc="-5" dirty="0">
                <a:latin typeface="Calibri"/>
                <a:cs typeface="Calibri"/>
              </a:rPr>
              <a:t> </a:t>
            </a:r>
            <a:r>
              <a:rPr sz="2800" spc="-15" dirty="0">
                <a:latin typeface="Calibri"/>
                <a:cs typeface="Calibri"/>
              </a:rPr>
              <a:t>delive</a:t>
            </a:r>
            <a:r>
              <a:rPr sz="2800" spc="-10" dirty="0">
                <a:latin typeface="Calibri"/>
                <a:cs typeface="Calibri"/>
              </a:rPr>
              <a:t>r</a:t>
            </a:r>
            <a:r>
              <a:rPr sz="2800" spc="15" dirty="0">
                <a:latin typeface="Calibri"/>
                <a:cs typeface="Calibri"/>
              </a:rPr>
              <a:t> </a:t>
            </a:r>
            <a:r>
              <a:rPr sz="2800" spc="-15" dirty="0">
                <a:latin typeface="Calibri"/>
                <a:cs typeface="Calibri"/>
              </a:rPr>
              <a:t>malwa</a:t>
            </a:r>
            <a:r>
              <a:rPr sz="2800" spc="-5" dirty="0">
                <a:latin typeface="Calibri"/>
                <a:cs typeface="Calibri"/>
              </a:rPr>
              <a:t>r</a:t>
            </a:r>
            <a:r>
              <a:rPr sz="2800" spc="-15" dirty="0">
                <a:latin typeface="Calibri"/>
                <a:cs typeface="Calibri"/>
              </a:rPr>
              <a:t>e</a:t>
            </a:r>
            <a:r>
              <a:rPr sz="2800" spc="-25" dirty="0">
                <a:latin typeface="Calibri"/>
                <a:cs typeface="Calibri"/>
              </a:rPr>
              <a:t> </a:t>
            </a:r>
            <a:r>
              <a:rPr sz="2800" dirty="0">
                <a:latin typeface="Calibri"/>
                <a:cs typeface="Calibri"/>
              </a:rPr>
              <a:t>to</a:t>
            </a:r>
            <a:r>
              <a:rPr sz="2800" spc="-5" dirty="0">
                <a:latin typeface="Calibri"/>
                <a:cs typeface="Calibri"/>
              </a:rPr>
              <a:t> </a:t>
            </a:r>
            <a:r>
              <a:rPr sz="2800" spc="-15" dirty="0">
                <a:latin typeface="Calibri"/>
                <a:cs typeface="Calibri"/>
              </a:rPr>
              <a:t>employee</a:t>
            </a:r>
            <a:r>
              <a:rPr sz="2800" dirty="0">
                <a:latin typeface="Calibri"/>
                <a:cs typeface="Calibri"/>
              </a:rPr>
              <a:t>s</a:t>
            </a:r>
          </a:p>
        </p:txBody>
      </p:sp>
    </p:spTree>
    <p:extLst>
      <p:ext uri="{BB962C8B-B14F-4D97-AF65-F5344CB8AC3E}">
        <p14:creationId xmlns:p14="http://schemas.microsoft.com/office/powerpoint/2010/main" val="248970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9352"/>
            <a:ext cx="10515600" cy="677108"/>
          </a:xfrm>
          <a:prstGeom prst="rect">
            <a:avLst/>
          </a:prstGeom>
        </p:spPr>
        <p:txBody>
          <a:bodyPr vert="horz" wrap="square" lIns="0" tIns="0" rIns="0" bIns="0" rtlCol="0" anchor="ctr">
            <a:spAutoFit/>
          </a:bodyPr>
          <a:lstStyle/>
          <a:p>
            <a:pPr marL="1622425">
              <a:lnSpc>
                <a:spcPct val="100000"/>
              </a:lnSpc>
            </a:pPr>
            <a:r>
              <a:rPr dirty="0"/>
              <a:t>Attacks</a:t>
            </a:r>
            <a:r>
              <a:rPr spc="5" dirty="0"/>
              <a:t> </a:t>
            </a:r>
            <a:r>
              <a:rPr dirty="0"/>
              <a:t>and</a:t>
            </a:r>
            <a:r>
              <a:rPr spc="10" dirty="0"/>
              <a:t> </a:t>
            </a:r>
            <a:r>
              <a:rPr spc="-5" dirty="0"/>
              <a:t>Expl</a:t>
            </a:r>
            <a:r>
              <a:rPr spc="15" dirty="0"/>
              <a:t>o</a:t>
            </a:r>
            <a:r>
              <a:rPr dirty="0"/>
              <a:t>its</a:t>
            </a:r>
          </a:p>
        </p:txBody>
      </p:sp>
      <p:sp>
        <p:nvSpPr>
          <p:cNvPr id="3" name="object 3"/>
          <p:cNvSpPr txBox="1"/>
          <p:nvPr/>
        </p:nvSpPr>
        <p:spPr>
          <a:xfrm>
            <a:off x="888642" y="1470559"/>
            <a:ext cx="10431887" cy="3570208"/>
          </a:xfrm>
          <a:prstGeom prst="rect">
            <a:avLst/>
          </a:prstGeom>
        </p:spPr>
        <p:txBody>
          <a:bodyPr vert="horz" wrap="square" lIns="0" tIns="0" rIns="0" bIns="0" rtlCol="0">
            <a:spAutoFit/>
          </a:bodyPr>
          <a:lstStyle/>
          <a:p>
            <a:pPr marL="12700" marR="684530" algn="just"/>
            <a:r>
              <a:rPr sz="2800" spc="-20" dirty="0">
                <a:latin typeface="Calibri"/>
                <a:cs typeface="Calibri"/>
              </a:rPr>
              <a:t>An</a:t>
            </a:r>
            <a:r>
              <a:rPr sz="2800" spc="10" dirty="0">
                <a:latin typeface="Calibri"/>
                <a:cs typeface="Calibri"/>
              </a:rPr>
              <a:t> </a:t>
            </a:r>
            <a:r>
              <a:rPr sz="2800" b="1" spc="-15" dirty="0">
                <a:latin typeface="Calibri"/>
                <a:cs typeface="Calibri"/>
              </a:rPr>
              <a:t>attack</a:t>
            </a:r>
            <a:r>
              <a:rPr sz="2800" b="1" spc="40" dirty="0">
                <a:latin typeface="Calibri"/>
                <a:cs typeface="Calibri"/>
              </a:rPr>
              <a:t> </a:t>
            </a:r>
            <a:r>
              <a:rPr sz="2800" dirty="0">
                <a:latin typeface="Calibri"/>
                <a:cs typeface="Calibri"/>
              </a:rPr>
              <a:t>is </a:t>
            </a:r>
            <a:r>
              <a:rPr sz="2800" spc="-15" dirty="0">
                <a:latin typeface="Calibri"/>
                <a:cs typeface="Calibri"/>
              </a:rPr>
              <a:t>an</a:t>
            </a:r>
            <a:r>
              <a:rPr sz="2800" spc="-5" dirty="0">
                <a:latin typeface="Calibri"/>
                <a:cs typeface="Calibri"/>
              </a:rPr>
              <a:t> </a:t>
            </a:r>
            <a:r>
              <a:rPr sz="2800" spc="-15" dirty="0">
                <a:latin typeface="Calibri"/>
                <a:cs typeface="Calibri"/>
              </a:rPr>
              <a:t>a</a:t>
            </a:r>
            <a:r>
              <a:rPr sz="2800" spc="-10" dirty="0">
                <a:latin typeface="Calibri"/>
                <a:cs typeface="Calibri"/>
              </a:rPr>
              <a:t>c</a:t>
            </a:r>
            <a:r>
              <a:rPr sz="2800" dirty="0">
                <a:latin typeface="Calibri"/>
                <a:cs typeface="Calibri"/>
              </a:rPr>
              <a:t>t</a:t>
            </a:r>
            <a:r>
              <a:rPr sz="2800" spc="-10" dirty="0">
                <a:latin typeface="Calibri"/>
                <a:cs typeface="Calibri"/>
              </a:rPr>
              <a:t>i</a:t>
            </a:r>
            <a:r>
              <a:rPr sz="2800" spc="-5" dirty="0">
                <a:latin typeface="Calibri"/>
                <a:cs typeface="Calibri"/>
              </a:rPr>
              <a:t>o</a:t>
            </a:r>
            <a:r>
              <a:rPr sz="2800" dirty="0">
                <a:latin typeface="Calibri"/>
                <a:cs typeface="Calibri"/>
              </a:rPr>
              <a:t>n</a:t>
            </a:r>
            <a:r>
              <a:rPr sz="2800" spc="5" dirty="0">
                <a:latin typeface="Calibri"/>
                <a:cs typeface="Calibri"/>
              </a:rPr>
              <a:t> </a:t>
            </a:r>
            <a:r>
              <a:rPr sz="2800" spc="-15" dirty="0">
                <a:latin typeface="Calibri"/>
                <a:cs typeface="Calibri"/>
              </a:rPr>
              <a:t>taken</a:t>
            </a:r>
            <a:r>
              <a:rPr sz="2800" dirty="0">
                <a:latin typeface="Calibri"/>
                <a:cs typeface="Calibri"/>
              </a:rPr>
              <a:t> </a:t>
            </a:r>
            <a:r>
              <a:rPr sz="2800" spc="-20" dirty="0">
                <a:latin typeface="Calibri"/>
                <a:cs typeface="Calibri"/>
              </a:rPr>
              <a:t>b</a:t>
            </a:r>
            <a:r>
              <a:rPr sz="2800" spc="-15" dirty="0">
                <a:latin typeface="Calibri"/>
                <a:cs typeface="Calibri"/>
              </a:rPr>
              <a:t>y</a:t>
            </a:r>
            <a:r>
              <a:rPr sz="2800" spc="10" dirty="0">
                <a:latin typeface="Calibri"/>
                <a:cs typeface="Calibri"/>
              </a:rPr>
              <a:t> </a:t>
            </a:r>
            <a:r>
              <a:rPr sz="2800" spc="-15" dirty="0">
                <a:latin typeface="Calibri"/>
                <a:cs typeface="Calibri"/>
              </a:rPr>
              <a:t>a</a:t>
            </a:r>
            <a:r>
              <a:rPr sz="2800" spc="-5" dirty="0">
                <a:latin typeface="Calibri"/>
                <a:cs typeface="Calibri"/>
              </a:rPr>
              <a:t> </a:t>
            </a:r>
            <a:r>
              <a:rPr sz="2800" spc="-10" dirty="0">
                <a:latin typeface="Calibri"/>
                <a:cs typeface="Calibri"/>
              </a:rPr>
              <a:t>t</a:t>
            </a:r>
            <a:r>
              <a:rPr sz="2800" spc="-30" dirty="0">
                <a:latin typeface="Calibri"/>
                <a:cs typeface="Calibri"/>
              </a:rPr>
              <a:t>h</a:t>
            </a:r>
            <a:r>
              <a:rPr sz="2800" spc="-15" dirty="0">
                <a:latin typeface="Calibri"/>
                <a:cs typeface="Calibri"/>
              </a:rPr>
              <a:t>reat</a:t>
            </a:r>
            <a:r>
              <a:rPr sz="2800"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g</a:t>
            </a:r>
            <a:r>
              <a:rPr sz="2800" spc="-10" dirty="0">
                <a:latin typeface="Calibri"/>
                <a:cs typeface="Calibri"/>
              </a:rPr>
              <a:t>a</a:t>
            </a:r>
            <a:r>
              <a:rPr sz="2800" dirty="0">
                <a:latin typeface="Calibri"/>
                <a:cs typeface="Calibri"/>
              </a:rPr>
              <a:t>in </a:t>
            </a:r>
            <a:r>
              <a:rPr sz="2800" spc="-20" dirty="0">
                <a:latin typeface="Calibri"/>
                <a:cs typeface="Calibri"/>
              </a:rPr>
              <a:t>unauthorize</a:t>
            </a:r>
            <a:r>
              <a:rPr sz="2800" spc="-15" dirty="0">
                <a:latin typeface="Calibri"/>
                <a:cs typeface="Calibri"/>
              </a:rPr>
              <a:t>d</a:t>
            </a:r>
            <a:r>
              <a:rPr sz="2800" spc="75" dirty="0">
                <a:latin typeface="Calibri"/>
                <a:cs typeface="Calibri"/>
              </a:rPr>
              <a:t> </a:t>
            </a:r>
            <a:r>
              <a:rPr sz="2800" spc="-15" dirty="0">
                <a:latin typeface="Calibri"/>
                <a:cs typeface="Calibri"/>
              </a:rPr>
              <a:t>a</a:t>
            </a:r>
            <a:r>
              <a:rPr sz="2800" spc="-5" dirty="0">
                <a:latin typeface="Calibri"/>
                <a:cs typeface="Calibri"/>
              </a:rPr>
              <a:t>c</a:t>
            </a:r>
            <a:r>
              <a:rPr sz="2800" spc="-15" dirty="0">
                <a:latin typeface="Calibri"/>
                <a:cs typeface="Calibri"/>
              </a:rPr>
              <a:t>c</a:t>
            </a:r>
            <a:r>
              <a:rPr sz="2800" spc="-10" dirty="0">
                <a:latin typeface="Calibri"/>
                <a:cs typeface="Calibri"/>
              </a:rPr>
              <a:t>e</a:t>
            </a:r>
            <a:r>
              <a:rPr sz="2800" spc="-20" dirty="0">
                <a:latin typeface="Calibri"/>
                <a:cs typeface="Calibri"/>
              </a:rPr>
              <a:t>s</a:t>
            </a:r>
            <a:r>
              <a:rPr sz="2800" spc="-15" dirty="0">
                <a:latin typeface="Calibri"/>
                <a:cs typeface="Calibri"/>
              </a:rPr>
              <a:t>s</a:t>
            </a:r>
            <a:r>
              <a:rPr sz="2800" dirty="0">
                <a:latin typeface="Calibri"/>
                <a:cs typeface="Calibri"/>
              </a:rPr>
              <a:t> </a:t>
            </a:r>
            <a:r>
              <a:rPr sz="2800" spc="-20" dirty="0">
                <a:latin typeface="Calibri"/>
                <a:cs typeface="Calibri"/>
              </a:rPr>
              <a:t>o</a:t>
            </a:r>
            <a:r>
              <a:rPr sz="2800" spc="-10" dirty="0">
                <a:latin typeface="Calibri"/>
                <a:cs typeface="Calibri"/>
              </a:rPr>
              <a:t>r</a:t>
            </a:r>
            <a:r>
              <a:rPr sz="2800" spc="20"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cre</a:t>
            </a:r>
            <a:r>
              <a:rPr sz="2800" dirty="0">
                <a:latin typeface="Calibri"/>
                <a:cs typeface="Calibri"/>
              </a:rPr>
              <a:t>a</a:t>
            </a:r>
            <a:r>
              <a:rPr sz="2800" spc="-15" dirty="0">
                <a:latin typeface="Calibri"/>
                <a:cs typeface="Calibri"/>
              </a:rPr>
              <a:t>te</a:t>
            </a:r>
            <a:r>
              <a:rPr sz="2800" dirty="0">
                <a:latin typeface="Calibri"/>
                <a:cs typeface="Calibri"/>
              </a:rPr>
              <a:t> </a:t>
            </a:r>
            <a:r>
              <a:rPr sz="2800" spc="-20" dirty="0">
                <a:latin typeface="Calibri"/>
                <a:cs typeface="Calibri"/>
              </a:rPr>
              <a:t>unauthorized</a:t>
            </a:r>
            <a:r>
              <a:rPr sz="2800" spc="-15" dirty="0">
                <a:latin typeface="Calibri"/>
                <a:cs typeface="Calibri"/>
              </a:rPr>
              <a:t> modific</a:t>
            </a:r>
            <a:r>
              <a:rPr sz="2800" spc="-10" dirty="0">
                <a:latin typeface="Calibri"/>
                <a:cs typeface="Calibri"/>
              </a:rPr>
              <a:t>a</a:t>
            </a:r>
            <a:r>
              <a:rPr sz="2800" spc="-15" dirty="0">
                <a:latin typeface="Calibri"/>
                <a:cs typeface="Calibri"/>
              </a:rPr>
              <a:t>tion</a:t>
            </a:r>
            <a:r>
              <a:rPr sz="2800" spc="25" dirty="0">
                <a:latin typeface="Calibri"/>
                <a:cs typeface="Calibri"/>
              </a:rPr>
              <a:t> </a:t>
            </a:r>
            <a:r>
              <a:rPr sz="2800" spc="-20" dirty="0">
                <a:latin typeface="Calibri"/>
                <a:cs typeface="Calibri"/>
              </a:rPr>
              <a:t>o</a:t>
            </a:r>
            <a:r>
              <a:rPr sz="2800" spc="-10" dirty="0">
                <a:latin typeface="Calibri"/>
                <a:cs typeface="Calibri"/>
              </a:rPr>
              <a:t>f</a:t>
            </a:r>
            <a:r>
              <a:rPr sz="2800" spc="10" dirty="0">
                <a:latin typeface="Calibri"/>
                <a:cs typeface="Calibri"/>
              </a:rPr>
              <a:t> </a:t>
            </a:r>
            <a:r>
              <a:rPr sz="2800" spc="-15" dirty="0">
                <a:latin typeface="Calibri"/>
                <a:cs typeface="Calibri"/>
              </a:rPr>
              <a:t>as</a:t>
            </a:r>
            <a:r>
              <a:rPr sz="2800" spc="-10" dirty="0">
                <a:latin typeface="Calibri"/>
                <a:cs typeface="Calibri"/>
              </a:rPr>
              <a:t>s</a:t>
            </a:r>
            <a:r>
              <a:rPr sz="2800" spc="-15" dirty="0">
                <a:latin typeface="Calibri"/>
                <a:cs typeface="Calibri"/>
              </a:rPr>
              <a:t>ets.</a:t>
            </a:r>
            <a:endParaRPr sz="2800" dirty="0">
              <a:latin typeface="Calibri"/>
              <a:cs typeface="Calibri"/>
            </a:endParaRPr>
          </a:p>
          <a:p>
            <a:pPr marL="756285" indent="-286385">
              <a:spcBef>
                <a:spcPts val="600"/>
              </a:spcBef>
              <a:buFont typeface="Calibri"/>
              <a:buChar char="–"/>
              <a:tabLst>
                <a:tab pos="756920" algn="l"/>
              </a:tabLst>
            </a:pPr>
            <a:r>
              <a:rPr sz="2400" spc="-5" dirty="0">
                <a:latin typeface="Calibri"/>
                <a:cs typeface="Calibri"/>
              </a:rPr>
              <a:t>Spam</a:t>
            </a:r>
            <a:endParaRPr sz="2400" dirty="0">
              <a:latin typeface="Calibri"/>
              <a:cs typeface="Calibri"/>
            </a:endParaRPr>
          </a:p>
          <a:p>
            <a:pPr marL="756285" indent="-286385">
              <a:spcBef>
                <a:spcPts val="575"/>
              </a:spcBef>
              <a:buFont typeface="Calibri"/>
              <a:buChar char="–"/>
              <a:tabLst>
                <a:tab pos="756920" algn="l"/>
              </a:tabLst>
            </a:pPr>
            <a:r>
              <a:rPr sz="2400" dirty="0">
                <a:latin typeface="Calibri"/>
                <a:cs typeface="Calibri"/>
              </a:rPr>
              <a:t>Phi</a:t>
            </a:r>
            <a:r>
              <a:rPr sz="2400" spc="-10" dirty="0">
                <a:latin typeface="Calibri"/>
                <a:cs typeface="Calibri"/>
              </a:rPr>
              <a:t>s</a:t>
            </a:r>
            <a:r>
              <a:rPr sz="2400" spc="-5" dirty="0">
                <a:latin typeface="Calibri"/>
                <a:cs typeface="Calibri"/>
              </a:rPr>
              <a:t>hing</a:t>
            </a:r>
            <a:endParaRPr sz="2400" dirty="0">
              <a:latin typeface="Calibri"/>
              <a:cs typeface="Calibri"/>
            </a:endParaRPr>
          </a:p>
          <a:p>
            <a:pPr marL="756285" indent="-286385">
              <a:spcBef>
                <a:spcPts val="575"/>
              </a:spcBef>
              <a:buFont typeface="Calibri"/>
              <a:buChar char="–"/>
              <a:tabLst>
                <a:tab pos="756920" algn="l"/>
              </a:tabLst>
            </a:pPr>
            <a:r>
              <a:rPr sz="2400" spc="-15" dirty="0">
                <a:latin typeface="Calibri"/>
                <a:cs typeface="Calibri"/>
              </a:rPr>
              <a:t>Malware</a:t>
            </a:r>
            <a:endParaRPr sz="2400" dirty="0">
              <a:latin typeface="Calibri"/>
              <a:cs typeface="Calibri"/>
            </a:endParaRPr>
          </a:p>
          <a:p>
            <a:pPr marL="12700" marR="5080">
              <a:spcBef>
                <a:spcPts val="645"/>
              </a:spcBef>
              <a:tabLst>
                <a:tab pos="4775835" algn="l"/>
              </a:tabLst>
            </a:pPr>
            <a:r>
              <a:rPr sz="2800" spc="-20" dirty="0">
                <a:latin typeface="Calibri"/>
                <a:cs typeface="Calibri"/>
              </a:rPr>
              <a:t>An</a:t>
            </a:r>
            <a:r>
              <a:rPr sz="2800" spc="10" dirty="0">
                <a:latin typeface="Calibri"/>
                <a:cs typeface="Calibri"/>
              </a:rPr>
              <a:t> </a:t>
            </a:r>
            <a:r>
              <a:rPr sz="2800" b="1" spc="-20" dirty="0">
                <a:latin typeface="Calibri"/>
                <a:cs typeface="Calibri"/>
              </a:rPr>
              <a:t>expl</a:t>
            </a:r>
            <a:r>
              <a:rPr sz="2800" b="1" spc="-25" dirty="0">
                <a:latin typeface="Calibri"/>
                <a:cs typeface="Calibri"/>
              </a:rPr>
              <a:t>o</a:t>
            </a:r>
            <a:r>
              <a:rPr sz="2800" b="1" spc="-10" dirty="0">
                <a:latin typeface="Calibri"/>
                <a:cs typeface="Calibri"/>
              </a:rPr>
              <a:t>it</a:t>
            </a:r>
            <a:r>
              <a:rPr sz="2800" b="1" spc="25" dirty="0">
                <a:latin typeface="Calibri"/>
                <a:cs typeface="Calibri"/>
              </a:rPr>
              <a:t> </a:t>
            </a:r>
            <a:r>
              <a:rPr sz="2800" spc="-10" dirty="0">
                <a:latin typeface="Calibri"/>
                <a:cs typeface="Calibri"/>
              </a:rPr>
              <a:t>is</a:t>
            </a:r>
            <a:r>
              <a:rPr sz="2800" spc="-5" dirty="0">
                <a:latin typeface="Calibri"/>
                <a:cs typeface="Calibri"/>
              </a:rPr>
              <a:t> </a:t>
            </a:r>
            <a:r>
              <a:rPr sz="2800" spc="-15" dirty="0">
                <a:latin typeface="Calibri"/>
                <a:cs typeface="Calibri"/>
              </a:rPr>
              <a:t>a</a:t>
            </a:r>
            <a:r>
              <a:rPr sz="2800" spc="5" dirty="0">
                <a:latin typeface="Calibri"/>
                <a:cs typeface="Calibri"/>
              </a:rPr>
              <a:t> </a:t>
            </a:r>
            <a:r>
              <a:rPr sz="2800" spc="-20" dirty="0">
                <a:latin typeface="Calibri"/>
                <a:cs typeface="Calibri"/>
              </a:rPr>
              <a:t>piec</a:t>
            </a:r>
            <a:r>
              <a:rPr sz="2800" spc="-15" dirty="0">
                <a:latin typeface="Calibri"/>
                <a:cs typeface="Calibri"/>
              </a:rPr>
              <a:t>e</a:t>
            </a:r>
            <a:r>
              <a:rPr sz="2800" spc="10" dirty="0">
                <a:latin typeface="Calibri"/>
                <a:cs typeface="Calibri"/>
              </a:rPr>
              <a:t> </a:t>
            </a:r>
            <a:r>
              <a:rPr sz="2800" spc="-20" dirty="0">
                <a:latin typeface="Calibri"/>
                <a:cs typeface="Calibri"/>
              </a:rPr>
              <a:t>o</a:t>
            </a:r>
            <a:r>
              <a:rPr sz="2800" spc="-10" dirty="0">
                <a:latin typeface="Calibri"/>
                <a:cs typeface="Calibri"/>
              </a:rPr>
              <a:t>f</a:t>
            </a:r>
            <a:r>
              <a:rPr sz="2800" spc="-5" dirty="0">
                <a:latin typeface="Calibri"/>
                <a:cs typeface="Calibri"/>
              </a:rPr>
              <a:t> </a:t>
            </a:r>
            <a:r>
              <a:rPr sz="2800" spc="-20" dirty="0">
                <a:latin typeface="Calibri"/>
                <a:cs typeface="Calibri"/>
              </a:rPr>
              <a:t>s</a:t>
            </a:r>
            <a:r>
              <a:rPr sz="2800" spc="-15" dirty="0">
                <a:latin typeface="Calibri"/>
                <a:cs typeface="Calibri"/>
              </a:rPr>
              <a:t>o</a:t>
            </a:r>
            <a:r>
              <a:rPr sz="2800" spc="-20" dirty="0">
                <a:latin typeface="Calibri"/>
                <a:cs typeface="Calibri"/>
              </a:rPr>
              <a:t>ftwar</a:t>
            </a:r>
            <a:r>
              <a:rPr sz="2800" spc="-15" dirty="0">
                <a:latin typeface="Calibri"/>
                <a:cs typeface="Calibri"/>
              </a:rPr>
              <a:t>e</a:t>
            </a:r>
            <a:r>
              <a:rPr sz="2800" spc="5" dirty="0">
                <a:latin typeface="Calibri"/>
                <a:cs typeface="Calibri"/>
              </a:rPr>
              <a:t> </a:t>
            </a:r>
            <a:r>
              <a:rPr sz="2800" spc="-10" dirty="0">
                <a:latin typeface="Calibri"/>
                <a:cs typeface="Calibri"/>
              </a:rPr>
              <a:t>or</a:t>
            </a:r>
            <a:r>
              <a:rPr sz="2800" dirty="0">
                <a:latin typeface="Calibri"/>
                <a:cs typeface="Calibri"/>
              </a:rPr>
              <a:t> </a:t>
            </a:r>
            <a:r>
              <a:rPr sz="2800" spc="-15" dirty="0">
                <a:latin typeface="Calibri"/>
                <a:cs typeface="Calibri"/>
              </a:rPr>
              <a:t>a</a:t>
            </a:r>
            <a:r>
              <a:rPr sz="2800" dirty="0">
                <a:latin typeface="Calibri"/>
                <a:cs typeface="Calibri"/>
              </a:rPr>
              <a:t> </a:t>
            </a:r>
            <a:r>
              <a:rPr sz="2800" spc="-15" dirty="0">
                <a:latin typeface="Calibri"/>
                <a:cs typeface="Calibri"/>
              </a:rPr>
              <a:t>scri</a:t>
            </a:r>
            <a:r>
              <a:rPr sz="2800" spc="-25" dirty="0">
                <a:latin typeface="Calibri"/>
                <a:cs typeface="Calibri"/>
              </a:rPr>
              <a:t>p</a:t>
            </a:r>
            <a:r>
              <a:rPr sz="2800" spc="-15" dirty="0">
                <a:latin typeface="Calibri"/>
                <a:cs typeface="Calibri"/>
              </a:rPr>
              <a:t>ted</a:t>
            </a:r>
            <a:r>
              <a:rPr sz="2800" spc="15" dirty="0">
                <a:latin typeface="Calibri"/>
                <a:cs typeface="Calibri"/>
              </a:rPr>
              <a:t> </a:t>
            </a:r>
            <a:r>
              <a:rPr sz="2800" spc="-20" dirty="0">
                <a:latin typeface="Calibri"/>
                <a:cs typeface="Calibri"/>
              </a:rPr>
              <a:t>se</a:t>
            </a:r>
            <a:r>
              <a:rPr sz="2800" spc="-10" dirty="0">
                <a:latin typeface="Calibri"/>
                <a:cs typeface="Calibri"/>
              </a:rPr>
              <a:t>t</a:t>
            </a:r>
            <a:r>
              <a:rPr sz="2800" spc="10" dirty="0">
                <a:latin typeface="Calibri"/>
                <a:cs typeface="Calibri"/>
              </a:rPr>
              <a:t> </a:t>
            </a:r>
            <a:r>
              <a:rPr sz="2800" spc="-20" dirty="0">
                <a:latin typeface="Calibri"/>
                <a:cs typeface="Calibri"/>
              </a:rPr>
              <a:t>of</a:t>
            </a:r>
            <a:r>
              <a:rPr sz="2800" spc="-15" dirty="0">
                <a:latin typeface="Calibri"/>
                <a:cs typeface="Calibri"/>
              </a:rPr>
              <a:t> a</a:t>
            </a:r>
            <a:r>
              <a:rPr sz="2800" spc="-5" dirty="0">
                <a:latin typeface="Calibri"/>
                <a:cs typeface="Calibri"/>
              </a:rPr>
              <a:t>c</a:t>
            </a:r>
            <a:r>
              <a:rPr sz="2800" spc="-15" dirty="0">
                <a:latin typeface="Calibri"/>
                <a:cs typeface="Calibri"/>
              </a:rPr>
              <a:t>tions</a:t>
            </a:r>
            <a:r>
              <a:rPr sz="2800" spc="10" dirty="0">
                <a:latin typeface="Calibri"/>
                <a:cs typeface="Calibri"/>
              </a:rPr>
              <a:t> </a:t>
            </a:r>
            <a:r>
              <a:rPr sz="2800" spc="-15" dirty="0">
                <a:latin typeface="Calibri"/>
                <a:cs typeface="Calibri"/>
              </a:rPr>
              <a:t>that</a:t>
            </a:r>
            <a:r>
              <a:rPr sz="2800" spc="20" dirty="0">
                <a:latin typeface="Calibri"/>
                <a:cs typeface="Calibri"/>
              </a:rPr>
              <a:t> </a:t>
            </a:r>
            <a:r>
              <a:rPr sz="2800" spc="-15" dirty="0">
                <a:latin typeface="Calibri"/>
                <a:cs typeface="Calibri"/>
              </a:rPr>
              <a:t>c</a:t>
            </a:r>
            <a:r>
              <a:rPr sz="2800" spc="-5" dirty="0">
                <a:latin typeface="Calibri"/>
                <a:cs typeface="Calibri"/>
              </a:rPr>
              <a:t>a</a:t>
            </a:r>
            <a:r>
              <a:rPr sz="2800" spc="-15" dirty="0">
                <a:latin typeface="Calibri"/>
                <a:cs typeface="Calibri"/>
              </a:rPr>
              <a:t>rry</a:t>
            </a:r>
            <a:r>
              <a:rPr sz="2800" spc="-5" dirty="0">
                <a:latin typeface="Calibri"/>
                <a:cs typeface="Calibri"/>
              </a:rPr>
              <a:t> </a:t>
            </a:r>
            <a:r>
              <a:rPr sz="2800" spc="-20" dirty="0">
                <a:latin typeface="Calibri"/>
                <a:cs typeface="Calibri"/>
              </a:rPr>
              <a:t>ou</a:t>
            </a:r>
            <a:r>
              <a:rPr sz="2800" spc="-10" dirty="0">
                <a:latin typeface="Calibri"/>
                <a:cs typeface="Calibri"/>
              </a:rPr>
              <a:t>t</a:t>
            </a:r>
            <a:r>
              <a:rPr sz="2800" spc="20" dirty="0">
                <a:latin typeface="Calibri"/>
                <a:cs typeface="Calibri"/>
              </a:rPr>
              <a:t> </a:t>
            </a:r>
            <a:r>
              <a:rPr sz="2800" spc="-15" dirty="0">
                <a:latin typeface="Calibri"/>
                <a:cs typeface="Calibri"/>
              </a:rPr>
              <a:t>an</a:t>
            </a:r>
            <a:r>
              <a:rPr sz="2800" spc="20" dirty="0">
                <a:latin typeface="Calibri"/>
                <a:cs typeface="Calibri"/>
              </a:rPr>
              <a:t> </a:t>
            </a:r>
            <a:r>
              <a:rPr sz="2800" spc="-15" dirty="0">
                <a:latin typeface="Calibri"/>
                <a:cs typeface="Calibri"/>
              </a:rPr>
              <a:t>a</a:t>
            </a:r>
            <a:r>
              <a:rPr sz="2800" spc="-5" dirty="0">
                <a:latin typeface="Calibri"/>
                <a:cs typeface="Calibri"/>
              </a:rPr>
              <a:t>t</a:t>
            </a:r>
            <a:r>
              <a:rPr sz="2800" spc="-10" dirty="0">
                <a:latin typeface="Calibri"/>
                <a:cs typeface="Calibri"/>
              </a:rPr>
              <a:t>ta</a:t>
            </a:r>
            <a:r>
              <a:rPr sz="2800" spc="-15" dirty="0">
                <a:latin typeface="Calibri"/>
                <a:cs typeface="Calibri"/>
              </a:rPr>
              <a:t>c</a:t>
            </a:r>
            <a:r>
              <a:rPr sz="2800" spc="-10" dirty="0">
                <a:latin typeface="Calibri"/>
                <a:cs typeface="Calibri"/>
              </a:rPr>
              <a:t>k</a:t>
            </a:r>
            <a:r>
              <a:rPr sz="2800" dirty="0">
                <a:latin typeface="Calibri"/>
                <a:cs typeface="Calibri"/>
              </a:rPr>
              <a:t>.</a:t>
            </a:r>
            <a:r>
              <a:rPr lang="en-US" sz="2800" dirty="0">
                <a:latin typeface="Calibri"/>
                <a:cs typeface="Calibri"/>
              </a:rPr>
              <a:t> </a:t>
            </a:r>
            <a:r>
              <a:rPr sz="2800" spc="-5" dirty="0">
                <a:latin typeface="Calibri"/>
                <a:cs typeface="Calibri"/>
              </a:rPr>
              <a:t>T</a:t>
            </a:r>
            <a:r>
              <a:rPr sz="2800" spc="-20" dirty="0">
                <a:latin typeface="Calibri"/>
                <a:cs typeface="Calibri"/>
              </a:rPr>
              <a:t>hreat</a:t>
            </a:r>
            <a:r>
              <a:rPr sz="2800" spc="-15" dirty="0">
                <a:latin typeface="Calibri"/>
                <a:cs typeface="Calibri"/>
              </a:rPr>
              <a:t>s</a:t>
            </a:r>
            <a:r>
              <a:rPr sz="2800" spc="25" dirty="0">
                <a:latin typeface="Calibri"/>
                <a:cs typeface="Calibri"/>
              </a:rPr>
              <a:t> </a:t>
            </a:r>
            <a:r>
              <a:rPr sz="2800" spc="-20" dirty="0">
                <a:latin typeface="Calibri"/>
                <a:cs typeface="Calibri"/>
              </a:rPr>
              <a:t>oft</a:t>
            </a:r>
            <a:r>
              <a:rPr sz="2800" spc="-5" dirty="0">
                <a:latin typeface="Calibri"/>
                <a:cs typeface="Calibri"/>
              </a:rPr>
              <a:t>e</a:t>
            </a:r>
            <a:r>
              <a:rPr sz="2800" spc="-15" dirty="0">
                <a:latin typeface="Calibri"/>
                <a:cs typeface="Calibri"/>
              </a:rPr>
              <a:t>n</a:t>
            </a:r>
            <a:r>
              <a:rPr sz="2800" spc="-5" dirty="0">
                <a:latin typeface="Calibri"/>
                <a:cs typeface="Calibri"/>
              </a:rPr>
              <a:t> </a:t>
            </a:r>
            <a:r>
              <a:rPr sz="2800" spc="-15" dirty="0">
                <a:latin typeface="Calibri"/>
                <a:cs typeface="Calibri"/>
              </a:rPr>
              <a:t>turn</a:t>
            </a:r>
            <a:r>
              <a:rPr sz="2800" spc="-10" dirty="0">
                <a:latin typeface="Calibri"/>
                <a:cs typeface="Calibri"/>
              </a:rPr>
              <a:t> att</a:t>
            </a:r>
            <a:r>
              <a:rPr sz="2800" spc="-5" dirty="0">
                <a:latin typeface="Calibri"/>
                <a:cs typeface="Calibri"/>
              </a:rPr>
              <a:t>a</a:t>
            </a:r>
            <a:r>
              <a:rPr sz="2800" spc="-15" dirty="0">
                <a:latin typeface="Calibri"/>
                <a:cs typeface="Calibri"/>
              </a:rPr>
              <a:t>cks</a:t>
            </a:r>
            <a:r>
              <a:rPr sz="2800" spc="10" dirty="0">
                <a:latin typeface="Calibri"/>
                <a:cs typeface="Calibri"/>
              </a:rPr>
              <a:t> </a:t>
            </a:r>
            <a:r>
              <a:rPr sz="2800" dirty="0">
                <a:latin typeface="Calibri"/>
                <a:cs typeface="Calibri"/>
              </a:rPr>
              <a:t>into </a:t>
            </a:r>
            <a:r>
              <a:rPr sz="2800" spc="-15" dirty="0">
                <a:latin typeface="Calibri"/>
                <a:cs typeface="Calibri"/>
              </a:rPr>
              <a:t>exploits</a:t>
            </a:r>
            <a:r>
              <a:rPr sz="2800" spc="5"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autom</a:t>
            </a:r>
            <a:r>
              <a:rPr sz="2800" spc="-10" dirty="0">
                <a:latin typeface="Calibri"/>
                <a:cs typeface="Calibri"/>
              </a:rPr>
              <a:t>a</a:t>
            </a:r>
            <a:r>
              <a:rPr sz="2800" spc="-15" dirty="0">
                <a:latin typeface="Calibri"/>
                <a:cs typeface="Calibri"/>
              </a:rPr>
              <a:t>te</a:t>
            </a:r>
            <a:r>
              <a:rPr sz="2800" dirty="0">
                <a:latin typeface="Calibri"/>
                <a:cs typeface="Calibri"/>
              </a:rPr>
              <a:t> </a:t>
            </a:r>
            <a:r>
              <a:rPr sz="2800" spc="-5" dirty="0">
                <a:latin typeface="Calibri"/>
                <a:cs typeface="Calibri"/>
              </a:rPr>
              <a:t>c</a:t>
            </a:r>
            <a:r>
              <a:rPr sz="2800" spc="-20" dirty="0">
                <a:latin typeface="Calibri"/>
                <a:cs typeface="Calibri"/>
              </a:rPr>
              <a:t>ompromisin</a:t>
            </a:r>
            <a:r>
              <a:rPr sz="2800" spc="-15" dirty="0">
                <a:latin typeface="Calibri"/>
                <a:cs typeface="Calibri"/>
              </a:rPr>
              <a:t>g</a:t>
            </a:r>
            <a:r>
              <a:rPr sz="2800" spc="50" dirty="0">
                <a:latin typeface="Calibri"/>
                <a:cs typeface="Calibri"/>
              </a:rPr>
              <a:t> </a:t>
            </a:r>
            <a:r>
              <a:rPr sz="2800" spc="-5" dirty="0">
                <a:latin typeface="Calibri"/>
                <a:cs typeface="Calibri"/>
              </a:rPr>
              <a:t>of </a:t>
            </a:r>
            <a:r>
              <a:rPr sz="2800" spc="-20" dirty="0">
                <a:latin typeface="Calibri"/>
                <a:cs typeface="Calibri"/>
              </a:rPr>
              <a:t>systems.</a:t>
            </a:r>
            <a:endParaRPr sz="2800" dirty="0">
              <a:latin typeface="Calibri"/>
              <a:cs typeface="Calibri"/>
            </a:endParaRPr>
          </a:p>
        </p:txBody>
      </p:sp>
    </p:spTree>
    <p:extLst>
      <p:ext uri="{BB962C8B-B14F-4D97-AF65-F5344CB8AC3E}">
        <p14:creationId xmlns:p14="http://schemas.microsoft.com/office/powerpoint/2010/main" val="776443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1459</Words>
  <Application>Microsoft Office PowerPoint</Application>
  <PresentationFormat>Widescreen</PresentationFormat>
  <Paragraphs>160</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COEN 510 Network Security and Cryptography</vt:lpstr>
      <vt:lpstr>Outline</vt:lpstr>
      <vt:lpstr>Definitions</vt:lpstr>
      <vt:lpstr>How are Digital Threats Different?</vt:lpstr>
      <vt:lpstr>Who are the threats?</vt:lpstr>
      <vt:lpstr>Insider Problem</vt:lpstr>
      <vt:lpstr>Threat Model</vt:lpstr>
      <vt:lpstr>Threat Model Examples</vt:lpstr>
      <vt:lpstr>Attacks and Exploits</vt:lpstr>
      <vt:lpstr>Spam</vt:lpstr>
      <vt:lpstr>Over 90% of e-mail is spam!</vt:lpstr>
      <vt:lpstr>Phishing E-mail</vt:lpstr>
      <vt:lpstr>Phishing Site</vt:lpstr>
      <vt:lpstr>Spoofing</vt:lpstr>
      <vt:lpstr>Sniffing</vt:lpstr>
      <vt:lpstr>Man in the Middle</vt:lpstr>
      <vt:lpstr>Injection Attacks</vt:lpstr>
      <vt:lpstr>Denial of Service</vt:lpstr>
      <vt:lpstr>Social Engineering</vt:lpstr>
      <vt:lpstr>Attack Surface</vt:lpstr>
      <vt:lpstr>Malware</vt:lpstr>
      <vt:lpstr>Trojan Horses</vt:lpstr>
      <vt:lpstr>Trojan Horse Examples</vt:lpstr>
      <vt:lpstr>Viruses</vt:lpstr>
      <vt:lpstr>Worms</vt:lpstr>
      <vt:lpstr>Ransomware</vt:lpstr>
      <vt:lpstr>Spyware and Adware</vt:lpstr>
      <vt:lpstr>Backdoors</vt:lpstr>
      <vt:lpstr>Rootkits</vt:lpstr>
      <vt:lpstr>Botnets</vt:lpstr>
      <vt:lpstr>Vulnerabilities</vt:lpstr>
      <vt:lpstr>Patches</vt:lpstr>
      <vt:lpstr>Vulnerability Timeline</vt:lpstr>
      <vt:lpstr>Vulnerability Databases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DCS205  Introduction to Computer Network Management I</dc:title>
  <dc:creator>Musa Mohammed</dc:creator>
  <cp:lastModifiedBy>Adewale Adedokun</cp:lastModifiedBy>
  <cp:revision>21</cp:revision>
  <dcterms:created xsi:type="dcterms:W3CDTF">2015-01-12T19:15:55Z</dcterms:created>
  <dcterms:modified xsi:type="dcterms:W3CDTF">2024-07-01T20:10:37Z</dcterms:modified>
</cp:coreProperties>
</file>