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579C3-312C-48EC-8B42-46B76EDD647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BD086-2504-4CCF-830C-AE505F29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2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General Background, the scope of the problem, and overview of solutions.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BD086-2504-4CCF-830C-AE505F29C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6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Background, the scope of the problem, and overview of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BD086-2504-4CCF-830C-AE505F29C9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3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5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4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0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95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2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5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8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3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8740-CCA9-4C4B-A9A8-B786AF2BD29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91E268-B971-475F-AA6A-E29C95B419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1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C746-BE44-4A5E-BD16-AA6F6F0B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1313" y="578026"/>
            <a:ext cx="4948535" cy="274877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Relative velocity for autonomous vehicles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3F606-21CE-43E9-BFA9-662F84CCF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356" y="4063865"/>
            <a:ext cx="3095253" cy="1369270"/>
          </a:xfrm>
        </p:spPr>
        <p:txBody>
          <a:bodyPr/>
          <a:lstStyle/>
          <a:p>
            <a:r>
              <a:rPr lang="en-US" dirty="0"/>
              <a:t>Jonathan pilling </a:t>
            </a:r>
          </a:p>
          <a:p>
            <a:r>
              <a:rPr lang="en-US" dirty="0"/>
              <a:t>ECE 3030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DE464-DD2D-4C9F-A8E3-8FE0040F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2" y="351549"/>
            <a:ext cx="4213028" cy="28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9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CC77-22C8-46A3-96C0-7DA8AB79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441" y="245226"/>
            <a:ext cx="9603275" cy="1049235"/>
          </a:xfrm>
        </p:spPr>
        <p:txBody>
          <a:bodyPr/>
          <a:lstStyle/>
          <a:p>
            <a:r>
              <a:rPr lang="en-US" cap="none" dirty="0"/>
              <a:t>Autonomous vehicles that calculate relative velocity are safer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7921B-013B-44BF-9BBE-B6FF131E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282" y="1791255"/>
            <a:ext cx="5331717" cy="3899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9B078E-C4AE-4A6D-BC67-8622D9253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791255"/>
            <a:ext cx="5331716" cy="38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BAAA-1EC3-4254-B52E-196256CB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Time to contact is the ratio of depth/speed in camera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4339-3FA0-4F6C-B1B6-3CDA6125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Estimates relative velocity by using inverse of TTC multiplied by distance.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50EBA-C324-400F-909C-6558A984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789" y="2848622"/>
            <a:ext cx="531495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F8F4D-216B-4C31-BB3E-38CF6F332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00" y="3975254"/>
            <a:ext cx="3520826" cy="71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6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D021-4C4D-4B8D-84B2-A678D871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Delphi ESR Radar used to calculate distance and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0A27-F88F-4006-9E5C-CF7D8165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Uses radio frequencies to detect objects.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B6794-4EF7-44F1-BCA3-71EC11D4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41" y="2655625"/>
            <a:ext cx="3265423" cy="3265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A687E-0FF5-44EF-AAD5-FFD87B0A6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54" y="3142245"/>
            <a:ext cx="5676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8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7546-08AA-4FBC-BF8C-105D8C92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15743"/>
            <a:ext cx="9603275" cy="1049235"/>
          </a:xfrm>
        </p:spPr>
        <p:txBody>
          <a:bodyPr/>
          <a:lstStyle/>
          <a:p>
            <a:r>
              <a:rPr lang="en-US" cap="none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E459-14C0-4C4E-A479-99FBDCA8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TTC suffers when the camera vibrates, smears images.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Speed calculation from radar is dependent on reflected waves.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Combining sensors to make the safest autonomous vehicle.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8EFEC60-4226-4198-B721-0A598AA1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548" y="2015732"/>
            <a:ext cx="2151305" cy="1203941"/>
          </a:xfrm>
          <a:prstGeom prst="rect">
            <a:avLst/>
          </a:prstGeom>
        </p:spPr>
      </p:pic>
      <p:pic>
        <p:nvPicPr>
          <p:cNvPr id="5" name="Picture 4">
            <a:hlinkClick r:id="rId4" action="ppaction://hlinksldjump"/>
            <a:extLst>
              <a:ext uri="{FF2B5EF4-FFF2-40B4-BE49-F238E27FC236}">
                <a16:creationId xmlns:a16="http://schemas.microsoft.com/office/drawing/2014/main" id="{2FE145C4-380A-4100-A7A9-1C425B31A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730" y="3391904"/>
            <a:ext cx="1882123" cy="18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694C-960F-4FCD-9C15-7A316DBB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9CEE-5307-40E0-95F8-D3886B9E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[1] R. R. Ojha, </a:t>
            </a:r>
            <a:r>
              <a:rPr lang="en-US" sz="1200" i="1" dirty="0"/>
              <a:t>autonomous-cars</a:t>
            </a:r>
            <a:r>
              <a:rPr lang="en-US" sz="1200" dirty="0"/>
              <a:t>. 2017.</a:t>
            </a:r>
          </a:p>
          <a:p>
            <a:pPr marL="0" indent="0">
              <a:buNone/>
            </a:pPr>
            <a:r>
              <a:rPr lang="en-US" sz="1200" dirty="0"/>
              <a:t>[2] C. </a:t>
            </a:r>
            <a:r>
              <a:rPr lang="en-US" sz="1200" dirty="0" err="1"/>
              <a:t>Katrakazas</a:t>
            </a:r>
            <a:r>
              <a:rPr lang="en-US" sz="1200" dirty="0"/>
              <a:t>, M. </a:t>
            </a:r>
            <a:r>
              <a:rPr lang="en-US" sz="1200" dirty="0" err="1"/>
              <a:t>Quddus</a:t>
            </a:r>
            <a:r>
              <a:rPr lang="en-US" sz="1200" dirty="0"/>
              <a:t>, W.-H. Chen, and L. Deka, “Real-time motion planning methods for autonomous on-road driving: State-of-the-art and future research directions,” </a:t>
            </a:r>
            <a:r>
              <a:rPr lang="en-US" sz="1200" i="1" dirty="0"/>
              <a:t>Transportation Research Part C: Emerging Technologies</a:t>
            </a:r>
            <a:r>
              <a:rPr lang="en-US" sz="1200" dirty="0"/>
              <a:t>, vol. 60, pp. 416–442, 2015.+</a:t>
            </a:r>
          </a:p>
          <a:p>
            <a:pPr marL="0" indent="0">
              <a:buNone/>
            </a:pPr>
            <a:r>
              <a:rPr lang="en-US" sz="1200" dirty="0"/>
              <a:t>[3] K. </a:t>
            </a:r>
            <a:r>
              <a:rPr lang="en-US" sz="1200" dirty="0" err="1"/>
              <a:t>Landrigan</a:t>
            </a:r>
            <a:r>
              <a:rPr lang="en-US" sz="1200" dirty="0"/>
              <a:t>, </a:t>
            </a:r>
            <a:r>
              <a:rPr lang="en-US" sz="1200" i="1" dirty="0"/>
              <a:t>New Hampshire Union Leader</a:t>
            </a:r>
            <a:r>
              <a:rPr lang="en-US" sz="1200" dirty="0"/>
              <a:t>. 2018.</a:t>
            </a:r>
          </a:p>
          <a:p>
            <a:pPr marL="0" indent="0">
              <a:buNone/>
            </a:pPr>
            <a:r>
              <a:rPr lang="en-US" sz="1200" dirty="0"/>
              <a:t>[4] L. Wang and B. K. P. Horn, "Time-to-Contact control for safety and reliability of self-driving cars," </a:t>
            </a:r>
            <a:r>
              <a:rPr lang="en-US" sz="1200" i="1" dirty="0"/>
              <a:t>2017 International Smart Cities Conference (ISC2)</a:t>
            </a:r>
            <a:r>
              <a:rPr lang="en-US" sz="1200" dirty="0"/>
              <a:t>, Wuxi, 2017, pp. 1-4.</a:t>
            </a:r>
          </a:p>
          <a:p>
            <a:pPr marL="0" indent="0">
              <a:buNone/>
            </a:pPr>
            <a:r>
              <a:rPr lang="en-US" sz="1200" dirty="0"/>
              <a:t>[5] </a:t>
            </a:r>
            <a:r>
              <a:rPr lang="en-US" sz="1200" i="1" dirty="0" err="1"/>
              <a:t>AutonomouStuff</a:t>
            </a:r>
            <a:r>
              <a:rPr lang="en-US" sz="1200" dirty="0"/>
              <a:t>. 2018.</a:t>
            </a:r>
          </a:p>
          <a:p>
            <a:pPr marL="0" indent="0">
              <a:buNone/>
            </a:pPr>
            <a:r>
              <a:rPr lang="en-US" sz="1200" dirty="0"/>
              <a:t>[6] </a:t>
            </a:r>
            <a:r>
              <a:rPr lang="en-US" sz="1200" i="1" dirty="0" err="1"/>
              <a:t>HyperPhysics</a:t>
            </a:r>
            <a:r>
              <a:rPr lang="en-US" sz="1200" i="1" dirty="0"/>
              <a:t>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3068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461</TotalTime>
  <Words>129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Relative velocity for autonomous vehicles</vt:lpstr>
      <vt:lpstr>Autonomous vehicles that calculate relative velocity are safer</vt:lpstr>
      <vt:lpstr>Time to contact is the ratio of depth/speed in camera space</vt:lpstr>
      <vt:lpstr>Delphi ESR Radar used to calculate distance and speed</vt:lpstr>
      <vt:lpstr>In 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velocity for autonomous vehicles</dc:title>
  <dc:creator>Jonathan</dc:creator>
  <cp:lastModifiedBy>Jonathan</cp:lastModifiedBy>
  <cp:revision>24</cp:revision>
  <dcterms:created xsi:type="dcterms:W3CDTF">2018-11-01T05:38:40Z</dcterms:created>
  <dcterms:modified xsi:type="dcterms:W3CDTF">2018-11-07T02:24:43Z</dcterms:modified>
</cp:coreProperties>
</file>