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A5DF-AE33-48F6-8616-9CF0C33C4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SPEF Extractor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3A272-4428-40EB-9FDC-C4FDE4209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9176" y="4473114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Aya Moemen</a:t>
            </a:r>
          </a:p>
          <a:p>
            <a:r>
              <a:rPr lang="en-US" dirty="0"/>
              <a:t>Marla Ebeid</a:t>
            </a:r>
          </a:p>
          <a:p>
            <a:r>
              <a:rPr lang="en-US" dirty="0"/>
              <a:t>Shereen Afify</a:t>
            </a:r>
          </a:p>
        </p:txBody>
      </p:sp>
    </p:spTree>
    <p:extLst>
      <p:ext uri="{BB962C8B-B14F-4D97-AF65-F5344CB8AC3E}">
        <p14:creationId xmlns:p14="http://schemas.microsoft.com/office/powerpoint/2010/main" val="81859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EAB9-17CE-438A-929D-9E441B3A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Standard Parasitic Exchange Format?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C029-DDCD-481A-B8E8-C80D5CAF9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690730"/>
          </a:xfrm>
        </p:spPr>
        <p:txBody>
          <a:bodyPr>
            <a:normAutofit/>
          </a:bodyPr>
          <a:lstStyle/>
          <a:p>
            <a:r>
              <a:rPr lang="en-US" sz="2400" dirty="0"/>
              <a:t>It is an IEEE standard for representing parasitic data of wires in a chip in ASCII format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Non-ideal wires have parasitic resistance and capacitance that are captured by SPEF</a:t>
            </a:r>
          </a:p>
          <a:p>
            <a:endParaRPr lang="en-US" sz="2400" dirty="0"/>
          </a:p>
          <a:p>
            <a:r>
              <a:rPr lang="en-US" sz="2400" dirty="0"/>
              <a:t>It is used for delay calculation and ensuring signal integrity of a chip</a:t>
            </a:r>
          </a:p>
          <a:p>
            <a:pPr marL="0" indent="0">
              <a:buNone/>
            </a:pPr>
            <a:r>
              <a:rPr lang="en-US" sz="2400" dirty="0"/>
              <a:t>     which eventually determines its speed of operation.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133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28FB-C741-466D-98E5-A5CD471D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input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254D-E6F8-45EF-8B6C-75FAEDAD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Design Exchange Format </a:t>
            </a:r>
            <a:r>
              <a:rPr lang="en-US" sz="2400" dirty="0"/>
              <a:t>(DEF): open specification for representing physical layout of an integrated circuit in an ASCII format.</a:t>
            </a:r>
          </a:p>
          <a:p>
            <a:endParaRPr lang="en-US" sz="2400" dirty="0"/>
          </a:p>
          <a:p>
            <a:r>
              <a:rPr lang="en-US" sz="2400" b="1" dirty="0"/>
              <a:t>Library Exchange Format </a:t>
            </a:r>
            <a:r>
              <a:rPr lang="en-US" sz="2400" dirty="0"/>
              <a:t>(LEF): is a specification for representing the physical layout of an integrated circuit in an ASCII format. It includes design rules and abstract information about the cells. Only basic information!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6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DC5A-C6B3-4DA0-9AEA-CB05A7A8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7B77-2281-47C5-BBB1-3AB6F71FB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Calculations (</a:t>
            </a:r>
            <a:r>
              <a:rPr lang="en-US" dirty="0" err="1"/>
              <a:t>shereen</a:t>
            </a:r>
            <a:r>
              <a:rPr lang="en-US" dirty="0"/>
              <a:t>)</a:t>
            </a:r>
          </a:p>
          <a:p>
            <a:r>
              <a:rPr lang="en-US" dirty="0"/>
              <a:t>Write File (Aya)</a:t>
            </a:r>
          </a:p>
        </p:txBody>
      </p:sp>
    </p:spTree>
    <p:extLst>
      <p:ext uri="{BB962C8B-B14F-4D97-AF65-F5344CB8AC3E}">
        <p14:creationId xmlns:p14="http://schemas.microsoft.com/office/powerpoint/2010/main" val="91068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EEB0-EAE7-48C2-B816-6E93FB4A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/>
              <a:t>Cases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9DA94-F8E6-4AD4-9AE0-09277BE1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774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</TotalTime>
  <Words>99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SPEF Extractor</vt:lpstr>
      <vt:lpstr>What is Standard Parasitic Exchange Format?</vt:lpstr>
      <vt:lpstr>What is the input ?</vt:lpstr>
      <vt:lpstr>What is the output?</vt:lpstr>
      <vt:lpstr>Test Cases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SPEF Extractor</dc:title>
  <dc:creator>Marla Nader</dc:creator>
  <cp:lastModifiedBy>Marla Nader</cp:lastModifiedBy>
  <cp:revision>6</cp:revision>
  <dcterms:created xsi:type="dcterms:W3CDTF">2019-05-05T19:51:58Z</dcterms:created>
  <dcterms:modified xsi:type="dcterms:W3CDTF">2019-05-05T20:09:04Z</dcterms:modified>
</cp:coreProperties>
</file>