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05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8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2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88F4-472B-4304-8DFD-3F89CBF6F460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7C8AFC-1255-4754-845E-8464546D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C24E-B715-4EAC-885A-DF8FBBD4F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Mindstorms Remote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FA0FC-CC2B-412F-970E-0F508D577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Davis</a:t>
            </a:r>
          </a:p>
        </p:txBody>
      </p:sp>
    </p:spTree>
    <p:extLst>
      <p:ext uri="{BB962C8B-B14F-4D97-AF65-F5344CB8AC3E}">
        <p14:creationId xmlns:p14="http://schemas.microsoft.com/office/powerpoint/2010/main" val="51749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D0B8-B70A-4AEC-9B00-0477FB16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36448-5385-40B3-A684-35E37BBF9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C93A0-8248-40C4-B198-A8F97A1D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EC621-1BAE-429A-B63C-B321C6F0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5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3356-A23E-43E6-9D78-33B202AA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09ED-48FB-4CF9-8E4E-5093772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5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8B8-D04C-451D-9011-F8EE7EAA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3D5C-193B-477B-A1F1-D3766444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Xamarin itself</a:t>
            </a:r>
          </a:p>
          <a:p>
            <a:pPr lvl="1"/>
            <a:r>
              <a:rPr lang="en-US" dirty="0"/>
              <a:t>Despite the platform’s age, tools seem quite buggy</a:t>
            </a:r>
          </a:p>
          <a:p>
            <a:pPr lvl="1"/>
            <a:r>
              <a:rPr lang="en-US" dirty="0"/>
              <a:t>Incomplete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8198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CAC7-F734-41F0-B37B-ECD61E3B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A2C8-DC7D-42FB-AB1A-AAB51B80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for interfacing with the NXT is a reusable component</a:t>
            </a:r>
          </a:p>
        </p:txBody>
      </p:sp>
    </p:spTree>
    <p:extLst>
      <p:ext uri="{BB962C8B-B14F-4D97-AF65-F5344CB8AC3E}">
        <p14:creationId xmlns:p14="http://schemas.microsoft.com/office/powerpoint/2010/main" val="37508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C12-1330-4642-B626-68845D5F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67A3-0E69-4CB9-9F8A-48C6BF30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have time to add EV3 support</a:t>
            </a:r>
          </a:p>
          <a:p>
            <a:r>
              <a:rPr lang="en-US" dirty="0"/>
              <a:t>Would have liked to test on more devices to verify cross-compatibility actually works</a:t>
            </a:r>
          </a:p>
        </p:txBody>
      </p:sp>
    </p:spTree>
    <p:extLst>
      <p:ext uri="{BB962C8B-B14F-4D97-AF65-F5344CB8AC3E}">
        <p14:creationId xmlns:p14="http://schemas.microsoft.com/office/powerpoint/2010/main" val="115357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1F6-C8BB-46FC-9CD9-6220D4FD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F925-FE18-49CA-A24A-D20A292E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on GitHub!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Visual Studio project</a:t>
            </a:r>
          </a:p>
          <a:p>
            <a:pPr lvl="1"/>
            <a:r>
              <a:rPr lang="en-US" dirty="0" err="1"/>
              <a:t>LDraw</a:t>
            </a:r>
            <a:r>
              <a:rPr lang="en-US" dirty="0"/>
              <a:t> robot model</a:t>
            </a:r>
          </a:p>
        </p:txBody>
      </p:sp>
    </p:spTree>
    <p:extLst>
      <p:ext uri="{BB962C8B-B14F-4D97-AF65-F5344CB8AC3E}">
        <p14:creationId xmlns:p14="http://schemas.microsoft.com/office/powerpoint/2010/main" val="194159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25514-64B5-4EE9-A3CA-1721D4C3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5ABC3-D579-474C-8CD7-B9C242F04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3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1543</TotalTime>
  <Words>71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Mindstorms Remote</vt:lpstr>
      <vt:lpstr>Demo</vt:lpstr>
      <vt:lpstr>Why?</vt:lpstr>
      <vt:lpstr>Code</vt:lpstr>
      <vt:lpstr>Difficult Parts</vt:lpstr>
      <vt:lpstr>Highlights</vt:lpstr>
      <vt:lpstr>Shortcomings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Davis</dc:creator>
  <cp:lastModifiedBy>John Davis</cp:lastModifiedBy>
  <cp:revision>16</cp:revision>
  <dcterms:created xsi:type="dcterms:W3CDTF">2017-12-08T02:56:28Z</dcterms:created>
  <dcterms:modified xsi:type="dcterms:W3CDTF">2017-12-09T04:39:42Z</dcterms:modified>
</cp:coreProperties>
</file>