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88F4-472B-4304-8DFD-3F89CBF6F4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8AFC-1255-4754-845E-8464546D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1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88F4-472B-4304-8DFD-3F89CBF6F4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8AFC-1255-4754-845E-8464546D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88F4-472B-4304-8DFD-3F89CBF6F4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8AFC-1255-4754-845E-8464546D22D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88F4-472B-4304-8DFD-3F89CBF6F4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8AFC-1255-4754-845E-8464546D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70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88F4-472B-4304-8DFD-3F89CBF6F4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8AFC-1255-4754-845E-8464546D22D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5054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88F4-472B-4304-8DFD-3F89CBF6F4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8AFC-1255-4754-845E-8464546D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88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88F4-472B-4304-8DFD-3F89CBF6F4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8AFC-1255-4754-845E-8464546D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41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88F4-472B-4304-8DFD-3F89CBF6F4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8AFC-1255-4754-845E-8464546D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2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88F4-472B-4304-8DFD-3F89CBF6F4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8AFC-1255-4754-845E-8464546D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6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88F4-472B-4304-8DFD-3F89CBF6F4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8AFC-1255-4754-845E-8464546D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6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88F4-472B-4304-8DFD-3F89CBF6F4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8AFC-1255-4754-845E-8464546D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2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88F4-472B-4304-8DFD-3F89CBF6F4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8AFC-1255-4754-845E-8464546D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6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88F4-472B-4304-8DFD-3F89CBF6F4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8AFC-1255-4754-845E-8464546D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4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88F4-472B-4304-8DFD-3F89CBF6F4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8AFC-1255-4754-845E-8464546D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88F4-472B-4304-8DFD-3F89CBF6F4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8AFC-1255-4754-845E-8464546D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9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88F4-472B-4304-8DFD-3F89CBF6F4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8AFC-1255-4754-845E-8464546D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9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88F4-472B-4304-8DFD-3F89CBF6F4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7C8AFC-1255-4754-845E-8464546D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2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C24E-B715-4EAC-885A-DF8FBBD4FE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Mindstorms Remote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FA0FC-CC2B-412F-970E-0F508D577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Davis</a:t>
            </a:r>
          </a:p>
        </p:txBody>
      </p:sp>
    </p:spTree>
    <p:extLst>
      <p:ext uri="{BB962C8B-B14F-4D97-AF65-F5344CB8AC3E}">
        <p14:creationId xmlns:p14="http://schemas.microsoft.com/office/powerpoint/2010/main" val="5174911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Mindstorms Remote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Davis</dc:creator>
  <cp:lastModifiedBy>John Davis</cp:lastModifiedBy>
  <cp:revision>3</cp:revision>
  <dcterms:created xsi:type="dcterms:W3CDTF">2017-12-08T02:56:28Z</dcterms:created>
  <dcterms:modified xsi:type="dcterms:W3CDTF">2017-12-08T07:25:06Z</dcterms:modified>
</cp:coreProperties>
</file>