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3" r:id="rId5"/>
    <p:sldId id="275" r:id="rId6"/>
    <p:sldId id="277" r:id="rId7"/>
    <p:sldId id="280" r:id="rId8"/>
    <p:sldId id="281" r:id="rId9"/>
    <p:sldId id="282" r:id="rId10"/>
    <p:sldId id="279" r:id="rId11"/>
    <p:sldId id="283" r:id="rId12"/>
    <p:sldId id="276" r:id="rId13"/>
    <p:sldId id="278" r:id="rId14"/>
    <p:sldId id="284" r:id="rId15"/>
    <p:sldId id="285" r:id="rId16"/>
    <p:sldId id="274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6327"/>
  </p:normalViewPr>
  <p:slideViewPr>
    <p:cSldViewPr snapToGrid="0">
      <p:cViewPr varScale="1">
        <p:scale>
          <a:sx n="58" d="100"/>
          <a:sy n="58" d="100"/>
        </p:scale>
        <p:origin x="29" y="401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855901C0-9C59-4C99-8A35-416486CE0468}" type="datetime1">
              <a:rPr lang="zh-CN" altLang="en-US" smtClean="0"/>
              <a:t>2024/5/30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148931F5-0986-448A-BDF9-01DB8071207B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fld id="{13BEEFD9-C140-4C33-BECD-3D8D114233E1}" type="datetime1">
              <a:rPr lang="en-US" altLang="zh-CN" smtClean="0"/>
              <a:pPr/>
              <a:t>5/30/2024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DECDE012-9E2E-4477-8B5C-4E7D4E9BCBA6}" type="slidenum">
              <a:rPr lang="zh-CN" noProof="0" smtClean="0"/>
              <a:t>‹#›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966039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10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717506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13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54168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2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410711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3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510140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4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65893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5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43727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6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636667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7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411627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8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281693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9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75246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zh-CN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zh-CN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zh-CN" sz="5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直接连接符​​(S)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​​(S)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内容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zh-CN" sz="5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直接连接符​​(S)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(S)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zh-CN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zh-CN" sz="2200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zh-CN" sz="5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zh-CN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zh-CN" sz="1600" i="1"/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zh-CN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zh-CN" sz="2400">
                <a:solidFill>
                  <a:schemeClr val="bg1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列深色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/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zh-CN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bg1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bg1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列浅色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zh-CN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grpSp>
        <p:nvGrpSpPr>
          <p:cNvPr id="13" name="组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直接连接符​​(S)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深色带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9pPr>
          </a:lstStyle>
          <a:p>
            <a:pPr algn="ctr" rtl="0"/>
            <a:endParaRPr lang="zh-CN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>
                <a:solidFill>
                  <a:schemeClr val="accent5"/>
                </a:solidFill>
              </a:defRPr>
            </a:lvl1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zh-CN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grpSp>
        <p:nvGrpSpPr>
          <p:cNvPr id="19" name="组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直接连接符​​(S)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(S)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的三个内容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9pPr>
          </a:lstStyle>
          <a:p>
            <a:pPr algn="ctr" rtl="0"/>
            <a:endParaRPr lang="zh-CN" noProof="0">
              <a:solidFill>
                <a:schemeClr val="bg2"/>
              </a:solidFill>
            </a:endParaRPr>
          </a:p>
        </p:txBody>
      </p:sp>
      <p:grpSp>
        <p:nvGrpSpPr>
          <p:cNvPr id="19" name="组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直接连接符​​(S)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(S)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zh-CN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文本占位符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的两个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>
              <a:solidFill>
                <a:schemeClr val="bg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zh-CN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grpSp>
        <p:nvGrpSpPr>
          <p:cNvPr id="17" name="组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直接连接符​​(S)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的两个内容深色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>
              <a:solidFill>
                <a:schemeClr val="tx2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zh-CN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accent5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accent5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grpSp>
        <p:nvGrpSpPr>
          <p:cNvPr id="17" name="组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直接连接符​​(S)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</a:lstStyle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zh-CN"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zh-CN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CN" sz="4400" kern="1200" cap="all" baseline="0">
          <a:solidFill>
            <a:schemeClr val="tx2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2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2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2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2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600" kern="1200">
          <a:solidFill>
            <a:schemeClr val="tx2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项目汇报</a:t>
            </a:r>
            <a:br>
              <a:rPr lang="en-US" altLang="zh-CN" dirty="0"/>
            </a:br>
            <a:r>
              <a:rPr lang="en-US" altLang="zh-CN" dirty="0" err="1"/>
              <a:t>EasyChat</a:t>
            </a:r>
            <a:endParaRPr lang="zh-CN" dirty="0"/>
          </a:p>
        </p:txBody>
      </p:sp>
      <p:sp>
        <p:nvSpPr>
          <p:cNvPr id="11" name="副标题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小组：不吃粉条</a:t>
            </a:r>
            <a:endParaRPr lang="en-US" altLang="zh-CN" dirty="0"/>
          </a:p>
          <a:p>
            <a:pPr rtl="0"/>
            <a:r>
              <a:rPr lang="zh-CN" altLang="en-US" dirty="0"/>
              <a:t>汇报人：侯子杰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风险管理</a:t>
            </a:r>
            <a:endParaRPr lang="zh-CN" dirty="0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这不是一个标题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技术风险及对策</a:t>
            </a:r>
            <a:endParaRPr 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技术能力不足：寻求专业人士帮助</a:t>
            </a:r>
            <a:endParaRPr lang="zh-CN" dirty="0"/>
          </a:p>
          <a:p>
            <a:pPr rtl="0"/>
            <a:r>
              <a:rPr lang="zh-CN" dirty="0"/>
              <a:t>解决预算问题</a:t>
            </a:r>
            <a:r>
              <a:rPr lang="zh-CN" altLang="en-US" dirty="0"/>
              <a:t>：采用内部捐款方式</a:t>
            </a:r>
            <a:endParaRPr 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B9D3C290-A56C-B087-9C47-005A3BC3E1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潜在进入者风险及对策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954CCA8-9E58-39CC-C428-F4B1934869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5093208" cy="941831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聊天软件市场已经饱和，新进入者</a:t>
            </a:r>
            <a:r>
              <a:rPr lang="en-US" altLang="zh-CN" dirty="0"/>
              <a:t>99%</a:t>
            </a:r>
            <a:r>
              <a:rPr lang="zh-CN" altLang="en-US" dirty="0"/>
              <a:t>难以与现有大型平台竞争：取消市场化</a:t>
            </a:r>
            <a:endParaRPr lang="zh-CN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6047A6BF-476B-7D5D-EE4E-C50B34AFE8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------------------------------------</a:t>
            </a:r>
            <a:endParaRPr lang="zh-CN" dirty="0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7DC45DE-8983-85B0-E495-E4CA900B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C8FCA9-10B3-C33B-1015-B3172F42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en-US" altLang="zh-CN" noProof="0" smtClean="0"/>
              <a:pPr rtl="0"/>
              <a:t>11</a:t>
            </a:fld>
            <a:endParaRPr lang="zh-CN" noProof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8179D79-A28A-D5D3-5F20-03BF48F9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团队分工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AD160D-508E-01E3-E0E2-478F928C3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技术人员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9A6175F-4DD6-1A4A-D51E-735AC04561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管理人员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BB884F6-6483-355D-6785-71C5214EB9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侯子杰</a:t>
            </a:r>
            <a:endParaRPr lang="en-US" altLang="zh-CN" dirty="0"/>
          </a:p>
          <a:p>
            <a:r>
              <a:rPr lang="zh-CN" altLang="en-US" dirty="0"/>
              <a:t>杜杰龙</a:t>
            </a:r>
            <a:endParaRPr lang="en-US" altLang="zh-CN" dirty="0"/>
          </a:p>
          <a:p>
            <a:r>
              <a:rPr lang="zh-CN" altLang="en-US" dirty="0"/>
              <a:t>王安坤</a:t>
            </a:r>
            <a:endParaRPr lang="en-US" altLang="zh-CN" dirty="0"/>
          </a:p>
          <a:p>
            <a:r>
              <a:rPr lang="zh-CN" altLang="en-US" dirty="0"/>
              <a:t>白宜阳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0215BDE-C281-24D9-3746-E6B150ED6D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侯子杰</a:t>
            </a:r>
            <a:endParaRPr lang="en-US" altLang="zh-CN" dirty="0"/>
          </a:p>
          <a:p>
            <a:r>
              <a:rPr lang="zh-CN" altLang="en-US" dirty="0"/>
              <a:t>刘仕博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0B3CA4D-EA24-E655-76E1-CE7CB678B3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设计人员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9D73077E-7088-892B-2757-A66669CA8E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刘仕博</a:t>
            </a:r>
          </a:p>
        </p:txBody>
      </p:sp>
    </p:spTree>
    <p:extLst>
      <p:ext uri="{BB962C8B-B14F-4D97-AF65-F5344CB8AC3E}">
        <p14:creationId xmlns:p14="http://schemas.microsoft.com/office/powerpoint/2010/main" val="403833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1B51FFF-B03C-95E8-5F62-6E550A42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CN" dirty="0"/>
              <a:t>No Time </a:t>
            </a:r>
            <a:endParaRPr lang="zh-CN" noProof="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9089CD-A63E-8578-F184-875770B9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en-US" altLang="zh-CN" noProof="0" smtClean="0"/>
              <a:pPr rtl="0"/>
              <a:t>12</a:t>
            </a:fld>
            <a:endParaRPr lang="zh-CN" noProof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5AB051-0F9F-9F83-90FC-310A67A3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时间安排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69CB3F-62B1-E335-DE28-39536B3E5C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第一阶段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9DA17D0-9D51-4F18-6AE0-7758A05DCD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第二阶段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0DCCF2F-D71A-10DA-CE2E-F408F93E68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日前完成前期规划</a:t>
            </a:r>
            <a:endParaRPr lang="en-US" altLang="zh-CN" dirty="0"/>
          </a:p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日前完成设计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FE4466B-1C7F-63B2-E28A-4FBF46CF46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日前完成代码实现</a:t>
            </a:r>
            <a:endParaRPr lang="en-US" altLang="zh-CN" dirty="0"/>
          </a:p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日前完成测试</a:t>
            </a:r>
          </a:p>
        </p:txBody>
      </p:sp>
    </p:spTree>
    <p:extLst>
      <p:ext uri="{BB962C8B-B14F-4D97-AF65-F5344CB8AC3E}">
        <p14:creationId xmlns:p14="http://schemas.microsoft.com/office/powerpoint/2010/main" val="203312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5341133" cy="170281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谢谢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不吃粉条</a:t>
            </a:r>
            <a:endParaRPr lang="zh-CN" dirty="0"/>
          </a:p>
          <a:p>
            <a:pPr lvl="1" rtl="0"/>
            <a:r>
              <a:rPr lang="zh-CN" altLang="en-US" dirty="0"/>
              <a:t>侯子杰</a:t>
            </a:r>
            <a:endParaRPr lang="zh-CN" dirty="0"/>
          </a:p>
          <a:p>
            <a:pPr lvl="1" rtl="0"/>
            <a:r>
              <a:rPr lang="zh-CN" dirty="0"/>
              <a:t>www.</a:t>
            </a:r>
            <a:r>
              <a:rPr lang="en-US" altLang="zh-CN"/>
              <a:t>EasyChat</a:t>
            </a:r>
            <a:r>
              <a:rPr lang="zh-CN"/>
              <a:t>.</a:t>
            </a:r>
            <a:r>
              <a:rPr lang="zh-CN" dirty="0"/>
              <a:t>com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摘要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EasyChat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2</a:t>
            </a:fld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社交网络的发展，人们对于沟通工具的需求越来越多样化。然而，市面上的聊天软件大多功能繁杂，界面复杂，不符合一部分用户对于简洁高效沟通的需求。因此，我们决定开发一款简洁、高效的小众聊天室软件，满足用户对于轻量级沟通工具的需求。</a:t>
            </a:r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市场分析及定位</a:t>
            </a:r>
            <a:endParaRPr lang="zh-CN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EasyChat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目标人群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定位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注重简洁、高效、功能精简的用户</a:t>
            </a:r>
            <a:endParaRPr lang="zh-CN" dirty="0"/>
          </a:p>
          <a:p>
            <a:pPr rtl="0"/>
            <a:r>
              <a:rPr lang="zh-CN" altLang="en-US" dirty="0"/>
              <a:t>个人用户或小团体</a:t>
            </a:r>
            <a:endParaRPr lang="en-US" altLang="zh-CN" dirty="0"/>
          </a:p>
          <a:p>
            <a:pPr rtl="0"/>
            <a:r>
              <a:rPr lang="zh-CN" altLang="en-US" dirty="0"/>
              <a:t>追求纯粹的沟通体验</a:t>
            </a:r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提供简洁明了的聊天功能</a:t>
            </a:r>
            <a:endParaRPr lang="en-US" altLang="zh-CN" dirty="0"/>
          </a:p>
          <a:p>
            <a:pPr rtl="0"/>
            <a:r>
              <a:rPr lang="zh-CN" altLang="en-US" dirty="0"/>
              <a:t>满足用户对简洁、高效通讯的需求</a:t>
            </a:r>
            <a:endParaRPr lang="zh-CN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竞争对手</a:t>
            </a:r>
            <a:br>
              <a:rPr lang="en-US" altLang="zh-CN" dirty="0"/>
            </a:br>
            <a:r>
              <a:rPr lang="zh-CN" altLang="en-US" dirty="0"/>
              <a:t>分析</a:t>
            </a:r>
            <a:endParaRPr lang="zh-CN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EasyChat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微信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既提供即时通讯功能，也包括了社交网络、支付、生活服务等多种功能</a:t>
            </a:r>
            <a:endParaRPr lang="en-US" altLang="zh-CN" dirty="0"/>
          </a:p>
          <a:p>
            <a:pPr rtl="0"/>
            <a:r>
              <a:rPr lang="zh-CN" altLang="en-US" dirty="0"/>
              <a:t>满足用户的沟通、社交、支付、娱乐、信息获取等多方面的需求。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缺点</a:t>
            </a:r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微信上广告的数量逐渐增加，有时会影响用户体验和沟通效率，尤其是在公众号、朋友圈等位置</a:t>
            </a:r>
            <a:endParaRPr lang="en-US" altLang="zh-CN" dirty="0"/>
          </a:p>
          <a:p>
            <a:pPr rtl="0"/>
            <a:r>
              <a:rPr lang="zh-CN" altLang="en-US" dirty="0"/>
              <a:t>功能逐渐繁杂化，软件日益臃肿</a:t>
            </a:r>
            <a:endParaRPr lang="zh-CN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产品优势分析</a:t>
            </a:r>
            <a:endParaRPr lang="zh-CN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EasyChat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关键的优势在于优势的关键</a:t>
            </a:r>
            <a:endParaRPr lang="zh-CN" dirty="0"/>
          </a:p>
          <a:p>
            <a:pPr rtl="0"/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简洁高效：提供简洁明了的界面和功能，降低用户学习成本，提升使用效率。</a:t>
            </a:r>
            <a:endParaRPr lang="en-US" altLang="zh-CN" dirty="0"/>
          </a:p>
          <a:p>
            <a:pPr rtl="0"/>
            <a:r>
              <a:rPr lang="zh-CN" altLang="en-US" dirty="0"/>
              <a:t>专注聊天：专注于提供核心通讯功能，避免繁杂的社交功能，让用户专注于沟通。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用户体验优秀：注重用户体验设计，确保操作流畅、界面清晰，提升用户满意度。</a:t>
            </a:r>
            <a:endParaRPr lang="zh-CN" i="1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产品介绍</a:t>
            </a:r>
            <a:endParaRPr lang="zh-CN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EasyChat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1757D-D960-563E-13D7-10BC6A041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主要的关键可交付结果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FE1F326-65DA-D1D2-BADE-C228E0696D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产品功能</a:t>
            </a:r>
            <a:endParaRPr lang="en-US" altLang="zh-CN" dirty="0"/>
          </a:p>
          <a:p>
            <a:pPr rtl="0"/>
            <a:r>
              <a:rPr lang="zh-CN" altLang="en-US" dirty="0"/>
              <a:t>产品特性</a:t>
            </a:r>
            <a:endParaRPr lang="zh-CN" dirty="0"/>
          </a:p>
          <a:p>
            <a:pPr rtl="0"/>
            <a:r>
              <a:rPr lang="zh-CN" altLang="en-US" dirty="0"/>
              <a:t>发展方向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D7CDBE-3B02-5AB5-E827-3078398055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信心评级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F33DEEB-3296-0AFB-2C98-5D37AC21B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6</a:t>
            </a:r>
            <a:r>
              <a:rPr lang="zh-CN" dirty="0"/>
              <a:t>/</a:t>
            </a:r>
            <a:r>
              <a:rPr lang="en-US" altLang="zh-CN" dirty="0"/>
              <a:t>6</a:t>
            </a:r>
            <a:r>
              <a:rPr lang="zh-CN" dirty="0"/>
              <a:t> 确信我们</a:t>
            </a:r>
            <a:r>
              <a:rPr lang="zh-CN" altLang="en-US" dirty="0"/>
              <a:t>成员的能力与规划</a:t>
            </a:r>
            <a:r>
              <a:rPr lang="zh-CN" dirty="0"/>
              <a:t>将按计划完成项目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Easy</a:t>
            </a:r>
            <a:br>
              <a:rPr lang="en-US" altLang="zh-CN" dirty="0"/>
            </a:br>
            <a:r>
              <a:rPr lang="en-US" altLang="zh-CN" dirty="0"/>
              <a:t>chat</a:t>
            </a:r>
            <a:endParaRPr lang="zh-CN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z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 产品功能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创建和加入聊天室：用户可以轻松创建自己的聊天室或加入已有的聊天室</a:t>
            </a:r>
            <a:endParaRPr lang="en-US" altLang="zh-CN" dirty="0"/>
          </a:p>
          <a:p>
            <a:pPr rtl="0"/>
            <a:r>
              <a:rPr lang="zh-CN" altLang="en-US" dirty="0"/>
              <a:t>实时消息发送和接收：支持实时消息的发送和接收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产品特性</a:t>
            </a:r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简洁高效：界面简洁清爽，操作简单快捷，专注于提供高效的沟通体验</a:t>
            </a:r>
            <a:endParaRPr lang="en-US" altLang="zh-CN" dirty="0"/>
          </a:p>
          <a:p>
            <a:pPr rtl="0"/>
            <a:r>
              <a:rPr lang="zh-CN" altLang="en-US" dirty="0"/>
              <a:t>定制化选项：提供一些简单的定制化选项，如个性化聊天背景、字体颜色等，让用户可以根据自己的喜好进行设置</a:t>
            </a:r>
            <a:endParaRPr lang="zh-CN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50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发展方向</a:t>
            </a:r>
            <a:br>
              <a:rPr lang="zh-CN" sz="50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</a:br>
            <a:endParaRPr lang="zh-CN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EasyChatz</a:t>
            </a:r>
            <a:endParaRPr 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t>8</a:t>
            </a:fld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06339" cy="110642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2200" b="1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功能增强</a:t>
            </a:r>
            <a:endParaRPr lang="zh-CN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不断优化和增强聊天室功能，如增加表情、文件传输等功能，提升用户体验</a:t>
            </a:r>
            <a:endParaRPr lang="zh-CN" sz="1600" dirty="0">
              <a:solidFill>
                <a:schemeClr val="tx2"/>
              </a:solidFill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2200" b="1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用户社交</a:t>
            </a:r>
            <a:endParaRPr lang="zh-CN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799"/>
            <a:ext cx="3468748" cy="1390261"/>
          </a:xfrm>
        </p:spPr>
        <p:txBody>
          <a:bodyPr rtlCol="0"/>
          <a:lstStyle>
            <a:defPPr>
              <a:defRPr lang="zh-CN"/>
            </a:defPPr>
          </a:lstStyle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引入更多社交元素，如好友关系、动态分享等，增强用户粘性和社交性</a:t>
            </a:r>
            <a:endParaRPr lang="zh-CN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多语言支持</a:t>
            </a:r>
            <a:endParaRPr 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1600" noProof="1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增加多语言支持，满足不同地区用户的需求，扩大用户群体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市场与营销</a:t>
            </a:r>
            <a:endParaRPr lang="zh-CN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这是一个</a:t>
            </a:r>
            <a:r>
              <a:rPr lang="zh-CN" dirty="0"/>
              <a:t>标题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9</a:t>
            </a:fld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客户群体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168C84-B182-4E7D-56FB-01EE4B11D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市场推广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积极寻求高效沟通工具的个人用户</a:t>
            </a:r>
            <a:endParaRPr lang="en-US" altLang="zh-CN" dirty="0"/>
          </a:p>
          <a:p>
            <a:pPr rtl="0"/>
            <a:r>
              <a:rPr lang="zh-CN" altLang="en-US" dirty="0"/>
              <a:t>注重简洁易用性的小型团队或组织</a:t>
            </a:r>
            <a:endParaRPr lang="en-US" altLang="zh-CN" dirty="0"/>
          </a:p>
          <a:p>
            <a:pPr rtl="0"/>
            <a:r>
              <a:rPr lang="zh-CN" altLang="en-US" dirty="0"/>
              <a:t>对隐私安全性有要求的用户群体</a:t>
            </a:r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营销预算：￥</a:t>
            </a:r>
            <a:r>
              <a:rPr lang="en-US" altLang="zh-CN" dirty="0"/>
              <a:t>0</a:t>
            </a:r>
          </a:p>
          <a:p>
            <a:pPr rtl="0"/>
            <a:r>
              <a:rPr lang="zh-CN" altLang="en-US" dirty="0"/>
              <a:t>通过社交媒体平台如小红书、百度贴吧等分享产品信息和用户使用体验，吸引目标客户的关注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/>
        <a:ea typeface="Microsoft YaHei UI"/>
        <a:cs typeface="Microsoft YaHei UI"/>
      </a:majorFont>
      <a:minorFont>
        <a:latin typeface="Microsoft YaHei UI"/>
        <a:ea typeface="Microsoft YaHei UI"/>
        <a:cs typeface="Microsoft YaHei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0444112_TF10167107_Win32.potx" id="{3A7DC9D3-ECFC-4109-B3F6-ED5DCBD2D9DD}" vid="{CC523B6E-FE18-46AB-8F70-68D756E38EA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项目状态报告</Template>
  <TotalTime>28</TotalTime>
  <Words>692</Words>
  <Application>Microsoft Office PowerPoint</Application>
  <PresentationFormat>宽屏</PresentationFormat>
  <Paragraphs>116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Microsoft YaHei UI</vt:lpstr>
      <vt:lpstr>Arial</vt:lpstr>
      <vt:lpstr>Times New Roman</vt:lpstr>
      <vt:lpstr>Office 主题</vt:lpstr>
      <vt:lpstr>项目汇报 EasyChat</vt:lpstr>
      <vt:lpstr>摘要</vt:lpstr>
      <vt:lpstr>市场分析及定位</vt:lpstr>
      <vt:lpstr>竞争对手 分析</vt:lpstr>
      <vt:lpstr>产品优势分析</vt:lpstr>
      <vt:lpstr>产品介绍</vt:lpstr>
      <vt:lpstr>Easy chat</vt:lpstr>
      <vt:lpstr>发展方向 </vt:lpstr>
      <vt:lpstr>市场与营销</vt:lpstr>
      <vt:lpstr>风险管理</vt:lpstr>
      <vt:lpstr>团队分工</vt:lpstr>
      <vt:lpstr>时间安排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项目汇报 EasyChat</dc:title>
  <dc:creator>Goldfishz 9z</dc:creator>
  <cp:lastModifiedBy>Goldfishz 9z</cp:lastModifiedBy>
  <cp:revision>3</cp:revision>
  <dcterms:created xsi:type="dcterms:W3CDTF">2024-05-30T05:10:05Z</dcterms:created>
  <dcterms:modified xsi:type="dcterms:W3CDTF">2024-05-30T14:38:52Z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