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oldie9912@gmail.com" TargetMode="External"/><Relationship Id="rId5" Type="http://schemas.openxmlformats.org/officeDocument/2006/relationships/hyperlink" Target="mailto:esteehalperin@gmail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afael Advanced Defense Systems Ltd.: ILA Berlin - Exhibi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-908271"/>
            <a:ext cx="8560526" cy="856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55" y="1759125"/>
            <a:ext cx="2893345" cy="168674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75" y="3315237"/>
            <a:ext cx="2328104" cy="1484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0252" y="4328159"/>
            <a:ext cx="75077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Esti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Halperin</a:t>
            </a:r>
            <a:r>
              <a:rPr lang="en-US" sz="2400" b="1" dirty="0" smtClean="0">
                <a:solidFill>
                  <a:schemeClr val="bg1"/>
                </a:solidFill>
              </a:rPr>
              <a:t> – </a:t>
            </a:r>
            <a:r>
              <a:rPr lang="en-US" sz="2400" b="1" dirty="0" smtClean="0">
                <a:solidFill>
                  <a:schemeClr val="bg1"/>
                </a:solidFill>
                <a:hlinkClick r:id="rId5"/>
              </a:rPr>
              <a:t>esteehalperin@gmail.com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Goldie Lemberger – </a:t>
            </a:r>
            <a:r>
              <a:rPr lang="en-US" sz="2400" b="1" dirty="0" smtClean="0">
                <a:solidFill>
                  <a:schemeClr val="bg1"/>
                </a:solidFill>
                <a:hlinkClick r:id="rId6"/>
              </a:rPr>
              <a:t>goldie9912@gmail.com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473" y="3205521"/>
            <a:ext cx="3295615" cy="20457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54" y="1193075"/>
            <a:ext cx="3488334" cy="218585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443" y="1310736"/>
            <a:ext cx="3345788" cy="206819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281" y="3366245"/>
            <a:ext cx="3103950" cy="196271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758" y="1310736"/>
            <a:ext cx="2980506" cy="1844518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263" y="3400840"/>
            <a:ext cx="2874001" cy="189352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0" y="6139543"/>
            <a:ext cx="1012788" cy="645836"/>
          </a:xfrm>
          <a:prstGeom prst="rect">
            <a:avLst/>
          </a:prstGeom>
        </p:spPr>
      </p:pic>
      <p:pic>
        <p:nvPicPr>
          <p:cNvPr id="12" name="Picture 8" descr="Rafael Advanced Defense Systems Ltd.: ILA Berlin - Exhibitor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6" y="5750535"/>
            <a:ext cx="1423852" cy="14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Random </a:t>
            </a:r>
            <a:br>
              <a:rPr lang="en-US" dirty="0" smtClean="0"/>
            </a:br>
            <a:r>
              <a:rPr lang="en-US" dirty="0" smtClean="0"/>
              <a:t>Forest</a:t>
            </a:r>
            <a:r>
              <a:rPr lang="he-IL" dirty="0" smtClean="0"/>
              <a:t> </a:t>
            </a:r>
            <a:endParaRPr lang="he-IL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67100"/>
              </p:ext>
            </p:extLst>
          </p:nvPr>
        </p:nvGraphicFramePr>
        <p:xfrm>
          <a:off x="3587930" y="758075"/>
          <a:ext cx="8090264" cy="5290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254">
                  <a:extLst>
                    <a:ext uri="{9D8B030D-6E8A-4147-A177-3AD203B41FA5}">
                      <a16:colId xmlns:a16="http://schemas.microsoft.com/office/drawing/2014/main" val="995289471"/>
                    </a:ext>
                  </a:extLst>
                </a:gridCol>
                <a:gridCol w="2978505">
                  <a:extLst>
                    <a:ext uri="{9D8B030D-6E8A-4147-A177-3AD203B41FA5}">
                      <a16:colId xmlns:a16="http://schemas.microsoft.com/office/drawing/2014/main" val="3804991070"/>
                    </a:ext>
                  </a:extLst>
                </a:gridCol>
                <a:gridCol w="2978505">
                  <a:extLst>
                    <a:ext uri="{9D8B030D-6E8A-4147-A177-3AD203B41FA5}">
                      <a16:colId xmlns:a16="http://schemas.microsoft.com/office/drawing/2014/main" val="2765446064"/>
                    </a:ext>
                  </a:extLst>
                </a:gridCol>
              </a:tblGrid>
              <a:tr h="1096851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 dirty="0">
                          <a:effectLst/>
                        </a:rPr>
                        <a:t> </a:t>
                      </a:r>
                      <a:endParaRPr lang="he-IL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</a:rPr>
                        <a:t>logistic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</a:rPr>
                        <a:t>random </a:t>
                      </a:r>
                      <a:r>
                        <a:rPr lang="en-US" sz="3600" b="1" u="none" strike="noStrike" dirty="0" smtClean="0">
                          <a:effectLst/>
                        </a:rPr>
                        <a:t>forest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1384795"/>
                  </a:ext>
                </a:extLst>
              </a:tr>
              <a:tr h="104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(12,15)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 dirty="0">
                          <a:effectLst/>
                        </a:rPr>
                        <a:t>94%</a:t>
                      </a:r>
                      <a:endParaRPr lang="he-IL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94%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279236"/>
                  </a:ext>
                </a:extLst>
              </a:tr>
              <a:tr h="104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(3,9)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 dirty="0">
                          <a:effectLst/>
                        </a:rPr>
                        <a:t>88%</a:t>
                      </a:r>
                      <a:endParaRPr lang="he-IL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99%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1362848"/>
                  </a:ext>
                </a:extLst>
              </a:tr>
              <a:tr h="104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(1,16)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 dirty="0">
                          <a:effectLst/>
                        </a:rPr>
                        <a:t>99%</a:t>
                      </a:r>
                      <a:endParaRPr lang="he-IL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 dirty="0">
                          <a:effectLst/>
                        </a:rPr>
                        <a:t>100%</a:t>
                      </a:r>
                      <a:endParaRPr lang="he-IL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8187702"/>
                  </a:ext>
                </a:extLst>
              </a:tr>
              <a:tr h="104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(5,6)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>
                          <a:effectLst/>
                        </a:rPr>
                        <a:t>53%</a:t>
                      </a:r>
                      <a:endParaRPr lang="he-IL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600" u="none" strike="noStrike" dirty="0">
                          <a:effectLst/>
                        </a:rPr>
                        <a:t>52%</a:t>
                      </a:r>
                      <a:endParaRPr lang="he-IL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9272846"/>
                  </a:ext>
                </a:extLst>
              </a:tr>
            </a:tbl>
          </a:graphicData>
        </a:graphic>
      </p:graphicFrame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0" y="6139543"/>
            <a:ext cx="1012788" cy="645836"/>
          </a:xfrm>
          <a:prstGeom prst="rect">
            <a:avLst/>
          </a:prstGeom>
        </p:spPr>
      </p:pic>
      <p:pic>
        <p:nvPicPr>
          <p:cNvPr id="9" name="Picture 8" descr="Rafael Advanced Defense Systems Ltd.: ILA Berlin - Exhibi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6" y="5750535"/>
            <a:ext cx="1423852" cy="14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218" y="863790"/>
            <a:ext cx="6085279" cy="5121275"/>
          </a:xfrm>
          <a:prstGeom prst="rect">
            <a:avLst/>
          </a:prstGeom>
        </p:spPr>
      </p:pic>
      <p:pic>
        <p:nvPicPr>
          <p:cNvPr id="5" name="Picture 5"/>
          <p:cNvPicPr/>
          <p:nvPr/>
        </p:nvPicPr>
        <p:blipFill rotWithShape="1">
          <a:blip r:embed="rId3"/>
          <a:srcRect l="3788" t="75319" r="58586"/>
          <a:stretch/>
        </p:blipFill>
        <p:spPr>
          <a:xfrm>
            <a:off x="261620" y="4589417"/>
            <a:ext cx="2947483" cy="113560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3788" t="30179" r="58586" b="48623"/>
          <a:stretch/>
        </p:blipFill>
        <p:spPr>
          <a:xfrm>
            <a:off x="252916" y="2804592"/>
            <a:ext cx="2947483" cy="975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885" y="2435260"/>
            <a:ext cx="23948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Score test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91885" y="4220085"/>
            <a:ext cx="23948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Score train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54181" y="243840"/>
            <a:ext cx="267026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Decision </a:t>
            </a:r>
            <a:r>
              <a:rPr lang="en-US" sz="2800" dirty="0"/>
              <a:t>tree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0" y="6139543"/>
            <a:ext cx="1012788" cy="645836"/>
          </a:xfrm>
          <a:prstGeom prst="rect">
            <a:avLst/>
          </a:prstGeom>
        </p:spPr>
      </p:pic>
      <p:pic>
        <p:nvPicPr>
          <p:cNvPr id="11" name="Picture 8" descr="Rafael Advanced Defense Systems Ltd.: ILA Berlin - Exhibitor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6" y="5750535"/>
            <a:ext cx="1423852" cy="14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4217" y="1123837"/>
            <a:ext cx="241881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Depth: 3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138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" y="2802491"/>
            <a:ext cx="2828925" cy="1117691"/>
          </a:xfrm>
          <a:prstGeom prst="rect">
            <a:avLst/>
          </a:prstGeom>
        </p:spPr>
      </p:pic>
      <p:pic>
        <p:nvPicPr>
          <p:cNvPr id="8" name="מציין מיקום תוכן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577619"/>
            <a:ext cx="6163671" cy="5567437"/>
          </a:xfr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8" y="4685212"/>
            <a:ext cx="2886075" cy="1029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885" y="2487513"/>
            <a:ext cx="23948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Score test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91885" y="4272338"/>
            <a:ext cx="23948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Score train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54181" y="243840"/>
            <a:ext cx="267026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Decision </a:t>
            </a:r>
            <a:r>
              <a:rPr lang="en-US" sz="2800" dirty="0"/>
              <a:t>tree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0" y="6139543"/>
            <a:ext cx="1012788" cy="645836"/>
          </a:xfrm>
          <a:prstGeom prst="rect">
            <a:avLst/>
          </a:prstGeom>
        </p:spPr>
      </p:pic>
      <p:pic>
        <p:nvPicPr>
          <p:cNvPr id="14" name="Picture 8" descr="Rafael Advanced Defense Systems Ltd.: ILA Berlin - Exhibitor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6" y="5750535"/>
            <a:ext cx="1423852" cy="14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4217" y="1123837"/>
            <a:ext cx="241881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Depth: 9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5197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146" name="Picture 2" descr="Phân biệt &amp;quot;thank&amp;quot; và &amp;quot;thanks&amp;quot; | Học Tiếng Anh cùng Callum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87" y="585977"/>
            <a:ext cx="80962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סגרת ">
  <a:themeElements>
    <a:clrScheme name="התאמה אישית 20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70C0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FFFFF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53</TotalTime>
  <Words>68</Words>
  <Application>Microsoft Office PowerPoint</Application>
  <PresentationFormat>מסך רחב</PresentationFormat>
  <Paragraphs>28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Corbel</vt:lpstr>
      <vt:lpstr>Gisha</vt:lpstr>
      <vt:lpstr>Wingdings 2</vt:lpstr>
      <vt:lpstr>מסגרת </vt:lpstr>
      <vt:lpstr>מצגת של PowerPoint‏</vt:lpstr>
      <vt:lpstr>מצגת של PowerPoint‏</vt:lpstr>
      <vt:lpstr>Logistic Regression vs Random  Forest 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למברגר גולדה</dc:creator>
  <cp:lastModifiedBy>למברגר גולדה</cp:lastModifiedBy>
  <cp:revision>6</cp:revision>
  <dcterms:created xsi:type="dcterms:W3CDTF">2021-08-19T11:29:14Z</dcterms:created>
  <dcterms:modified xsi:type="dcterms:W3CDTF">2021-08-19T12:23:11Z</dcterms:modified>
</cp:coreProperties>
</file>