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1391331" y="3298747"/>
            <a:ext cx="8015383" cy="3201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56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Crop Assessment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8757394" y="7522582"/>
            <a:ext cx="8779632" cy="1733977"/>
          </a:xfrm>
          <a:custGeom>
            <a:rect b="b" l="l" r="r" t="t"/>
            <a:pathLst>
              <a:path extrusionOk="0"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 txBox="1"/>
          <p:nvPr/>
        </p:nvSpPr>
        <p:spPr>
          <a:xfrm>
            <a:off x="1391331" y="6631448"/>
            <a:ext cx="7366063" cy="5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Brandon Goldhawk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8573918" y="3143201"/>
            <a:ext cx="9146584" cy="5246370"/>
            <a:chOff x="0" y="0"/>
            <a:chExt cx="7981950" cy="4578350"/>
          </a:xfrm>
        </p:grpSpPr>
        <p:sp>
          <p:nvSpPr>
            <p:cNvPr id="100" name="Google Shape;100;p13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758" l="0" r="0" t="-3759"/>
              </a:stretch>
            </a:blipFill>
            <a:ln>
              <a:noFill/>
            </a:ln>
          </p:spPr>
        </p:sp>
      </p:grpSp>
      <p:sp>
        <p:nvSpPr>
          <p:cNvPr id="105" name="Google Shape;105;p13"/>
          <p:cNvSpPr/>
          <p:nvPr/>
        </p:nvSpPr>
        <p:spPr>
          <a:xfrm>
            <a:off x="1391331" y="879669"/>
            <a:ext cx="3071936" cy="2263532"/>
          </a:xfrm>
          <a:custGeom>
            <a:rect b="b" l="l" r="r" t="t"/>
            <a:pathLst>
              <a:path extrusionOk="0" h="2263532" w="3071936">
                <a:moveTo>
                  <a:pt x="0" y="0"/>
                </a:moveTo>
                <a:lnTo>
                  <a:pt x="3071936" y="0"/>
                </a:lnTo>
                <a:lnTo>
                  <a:pt x="3071936" y="2263532"/>
                </a:lnTo>
                <a:lnTo>
                  <a:pt x="0" y="2263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/>
        </p:nvSpPr>
        <p:spPr>
          <a:xfrm>
            <a:off x="4798644" y="2026663"/>
            <a:ext cx="8819592" cy="1771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364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YOU!</a:t>
            </a:r>
            <a:endParaRPr/>
          </a:p>
        </p:txBody>
      </p:sp>
      <p:grpSp>
        <p:nvGrpSpPr>
          <p:cNvPr id="306" name="Google Shape;306;p22"/>
          <p:cNvGrpSpPr/>
          <p:nvPr/>
        </p:nvGrpSpPr>
        <p:grpSpPr>
          <a:xfrm>
            <a:off x="7214127" y="4469805"/>
            <a:ext cx="3984773" cy="3867722"/>
            <a:chOff x="-23042" y="66269"/>
            <a:chExt cx="6542159" cy="6349987"/>
          </a:xfrm>
        </p:grpSpPr>
        <p:sp>
          <p:nvSpPr>
            <p:cNvPr id="307" name="Google Shape;307;p22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796" r="-247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12398912" y="-144661"/>
            <a:ext cx="5889088" cy="901620"/>
            <a:chOff x="0" y="-38100"/>
            <a:chExt cx="1551036" cy="237464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0"/>
              <a:ext cx="1551036" cy="199364"/>
            </a:xfrm>
            <a:custGeom>
              <a:rect b="b" l="l" r="r" t="t"/>
              <a:pathLst>
                <a:path extrusionOk="0"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>
              <a:noFill/>
            </a:ln>
          </p:spPr>
        </p:sp>
        <p:sp>
          <p:nvSpPr>
            <p:cNvPr id="311" name="Google Shape;311;p22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12398912" y="9385380"/>
            <a:ext cx="5889088" cy="901620"/>
            <a:chOff x="0" y="-38100"/>
            <a:chExt cx="1551036" cy="237464"/>
          </a:xfrm>
        </p:grpSpPr>
        <p:sp>
          <p:nvSpPr>
            <p:cNvPr id="313" name="Google Shape;313;p22"/>
            <p:cNvSpPr/>
            <p:nvPr/>
          </p:nvSpPr>
          <p:spPr>
            <a:xfrm>
              <a:off x="0" y="0"/>
              <a:ext cx="1551036" cy="199364"/>
            </a:xfrm>
            <a:custGeom>
              <a:rect b="b" l="l" r="r" t="t"/>
              <a:pathLst>
                <a:path extrusionOk="0"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>
              <a:noFill/>
            </a:ln>
          </p:spPr>
        </p:sp>
        <p:sp>
          <p:nvSpPr>
            <p:cNvPr id="314" name="Google Shape;314;p22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2"/>
          <p:cNvSpPr/>
          <p:nvPr/>
        </p:nvSpPr>
        <p:spPr>
          <a:xfrm>
            <a:off x="-4925441" y="3609788"/>
            <a:ext cx="9392643" cy="9529477"/>
          </a:xfrm>
          <a:custGeom>
            <a:rect b="b" l="l" r="r" t="t"/>
            <a:pathLst>
              <a:path extrusionOk="0"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22"/>
          <p:cNvSpPr/>
          <p:nvPr/>
        </p:nvSpPr>
        <p:spPr>
          <a:xfrm>
            <a:off x="2931234" y="756959"/>
            <a:ext cx="2316650" cy="1707005"/>
          </a:xfrm>
          <a:custGeom>
            <a:rect b="b" l="l" r="r" t="t"/>
            <a:pathLst>
              <a:path extrusionOk="0" h="1707005" w="2316650">
                <a:moveTo>
                  <a:pt x="0" y="0"/>
                </a:moveTo>
                <a:lnTo>
                  <a:pt x="2316650" y="0"/>
                </a:lnTo>
                <a:lnTo>
                  <a:pt x="2316650" y="1707006"/>
                </a:lnTo>
                <a:lnTo>
                  <a:pt x="0" y="1707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14517814" y="-460065"/>
            <a:ext cx="3964281" cy="11062470"/>
            <a:chOff x="0" y="-38100"/>
            <a:chExt cx="1044090" cy="2913572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1044090" cy="2875472"/>
            </a:xfrm>
            <a:custGeom>
              <a:rect b="b" l="l" r="r" t="t"/>
              <a:pathLst>
                <a:path extrusionOk="0"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112" name="Google Shape;112;p1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114" name="Google Shape;11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4"/>
          <p:cNvSpPr/>
          <p:nvPr/>
        </p:nvSpPr>
        <p:spPr>
          <a:xfrm rot="5400000">
            <a:off x="2912435" y="3472452"/>
            <a:ext cx="510937" cy="453341"/>
          </a:xfrm>
          <a:custGeom>
            <a:rect b="b" l="l" r="r" t="t"/>
            <a:pathLst>
              <a:path extrusionOk="0"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4"/>
          <p:cNvSpPr/>
          <p:nvPr/>
        </p:nvSpPr>
        <p:spPr>
          <a:xfrm rot="5400000">
            <a:off x="2912435" y="4097959"/>
            <a:ext cx="510937" cy="453341"/>
          </a:xfrm>
          <a:custGeom>
            <a:rect b="b" l="l" r="r" t="t"/>
            <a:pathLst>
              <a:path extrusionOk="0"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 rot="5400000">
            <a:off x="2912435" y="4723196"/>
            <a:ext cx="510937" cy="453341"/>
          </a:xfrm>
          <a:custGeom>
            <a:rect b="b" l="l" r="r" t="t"/>
            <a:pathLst>
              <a:path extrusionOk="0"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 rot="5400000">
            <a:off x="2912435" y="5348703"/>
            <a:ext cx="510937" cy="453341"/>
          </a:xfrm>
          <a:custGeom>
            <a:rect b="b" l="l" r="r" t="t"/>
            <a:pathLst>
              <a:path extrusionOk="0"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 rot="5400000">
            <a:off x="2912435" y="5973940"/>
            <a:ext cx="510937" cy="453341"/>
          </a:xfrm>
          <a:custGeom>
            <a:rect b="b" l="l" r="r" t="t"/>
            <a:pathLst>
              <a:path extrusionOk="0"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>
            <a:off x="12133955" y="1448714"/>
            <a:ext cx="4767719" cy="7742381"/>
          </a:xfrm>
          <a:custGeom>
            <a:rect b="b" l="l" r="r" t="t"/>
            <a:pathLst>
              <a:path extrusionOk="0" h="7742381" w="4767719">
                <a:moveTo>
                  <a:pt x="0" y="0"/>
                </a:moveTo>
                <a:lnTo>
                  <a:pt x="4767719" y="0"/>
                </a:lnTo>
                <a:lnTo>
                  <a:pt x="4767719" y="7742381"/>
                </a:lnTo>
                <a:lnTo>
                  <a:pt x="0" y="774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895" r="-10895" t="0"/>
            </a:stretch>
          </a:blipFill>
          <a:ln>
            <a:noFill/>
          </a:ln>
        </p:spPr>
      </p:sp>
      <p:sp>
        <p:nvSpPr>
          <p:cNvPr id="122" name="Google Shape;122;p14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19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Overview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3663160" y="4022734"/>
            <a:ext cx="4143021" cy="51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3663160" y="4647971"/>
            <a:ext cx="4652520" cy="51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Target Market &amp; Analysis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3663160" y="5273478"/>
            <a:ext cx="4397771" cy="51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How it works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3663160" y="5898715"/>
            <a:ext cx="4579735" cy="51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Future Expansions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88217" y="9113639"/>
            <a:ext cx="18476217" cy="1173361"/>
            <a:chOff x="0" y="-38100"/>
            <a:chExt cx="4866164" cy="309033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4866164" cy="270933"/>
            </a:xfrm>
            <a:custGeom>
              <a:rect b="b" l="l" r="r" t="t"/>
              <a:pathLst>
                <a:path extrusionOk="0"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>
              <a:noFill/>
            </a:ln>
          </p:spPr>
        </p:sp>
        <p:sp>
          <p:nvSpPr>
            <p:cNvPr id="134" name="Google Shape;134;p1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5"/>
          <p:cNvSpPr/>
          <p:nvPr/>
        </p:nvSpPr>
        <p:spPr>
          <a:xfrm>
            <a:off x="0" y="-3995852"/>
            <a:ext cx="19111286" cy="7891384"/>
          </a:xfrm>
          <a:custGeom>
            <a:rect b="b" l="l" r="r" t="t"/>
            <a:pathLst>
              <a:path extrusionOk="0" h="7891384" w="19111286">
                <a:moveTo>
                  <a:pt x="0" y="0"/>
                </a:moveTo>
                <a:lnTo>
                  <a:pt x="19111286" y="0"/>
                </a:lnTo>
                <a:lnTo>
                  <a:pt x="19111286" y="7891383"/>
                </a:lnTo>
                <a:lnTo>
                  <a:pt x="0" y="789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4198" l="0" r="0" t="-7428"/>
            </a:stretch>
          </a:blipFill>
          <a:ln>
            <a:noFill/>
          </a:ln>
        </p:spPr>
      </p:sp>
      <p:grpSp>
        <p:nvGrpSpPr>
          <p:cNvPr id="136" name="Google Shape;136;p15"/>
          <p:cNvGrpSpPr/>
          <p:nvPr/>
        </p:nvGrpSpPr>
        <p:grpSpPr>
          <a:xfrm>
            <a:off x="3367558" y="2445895"/>
            <a:ext cx="11552885" cy="6029038"/>
            <a:chOff x="0" y="-38100"/>
            <a:chExt cx="3042735" cy="1587895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3042735" cy="1549795"/>
            </a:xfrm>
            <a:custGeom>
              <a:rect b="b" l="l" r="r" t="t"/>
              <a:pathLst>
                <a:path extrusionOk="0" h="1549795" w="3042735">
                  <a:moveTo>
                    <a:pt x="0" y="0"/>
                  </a:moveTo>
                  <a:lnTo>
                    <a:pt x="3042735" y="0"/>
                  </a:lnTo>
                  <a:lnTo>
                    <a:pt x="3042735" y="1549795"/>
                  </a:lnTo>
                  <a:lnTo>
                    <a:pt x="0" y="1549795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138" name="Google Shape;138;p15"/>
            <p:cNvSpPr txBox="1"/>
            <p:nvPr/>
          </p:nvSpPr>
          <p:spPr>
            <a:xfrm>
              <a:off x="0" y="-38100"/>
              <a:ext cx="3042735" cy="1587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269838" y="2903493"/>
            <a:ext cx="5748323" cy="992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54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737406" y="4080482"/>
            <a:ext cx="10813188" cy="319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3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Food security is a global issue, and as such every effort needs to be made to better food supply and distribution.</a:t>
            </a:r>
            <a:endParaRPr/>
          </a:p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3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3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use of drones in this sector is sought after as it can help alleviate the problems.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6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146" name="Google Shape;146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10239603" y="1122782"/>
            <a:ext cx="7019697" cy="10556306"/>
            <a:chOff x="0" y="0"/>
            <a:chExt cx="660400" cy="993118"/>
          </a:xfrm>
        </p:grpSpPr>
        <p:sp>
          <p:nvSpPr>
            <p:cNvPr id="149" name="Google Shape;149;p16"/>
            <p:cNvSpPr/>
            <p:nvPr/>
          </p:nvSpPr>
          <p:spPr>
            <a:xfrm>
              <a:off x="0" y="0"/>
              <a:ext cx="660400" cy="993118"/>
            </a:xfrm>
            <a:custGeom>
              <a:rect b="b" l="l" r="r" t="t"/>
              <a:pathLst>
                <a:path extrusionOk="0"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10618778" y="1464283"/>
            <a:ext cx="6261345" cy="6261345"/>
            <a:chOff x="6350" y="6350"/>
            <a:chExt cx="8903970" cy="8903970"/>
          </a:xfrm>
        </p:grpSpPr>
        <p:sp>
          <p:nvSpPr>
            <p:cNvPr id="152" name="Google Shape;152;p16"/>
            <p:cNvSpPr/>
            <p:nvPr/>
          </p:nvSpPr>
          <p:spPr>
            <a:xfrm>
              <a:off x="6350" y="6350"/>
              <a:ext cx="8903970" cy="8903970"/>
            </a:xfrm>
            <a:custGeom>
              <a:rect b="b" l="l" r="r" t="t"/>
              <a:pathLst>
                <a:path extrusionOk="0"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54940" y="154940"/>
              <a:ext cx="8605520" cy="8605520"/>
            </a:xfrm>
            <a:custGeom>
              <a:rect b="b" l="l" r="r" t="t"/>
              <a:pathLst>
                <a:path extrusionOk="0"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6663" l="0" r="0" t="-16664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6"/>
          <p:cNvSpPr txBox="1"/>
          <p:nvPr/>
        </p:nvSpPr>
        <p:spPr>
          <a:xfrm>
            <a:off x="1518345" y="3084139"/>
            <a:ext cx="8414772" cy="609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7987" lvl="1" marL="675974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•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Take photos of crops</a:t>
            </a:r>
            <a:endParaRPr/>
          </a:p>
          <a:p>
            <a:pPr indent="-450649" lvl="2" marL="1351947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⚬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Using Machine Learning analyse the image</a:t>
            </a:r>
            <a:endParaRPr/>
          </a:p>
          <a:p>
            <a:pPr indent="-450649" lvl="2" marL="1351947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⚬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Report back to say if the crop is healthy or not</a:t>
            </a:r>
            <a:endParaRPr/>
          </a:p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30" u="none" cap="none" strike="noStrike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7987" lvl="1" marL="675974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•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Real time analysis</a:t>
            </a:r>
            <a:endParaRPr/>
          </a:p>
          <a:p>
            <a:pPr indent="-337987" lvl="1" marL="675974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•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Inexpensive and time efficient to run</a:t>
            </a:r>
            <a:endParaRPr/>
          </a:p>
          <a:p>
            <a:pPr indent="-337987" lvl="1" marL="675974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•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Large market</a:t>
            </a:r>
            <a:endParaRPr/>
          </a:p>
          <a:p>
            <a:pPr indent="-337987" lvl="1" marL="675974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3130"/>
              <a:buFont typeface="Arial"/>
              <a:buChar char="•"/>
            </a:pPr>
            <a:r>
              <a:rPr b="0" i="0" lang="en-US" sz="3130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Reduces cost for the farmer</a:t>
            </a:r>
            <a:endParaRPr/>
          </a:p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30" u="none" cap="none" strike="noStrike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518345" y="2273750"/>
            <a:ext cx="5240070" cy="768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About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7"/>
          <p:cNvGrpSpPr/>
          <p:nvPr/>
        </p:nvGrpSpPr>
        <p:grpSpPr>
          <a:xfrm>
            <a:off x="562879" y="7741295"/>
            <a:ext cx="4852370" cy="1082886"/>
            <a:chOff x="0" y="-38100"/>
            <a:chExt cx="1358772" cy="303232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0"/>
              <a:ext cx="1358772" cy="265132"/>
            </a:xfrm>
            <a:custGeom>
              <a:rect b="b" l="l" r="r" t="t"/>
              <a:pathLst>
                <a:path extrusionOk="0" h="265132" w="1358772">
                  <a:moveTo>
                    <a:pt x="0" y="0"/>
                  </a:moveTo>
                  <a:lnTo>
                    <a:pt x="1358772" y="0"/>
                  </a:lnTo>
                  <a:lnTo>
                    <a:pt x="135877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162" name="Google Shape;162;p17"/>
            <p:cNvSpPr txBox="1"/>
            <p:nvPr/>
          </p:nvSpPr>
          <p:spPr>
            <a:xfrm>
              <a:off x="0" y="-38100"/>
              <a:ext cx="1358772" cy="303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-1766494" y="9204114"/>
            <a:ext cx="21820987" cy="1082886"/>
            <a:chOff x="0" y="-38100"/>
            <a:chExt cx="6110362" cy="303232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0"/>
              <a:ext cx="6110362" cy="265132"/>
            </a:xfrm>
            <a:custGeom>
              <a:rect b="b" l="l" r="r" t="t"/>
              <a:pathLst>
                <a:path extrusionOk="0"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165" name="Google Shape;165;p17"/>
            <p:cNvSpPr txBox="1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-1766494" y="-952137"/>
            <a:ext cx="21820987" cy="1898961"/>
            <a:chOff x="0" y="-38100"/>
            <a:chExt cx="6110362" cy="531751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6110362" cy="493651"/>
            </a:xfrm>
            <a:custGeom>
              <a:rect b="b" l="l" r="r" t="t"/>
              <a:pathLst>
                <a:path extrusionOk="0"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168" name="Google Shape;168;p17"/>
            <p:cNvSpPr txBox="1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/>
          <p:nvPr/>
        </p:nvSpPr>
        <p:spPr>
          <a:xfrm>
            <a:off x="562879" y="1407529"/>
            <a:ext cx="4852370" cy="6469827"/>
          </a:xfrm>
          <a:custGeom>
            <a:rect b="b" l="l" r="r" t="t"/>
            <a:pathLst>
              <a:path extrusionOk="0" h="6469827" w="4852370">
                <a:moveTo>
                  <a:pt x="0" y="0"/>
                </a:moveTo>
                <a:lnTo>
                  <a:pt x="4852370" y="0"/>
                </a:lnTo>
                <a:lnTo>
                  <a:pt x="4852370" y="6469827"/>
                </a:lnTo>
                <a:lnTo>
                  <a:pt x="0" y="64698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17"/>
          <p:cNvGrpSpPr/>
          <p:nvPr/>
        </p:nvGrpSpPr>
        <p:grpSpPr>
          <a:xfrm>
            <a:off x="6653980" y="3441290"/>
            <a:ext cx="11634020" cy="11634020"/>
            <a:chOff x="0" y="0"/>
            <a:chExt cx="812800" cy="812800"/>
          </a:xfrm>
        </p:grpSpPr>
        <p:sp>
          <p:nvSpPr>
            <p:cNvPr id="171" name="Google Shape;171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9144000" y="1765433"/>
            <a:ext cx="7274437" cy="771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About Myself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562879" y="8043275"/>
            <a:ext cx="4852370" cy="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87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Brandon Goldhawk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8833771" y="4594817"/>
            <a:ext cx="7274437" cy="36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South Africa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3rd year student at Belgium Campus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Studying a Bachelor of Computing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Completed a BSc Human Genetics, Microbiology and Pharmacology from the University of Pretoria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13266830" y="-144661"/>
            <a:ext cx="5021170" cy="10431661"/>
            <a:chOff x="0" y="-38100"/>
            <a:chExt cx="1322448" cy="2747433"/>
          </a:xfrm>
        </p:grpSpPr>
        <p:sp>
          <p:nvSpPr>
            <p:cNvPr id="181" name="Google Shape;181;p18"/>
            <p:cNvSpPr/>
            <p:nvPr/>
          </p:nvSpPr>
          <p:spPr>
            <a:xfrm>
              <a:off x="0" y="0"/>
              <a:ext cx="1322448" cy="2709333"/>
            </a:xfrm>
            <a:custGeom>
              <a:rect b="b" l="l" r="r" t="t"/>
              <a:pathLst>
                <a:path extrusionOk="0"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  <a:ln>
              <a:noFill/>
            </a:ln>
          </p:spPr>
        </p:sp>
        <p:sp>
          <p:nvSpPr>
            <p:cNvPr id="182" name="Google Shape;182;p18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8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Target Market</a:t>
            </a: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185" name="Google Shape;185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051D40">
                  <a:alpha val="15294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8"/>
          <p:cNvSpPr/>
          <p:nvPr/>
        </p:nvSpPr>
        <p:spPr>
          <a:xfrm>
            <a:off x="9963700" y="300130"/>
            <a:ext cx="8030542" cy="9598848"/>
          </a:xfrm>
          <a:custGeom>
            <a:rect b="b" l="l" r="r" t="t"/>
            <a:pathLst>
              <a:path extrusionOk="0" h="10286873" w="8606155">
                <a:moveTo>
                  <a:pt x="8606155" y="10251440"/>
                </a:moveTo>
                <a:cubicBezTo>
                  <a:pt x="8606155" y="10284587"/>
                  <a:pt x="8595487" y="10286873"/>
                  <a:pt x="8567674" y="10286873"/>
                </a:cubicBezTo>
                <a:cubicBezTo>
                  <a:pt x="5713095" y="10286238"/>
                  <a:pt x="2858643" y="10286238"/>
                  <a:pt x="4064" y="10286238"/>
                </a:cubicBezTo>
                <a:cubicBezTo>
                  <a:pt x="0" y="10272395"/>
                  <a:pt x="6350" y="10259822"/>
                  <a:pt x="9271" y="10246995"/>
                </a:cubicBezTo>
                <a:cubicBezTo>
                  <a:pt x="134747" y="9685401"/>
                  <a:pt x="260350" y="9123934"/>
                  <a:pt x="386207" y="8562467"/>
                </a:cubicBezTo>
                <a:cubicBezTo>
                  <a:pt x="565658" y="7761986"/>
                  <a:pt x="745490" y="6961632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5"/>
                  <a:pt x="8605139" y="6846316"/>
                  <a:pt x="8606155" y="1025144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9709" r="-2970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FFFF">
                  <a:alpha val="15294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8"/>
          <p:cNvSpPr/>
          <p:nvPr/>
        </p:nvSpPr>
        <p:spPr>
          <a:xfrm>
            <a:off x="1609132" y="8902621"/>
            <a:ext cx="11402164" cy="711357"/>
          </a:xfrm>
          <a:custGeom>
            <a:rect b="b" l="l" r="r" t="t"/>
            <a:pathLst>
              <a:path extrusionOk="0"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16565"/>
            </a:stretch>
          </a:blipFill>
          <a:ln>
            <a:noFill/>
          </a:ln>
        </p:spPr>
      </p:sp>
      <p:grpSp>
        <p:nvGrpSpPr>
          <p:cNvPr id="192" name="Google Shape;192;p18"/>
          <p:cNvGrpSpPr/>
          <p:nvPr/>
        </p:nvGrpSpPr>
        <p:grpSpPr>
          <a:xfrm>
            <a:off x="1636371" y="3424253"/>
            <a:ext cx="11387207" cy="5478373"/>
            <a:chOff x="0" y="-38100"/>
            <a:chExt cx="2999100" cy="1442863"/>
          </a:xfrm>
        </p:grpSpPr>
        <p:sp>
          <p:nvSpPr>
            <p:cNvPr id="193" name="Google Shape;193;p18"/>
            <p:cNvSpPr/>
            <p:nvPr/>
          </p:nvSpPr>
          <p:spPr>
            <a:xfrm>
              <a:off x="0" y="0"/>
              <a:ext cx="2999100" cy="1404763"/>
            </a:xfrm>
            <a:custGeom>
              <a:rect b="b" l="l" r="r" t="t"/>
              <a:pathLst>
                <a:path extrusionOk="0" h="1404763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1395244"/>
                  </a:lnTo>
                  <a:cubicBezTo>
                    <a:pt x="2999100" y="1400501"/>
                    <a:pt x="2994838" y="1404763"/>
                    <a:pt x="2989581" y="1404763"/>
                  </a:cubicBezTo>
                  <a:lnTo>
                    <a:pt x="9518" y="1404763"/>
                  </a:lnTo>
                  <a:cubicBezTo>
                    <a:pt x="6994" y="1404763"/>
                    <a:pt x="4573" y="1403760"/>
                    <a:pt x="2788" y="1401975"/>
                  </a:cubicBezTo>
                  <a:cubicBezTo>
                    <a:pt x="1003" y="1400190"/>
                    <a:pt x="0" y="1397769"/>
                    <a:pt x="0" y="1395244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solidFill>
              <a:srgbClr val="005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0" y="-38100"/>
              <a:ext cx="2999100" cy="1442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2200257" y="3043727"/>
            <a:ext cx="2772169" cy="867963"/>
            <a:chOff x="0" y="-66675"/>
            <a:chExt cx="1013291" cy="317260"/>
          </a:xfrm>
        </p:grpSpPr>
        <p:sp>
          <p:nvSpPr>
            <p:cNvPr id="196" name="Google Shape;196;p18"/>
            <p:cNvSpPr/>
            <p:nvPr/>
          </p:nvSpPr>
          <p:spPr>
            <a:xfrm>
              <a:off x="0" y="0"/>
              <a:ext cx="1013291" cy="250585"/>
            </a:xfrm>
            <a:custGeom>
              <a:rect b="b" l="l" r="r" t="t"/>
              <a:pathLst>
                <a:path extrusionOk="0"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>
              <a:gsLst>
                <a:gs pos="0">
                  <a:srgbClr val="00569E"/>
                </a:gs>
                <a:gs pos="100000">
                  <a:srgbClr val="01407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8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Private Farmers</a:t>
              </a:r>
              <a:endParaRPr/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5853571" y="3043727"/>
            <a:ext cx="3231593" cy="867963"/>
            <a:chOff x="0" y="-66675"/>
            <a:chExt cx="1181221" cy="317260"/>
          </a:xfrm>
        </p:grpSpPr>
        <p:sp>
          <p:nvSpPr>
            <p:cNvPr id="199" name="Google Shape;199;p18"/>
            <p:cNvSpPr/>
            <p:nvPr/>
          </p:nvSpPr>
          <p:spPr>
            <a:xfrm>
              <a:off x="0" y="0"/>
              <a:ext cx="1181221" cy="250585"/>
            </a:xfrm>
            <a:custGeom>
              <a:rect b="b" l="l" r="r" t="t"/>
              <a:pathLst>
                <a:path extrusionOk="0" h="250585" w="1181221">
                  <a:moveTo>
                    <a:pt x="110202" y="0"/>
                  </a:moveTo>
                  <a:lnTo>
                    <a:pt x="1071019" y="0"/>
                  </a:lnTo>
                  <a:cubicBezTo>
                    <a:pt x="1131882" y="0"/>
                    <a:pt x="1181221" y="49339"/>
                    <a:pt x="1181221" y="110202"/>
                  </a:cubicBezTo>
                  <a:lnTo>
                    <a:pt x="1181221" y="140383"/>
                  </a:lnTo>
                  <a:cubicBezTo>
                    <a:pt x="1181221" y="169611"/>
                    <a:pt x="1169610" y="197641"/>
                    <a:pt x="1148943" y="218308"/>
                  </a:cubicBezTo>
                  <a:cubicBezTo>
                    <a:pt x="1128277" y="238975"/>
                    <a:pt x="1100246" y="250585"/>
                    <a:pt x="1071019" y="250585"/>
                  </a:cubicBezTo>
                  <a:lnTo>
                    <a:pt x="110202" y="250585"/>
                  </a:lnTo>
                  <a:cubicBezTo>
                    <a:pt x="80975" y="250585"/>
                    <a:pt x="52944" y="238975"/>
                    <a:pt x="32277" y="218308"/>
                  </a:cubicBezTo>
                  <a:cubicBezTo>
                    <a:pt x="11611" y="197641"/>
                    <a:pt x="0" y="169611"/>
                    <a:pt x="0" y="140383"/>
                  </a:cubicBezTo>
                  <a:lnTo>
                    <a:pt x="0" y="110202"/>
                  </a:lnTo>
                  <a:cubicBezTo>
                    <a:pt x="0" y="80975"/>
                    <a:pt x="11611" y="52944"/>
                    <a:pt x="32277" y="32277"/>
                  </a:cubicBezTo>
                  <a:cubicBezTo>
                    <a:pt x="52944" y="11611"/>
                    <a:pt x="80975" y="0"/>
                    <a:pt x="110202" y="0"/>
                  </a:cubicBezTo>
                  <a:close/>
                </a:path>
              </a:pathLst>
            </a:custGeom>
            <a:gradFill>
              <a:gsLst>
                <a:gs pos="0">
                  <a:srgbClr val="00569E"/>
                </a:gs>
                <a:gs pos="100000">
                  <a:srgbClr val="01407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0" y="-66675"/>
              <a:ext cx="1181221" cy="31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8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Corporate Farmers</a:t>
              </a:r>
              <a:endParaRPr/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9970988" y="3043727"/>
            <a:ext cx="2670160" cy="867963"/>
            <a:chOff x="0" y="-66675"/>
            <a:chExt cx="976004" cy="317260"/>
          </a:xfrm>
        </p:grpSpPr>
        <p:sp>
          <p:nvSpPr>
            <p:cNvPr id="202" name="Google Shape;202;p18"/>
            <p:cNvSpPr/>
            <p:nvPr/>
          </p:nvSpPr>
          <p:spPr>
            <a:xfrm>
              <a:off x="0" y="0"/>
              <a:ext cx="976004" cy="250585"/>
            </a:xfrm>
            <a:custGeom>
              <a:rect b="b" l="l" r="r" t="t"/>
              <a:pathLst>
                <a:path extrusionOk="0"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>
              <a:gsLst>
                <a:gs pos="0">
                  <a:srgbClr val="00569E"/>
                </a:gs>
                <a:gs pos="100000">
                  <a:srgbClr val="01407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8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Entrepreneurs</a:t>
              </a:r>
              <a:endParaRPr/>
            </a:p>
          </p:txBody>
        </p:sp>
      </p:grpSp>
      <p:sp>
        <p:nvSpPr>
          <p:cNvPr id="204" name="Google Shape;204;p18"/>
          <p:cNvSpPr txBox="1"/>
          <p:nvPr/>
        </p:nvSpPr>
        <p:spPr>
          <a:xfrm>
            <a:off x="2200257" y="5020534"/>
            <a:ext cx="2661498" cy="269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67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Able to bring in the product to conduct a survey and analysis of their farm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5999225" y="4796696"/>
            <a:ext cx="2661498" cy="31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67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Corporates which own a large amount of land are able to bring in a number of drones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9979650" y="4796696"/>
            <a:ext cx="2661498" cy="31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67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 lack of existing companies in the industry. You can buy-in cheap and a make a business from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DA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232204" y="7686324"/>
            <a:ext cx="5841799" cy="1153755"/>
          </a:xfrm>
          <a:custGeom>
            <a:rect b="b" l="l" r="r" t="t"/>
            <a:pathLst>
              <a:path extrusionOk="0"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9"/>
          <p:cNvSpPr/>
          <p:nvPr/>
        </p:nvSpPr>
        <p:spPr>
          <a:xfrm>
            <a:off x="6224860" y="7686324"/>
            <a:ext cx="5841799" cy="1153755"/>
          </a:xfrm>
          <a:custGeom>
            <a:rect b="b" l="l" r="r" t="t"/>
            <a:pathLst>
              <a:path extrusionOk="0"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9"/>
          <p:cNvSpPr/>
          <p:nvPr/>
        </p:nvSpPr>
        <p:spPr>
          <a:xfrm>
            <a:off x="12213997" y="7686324"/>
            <a:ext cx="5841799" cy="1153755"/>
          </a:xfrm>
          <a:custGeom>
            <a:rect b="b" l="l" r="r" t="t"/>
            <a:pathLst>
              <a:path extrusionOk="0"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p19"/>
          <p:cNvGrpSpPr/>
          <p:nvPr/>
        </p:nvGrpSpPr>
        <p:grpSpPr>
          <a:xfrm>
            <a:off x="12213997" y="3155449"/>
            <a:ext cx="5841799" cy="5289854"/>
            <a:chOff x="0" y="-38100"/>
            <a:chExt cx="1554321" cy="1407465"/>
          </a:xfrm>
        </p:grpSpPr>
        <p:sp>
          <p:nvSpPr>
            <p:cNvPr id="215" name="Google Shape;215;p19"/>
            <p:cNvSpPr/>
            <p:nvPr/>
          </p:nvSpPr>
          <p:spPr>
            <a:xfrm>
              <a:off x="0" y="0"/>
              <a:ext cx="1554321" cy="1369365"/>
            </a:xfrm>
            <a:custGeom>
              <a:rect b="b" l="l" r="r" t="t"/>
              <a:pathLst>
                <a:path extrusionOk="0"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6224860" y="3155449"/>
            <a:ext cx="5841799" cy="5289854"/>
            <a:chOff x="0" y="-38100"/>
            <a:chExt cx="1554321" cy="1407465"/>
          </a:xfrm>
        </p:grpSpPr>
        <p:sp>
          <p:nvSpPr>
            <p:cNvPr id="218" name="Google Shape;218;p19"/>
            <p:cNvSpPr/>
            <p:nvPr/>
          </p:nvSpPr>
          <p:spPr>
            <a:xfrm>
              <a:off x="0" y="0"/>
              <a:ext cx="1554321" cy="1369365"/>
            </a:xfrm>
            <a:custGeom>
              <a:rect b="b" l="l" r="r" t="t"/>
              <a:pathLst>
                <a:path extrusionOk="0"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232204" y="3155449"/>
            <a:ext cx="5841799" cy="5289854"/>
            <a:chOff x="0" y="-38100"/>
            <a:chExt cx="1554321" cy="1407465"/>
          </a:xfrm>
        </p:grpSpPr>
        <p:sp>
          <p:nvSpPr>
            <p:cNvPr id="221" name="Google Shape;221;p19"/>
            <p:cNvSpPr/>
            <p:nvPr/>
          </p:nvSpPr>
          <p:spPr>
            <a:xfrm>
              <a:off x="0" y="0"/>
              <a:ext cx="1554321" cy="1369365"/>
            </a:xfrm>
            <a:custGeom>
              <a:rect b="b" l="l" r="r" t="t"/>
              <a:pathLst>
                <a:path extrusionOk="0"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224" name="Google Shape;224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FFFF">
                  <a:alpha val="15294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227" name="Google Shape;227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FFFF">
                  <a:alpha val="15294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/>
          <p:nvPr/>
        </p:nvSpPr>
        <p:spPr>
          <a:xfrm>
            <a:off x="384604" y="3447950"/>
            <a:ext cx="5570063" cy="3133474"/>
          </a:xfrm>
          <a:custGeom>
            <a:rect b="b" l="l" r="r" t="t"/>
            <a:pathLst>
              <a:path extrusionOk="0" h="6350000" w="1128776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1376" r="-11375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6358655" y="3447950"/>
            <a:ext cx="5570063" cy="3133474"/>
          </a:xfrm>
          <a:custGeom>
            <a:rect b="b" l="l" r="r" t="t"/>
            <a:pathLst>
              <a:path extrusionOk="0" h="6350000" w="1128776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5217" l="0" r="0" t="-2521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12349552" y="3446286"/>
            <a:ext cx="5570063" cy="3133474"/>
          </a:xfrm>
          <a:custGeom>
            <a:rect b="b" l="l" r="r" t="t"/>
            <a:pathLst>
              <a:path extrusionOk="0" h="6350000" w="1128776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9215" l="0" r="0" t="-9216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417025" y="1886201"/>
            <a:ext cx="7453950" cy="879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08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Market Analysis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495061" y="7126422"/>
            <a:ext cx="5297877" cy="972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Current market value - 334 Billion USD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Predicted growth of 9% p.a. to 667 Billion USD in 2029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12488194" y="7126397"/>
            <a:ext cx="5297877" cy="972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Current market value - 4.3 Billion USD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Predicted growth of between 13-15% to a max of 11 Billion USD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1714400" y="6659120"/>
            <a:ext cx="2877407" cy="38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6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Drones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587049" y="6659120"/>
            <a:ext cx="2877407" cy="38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6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Agriculture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13353343" y="6659120"/>
            <a:ext cx="3563107" cy="38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6" u="none" cap="none" strike="noStrik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Drones in Agriculture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521010" y="7126422"/>
            <a:ext cx="5297877" cy="972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Current market value - 22.4 Billion USD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2" u="none" cap="none" strike="noStrik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Predicted growth of 12.2% p.a. to 62.32 Billion USD in 2032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DA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13402273" y="-8767"/>
            <a:ext cx="4907787" cy="10295767"/>
          </a:xfrm>
          <a:custGeom>
            <a:rect b="b" l="l" r="r" t="t"/>
            <a:pathLst>
              <a:path extrusionOk="0" h="10295767" w="4907787">
                <a:moveTo>
                  <a:pt x="0" y="0"/>
                </a:moveTo>
                <a:lnTo>
                  <a:pt x="4907787" y="0"/>
                </a:lnTo>
                <a:lnTo>
                  <a:pt x="4907787" y="10295767"/>
                </a:lnTo>
                <a:lnTo>
                  <a:pt x="0" y="102957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8571" r="-28569" t="0"/>
            </a:stretch>
          </a:blipFill>
          <a:ln>
            <a:noFill/>
          </a:ln>
        </p:spPr>
      </p:sp>
      <p:grpSp>
        <p:nvGrpSpPr>
          <p:cNvPr id="244" name="Google Shape;244;p20"/>
          <p:cNvGrpSpPr/>
          <p:nvPr/>
        </p:nvGrpSpPr>
        <p:grpSpPr>
          <a:xfrm>
            <a:off x="1028700" y="3708307"/>
            <a:ext cx="14586028" cy="5233568"/>
            <a:chOff x="0" y="-38100"/>
            <a:chExt cx="3841588" cy="1378388"/>
          </a:xfrm>
        </p:grpSpPr>
        <p:sp>
          <p:nvSpPr>
            <p:cNvPr id="245" name="Google Shape;245;p20"/>
            <p:cNvSpPr/>
            <p:nvPr/>
          </p:nvSpPr>
          <p:spPr>
            <a:xfrm>
              <a:off x="0" y="0"/>
              <a:ext cx="3841588" cy="1340288"/>
            </a:xfrm>
            <a:custGeom>
              <a:rect b="b" l="l" r="r" t="t"/>
              <a:pathLst>
                <a:path extrusionOk="0" h="1340288" w="38415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0"/>
          <p:cNvSpPr/>
          <p:nvPr/>
        </p:nvSpPr>
        <p:spPr>
          <a:xfrm>
            <a:off x="12421698" y="4286548"/>
            <a:ext cx="1232553" cy="1232553"/>
          </a:xfrm>
          <a:custGeom>
            <a:rect b="b" l="l" r="r" t="t"/>
            <a:pathLst>
              <a:path extrusionOk="0" h="1232553" w="1232553">
                <a:moveTo>
                  <a:pt x="0" y="0"/>
                </a:moveTo>
                <a:lnTo>
                  <a:pt x="1232553" y="0"/>
                </a:lnTo>
                <a:lnTo>
                  <a:pt x="1232553" y="1232553"/>
                </a:lnTo>
                <a:lnTo>
                  <a:pt x="0" y="1232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0"/>
          <p:cNvSpPr/>
          <p:nvPr/>
        </p:nvSpPr>
        <p:spPr>
          <a:xfrm>
            <a:off x="7782258" y="4466846"/>
            <a:ext cx="1361742" cy="1052255"/>
          </a:xfrm>
          <a:custGeom>
            <a:rect b="b" l="l" r="r" t="t"/>
            <a:pathLst>
              <a:path extrusionOk="0"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9" name="Google Shape;249;p20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250" name="Google Shape;250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FFFF">
                  <a:alpha val="15294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0"/>
          <p:cNvSpPr/>
          <p:nvPr/>
        </p:nvSpPr>
        <p:spPr>
          <a:xfrm>
            <a:off x="2484532" y="4345485"/>
            <a:ext cx="2233525" cy="1173616"/>
          </a:xfrm>
          <a:custGeom>
            <a:rect b="b" l="l" r="r" t="t"/>
            <a:pathLst>
              <a:path extrusionOk="0" h="1173616" w="2233525">
                <a:moveTo>
                  <a:pt x="0" y="0"/>
                </a:moveTo>
                <a:lnTo>
                  <a:pt x="2233526" y="0"/>
                </a:lnTo>
                <a:lnTo>
                  <a:pt x="2233526" y="1173616"/>
                </a:lnTo>
                <a:lnTo>
                  <a:pt x="0" y="1173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3" name="Google Shape;253;p20"/>
          <p:cNvGrpSpPr/>
          <p:nvPr/>
        </p:nvGrpSpPr>
        <p:grpSpPr>
          <a:xfrm>
            <a:off x="5499730" y="4524991"/>
            <a:ext cx="1500855" cy="935965"/>
            <a:chOff x="0" y="0"/>
            <a:chExt cx="753323" cy="469788"/>
          </a:xfrm>
        </p:grpSpPr>
        <p:sp>
          <p:nvSpPr>
            <p:cNvPr id="254" name="Google Shape;254;p20"/>
            <p:cNvSpPr/>
            <p:nvPr/>
          </p:nvSpPr>
          <p:spPr>
            <a:xfrm>
              <a:off x="0" y="0"/>
              <a:ext cx="753323" cy="469788"/>
            </a:xfrm>
            <a:custGeom>
              <a:rect b="b" l="l" r="r" t="t"/>
              <a:pathLst>
                <a:path extrusionOk="0" h="469788" w="753323">
                  <a:moveTo>
                    <a:pt x="753323" y="234894"/>
                  </a:moveTo>
                  <a:lnTo>
                    <a:pt x="346923" y="0"/>
                  </a:lnTo>
                  <a:lnTo>
                    <a:pt x="346923" y="203200"/>
                  </a:lnTo>
                  <a:lnTo>
                    <a:pt x="0" y="203200"/>
                  </a:lnTo>
                  <a:lnTo>
                    <a:pt x="0" y="266588"/>
                  </a:lnTo>
                  <a:lnTo>
                    <a:pt x="346923" y="266588"/>
                  </a:lnTo>
                  <a:lnTo>
                    <a:pt x="346923" y="469788"/>
                  </a:lnTo>
                  <a:lnTo>
                    <a:pt x="753323" y="234894"/>
                  </a:lnTo>
                  <a:close/>
                </a:path>
              </a:pathLst>
            </a:custGeom>
            <a:solidFill>
              <a:srgbClr val="00569E"/>
            </a:solidFill>
            <a:ln>
              <a:noFill/>
            </a:ln>
          </p:spPr>
        </p:sp>
        <p:sp>
          <p:nvSpPr>
            <p:cNvPr id="255" name="Google Shape;255;p20"/>
            <p:cNvSpPr txBox="1"/>
            <p:nvPr/>
          </p:nvSpPr>
          <p:spPr>
            <a:xfrm>
              <a:off x="0" y="165100"/>
              <a:ext cx="651723" cy="10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0"/>
          <p:cNvSpPr txBox="1"/>
          <p:nvPr/>
        </p:nvSpPr>
        <p:spPr>
          <a:xfrm>
            <a:off x="1270420" y="904875"/>
            <a:ext cx="7051294" cy="1126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5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How it Works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1462920" y="6384261"/>
            <a:ext cx="4161784" cy="171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Specify how many photos and intervals between the photos</a:t>
            </a:r>
            <a:endParaRPr/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3" u="none" cap="none" strike="noStrik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Fly the drone over the crops and take photos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2369568" y="5756734"/>
            <a:ext cx="2348490" cy="4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5" u="none" cap="none" strike="noStrike">
                <a:solidFill>
                  <a:srgbClr val="145DA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Drone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6299437" y="6409167"/>
            <a:ext cx="4161784" cy="171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Images sent in real time to the users computer and stored</a:t>
            </a:r>
            <a:endParaRPr/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3" u="none" cap="none" strike="noStrik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Machine Learning model analysis pictures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7206085" y="5781639"/>
            <a:ext cx="2348490" cy="4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5" u="none" cap="none" strike="noStrike">
                <a:solidFill>
                  <a:srgbClr val="145DA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Computer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10957083" y="6409167"/>
            <a:ext cx="4161784" cy="20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The results (Healthy or Unhealthy) of the model are then sent to the user</a:t>
            </a:r>
            <a:endParaRPr/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3" u="none" cap="none" strike="noStrik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73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The user can then make an informed decision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11863730" y="5781639"/>
            <a:ext cx="2348490" cy="4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5" u="none" cap="none" strike="noStrike">
                <a:solidFill>
                  <a:srgbClr val="145DA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Outcome</a:t>
            </a:r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10032422" y="4583137"/>
            <a:ext cx="1500855" cy="935965"/>
            <a:chOff x="0" y="0"/>
            <a:chExt cx="753323" cy="469788"/>
          </a:xfrm>
        </p:grpSpPr>
        <p:sp>
          <p:nvSpPr>
            <p:cNvPr id="264" name="Google Shape;264;p20"/>
            <p:cNvSpPr/>
            <p:nvPr/>
          </p:nvSpPr>
          <p:spPr>
            <a:xfrm>
              <a:off x="0" y="0"/>
              <a:ext cx="753323" cy="469788"/>
            </a:xfrm>
            <a:custGeom>
              <a:rect b="b" l="l" r="r" t="t"/>
              <a:pathLst>
                <a:path extrusionOk="0" h="469788" w="753323">
                  <a:moveTo>
                    <a:pt x="753323" y="234894"/>
                  </a:moveTo>
                  <a:lnTo>
                    <a:pt x="346923" y="0"/>
                  </a:lnTo>
                  <a:lnTo>
                    <a:pt x="346923" y="203200"/>
                  </a:lnTo>
                  <a:lnTo>
                    <a:pt x="0" y="203200"/>
                  </a:lnTo>
                  <a:lnTo>
                    <a:pt x="0" y="266588"/>
                  </a:lnTo>
                  <a:lnTo>
                    <a:pt x="346923" y="266588"/>
                  </a:lnTo>
                  <a:lnTo>
                    <a:pt x="346923" y="469788"/>
                  </a:lnTo>
                  <a:lnTo>
                    <a:pt x="753323" y="234894"/>
                  </a:lnTo>
                  <a:close/>
                </a:path>
              </a:pathLst>
            </a:custGeom>
            <a:solidFill>
              <a:srgbClr val="00569E"/>
            </a:solidFill>
            <a:ln>
              <a:noFill/>
            </a:ln>
          </p:spPr>
        </p:sp>
        <p:sp>
          <p:nvSpPr>
            <p:cNvPr id="265" name="Google Shape;265;p20"/>
            <p:cNvSpPr txBox="1"/>
            <p:nvPr/>
          </p:nvSpPr>
          <p:spPr>
            <a:xfrm>
              <a:off x="0" y="165100"/>
              <a:ext cx="651723" cy="10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1"/>
          <p:cNvGrpSpPr/>
          <p:nvPr/>
        </p:nvGrpSpPr>
        <p:grpSpPr>
          <a:xfrm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271" name="Google Shape;271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274" name="Google Shape;274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1"/>
          <p:cNvSpPr txBox="1"/>
          <p:nvPr/>
        </p:nvSpPr>
        <p:spPr>
          <a:xfrm>
            <a:off x="189094" y="4747652"/>
            <a:ext cx="7684983" cy="70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0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Problems and Difficulties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8618101" y="1767991"/>
            <a:ext cx="1424256" cy="1424256"/>
          </a:xfrm>
          <a:custGeom>
            <a:rect b="b" l="l" r="r" t="t"/>
            <a:pathLst>
              <a:path extrusionOk="0"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21"/>
          <p:cNvSpPr txBox="1"/>
          <p:nvPr/>
        </p:nvSpPr>
        <p:spPr>
          <a:xfrm>
            <a:off x="10137606" y="2060160"/>
            <a:ext cx="5768345" cy="773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2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Other 3 team members were not able to arrive to Russia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8763159" y="2041203"/>
            <a:ext cx="1134140" cy="80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4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9144000" y="3541391"/>
            <a:ext cx="1424256" cy="1424256"/>
          </a:xfrm>
          <a:custGeom>
            <a:rect b="b" l="l" r="r" t="t"/>
            <a:pathLst>
              <a:path extrusionOk="0"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21"/>
          <p:cNvSpPr txBox="1"/>
          <p:nvPr/>
        </p:nvSpPr>
        <p:spPr>
          <a:xfrm>
            <a:off x="10688346" y="4024060"/>
            <a:ext cx="5768345" cy="392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2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First time working with a Drone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9289058" y="3814603"/>
            <a:ext cx="1134140" cy="80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4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9144000" y="5318072"/>
            <a:ext cx="1424256" cy="1424256"/>
          </a:xfrm>
          <a:custGeom>
            <a:rect b="b" l="l" r="r" t="t"/>
            <a:pathLst>
              <a:path extrusionOk="0"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21"/>
          <p:cNvSpPr txBox="1"/>
          <p:nvPr/>
        </p:nvSpPr>
        <p:spPr>
          <a:xfrm>
            <a:off x="10688346" y="5527325"/>
            <a:ext cx="5768345" cy="773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2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Team members in South Africa were not doing their part of the work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9289058" y="5591284"/>
            <a:ext cx="1134140" cy="80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4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8618101" y="7094753"/>
            <a:ext cx="1424256" cy="1424256"/>
          </a:xfrm>
          <a:custGeom>
            <a:rect b="b" l="l" r="r" t="t"/>
            <a:pathLst>
              <a:path extrusionOk="0"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21"/>
          <p:cNvSpPr txBox="1"/>
          <p:nvPr/>
        </p:nvSpPr>
        <p:spPr>
          <a:xfrm>
            <a:off x="10280481" y="7396354"/>
            <a:ext cx="5768345" cy="773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2" u="none" cap="none" strike="noStrik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Could not get the Machine Learning model to run due to a bug which I could not fix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8763159" y="7367965"/>
            <a:ext cx="1134140" cy="80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4" u="none" cap="none" strike="noStrike">
                <a:solidFill>
                  <a:srgbClr val="FDFDF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/>
          </a:p>
        </p:txBody>
      </p:sp>
      <p:grpSp>
        <p:nvGrpSpPr>
          <p:cNvPr id="289" name="Google Shape;289;p21"/>
          <p:cNvGrpSpPr/>
          <p:nvPr/>
        </p:nvGrpSpPr>
        <p:grpSpPr>
          <a:xfrm>
            <a:off x="7905455" y="2656032"/>
            <a:ext cx="373607" cy="373607"/>
            <a:chOff x="0" y="0"/>
            <a:chExt cx="812800" cy="812800"/>
          </a:xfrm>
        </p:grpSpPr>
        <p:sp>
          <p:nvSpPr>
            <p:cNvPr id="290" name="Google Shape;290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cap="sq" cmpd="sng" w="38100">
              <a:solidFill>
                <a:srgbClr val="00569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21"/>
          <p:cNvGrpSpPr/>
          <p:nvPr/>
        </p:nvGrpSpPr>
        <p:grpSpPr>
          <a:xfrm>
            <a:off x="8315313" y="4180490"/>
            <a:ext cx="373607" cy="373607"/>
            <a:chOff x="0" y="0"/>
            <a:chExt cx="812800" cy="812800"/>
          </a:xfrm>
        </p:grpSpPr>
        <p:sp>
          <p:nvSpPr>
            <p:cNvPr id="293" name="Google Shape;293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cap="sq" cmpd="sng" w="38100">
              <a:solidFill>
                <a:srgbClr val="00569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7944228" y="7402839"/>
            <a:ext cx="373607" cy="373607"/>
            <a:chOff x="0" y="0"/>
            <a:chExt cx="812800" cy="812800"/>
          </a:xfrm>
        </p:grpSpPr>
        <p:sp>
          <p:nvSpPr>
            <p:cNvPr id="296" name="Google Shape;296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cap="sq" cmpd="sng" w="38100">
              <a:solidFill>
                <a:srgbClr val="00569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21"/>
          <p:cNvGrpSpPr/>
          <p:nvPr/>
        </p:nvGrpSpPr>
        <p:grpSpPr>
          <a:xfrm>
            <a:off x="8309460" y="5760481"/>
            <a:ext cx="373607" cy="373607"/>
            <a:chOff x="0" y="0"/>
            <a:chExt cx="812800" cy="812800"/>
          </a:xfrm>
        </p:grpSpPr>
        <p:sp>
          <p:nvSpPr>
            <p:cNvPr id="299" name="Google Shape;299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cap="sq" cmpd="sng" w="38100">
              <a:solidFill>
                <a:srgbClr val="00569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