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Locks Locks Locks Locks Locks Locks …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By Andrew Goldman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Solutions cont. 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77825" indent="-377825" defTabSz="496570">
              <a:spcBef>
                <a:spcPts val="3500"/>
              </a:spcBef>
              <a:defRPr sz="3230"/>
            </a:pPr>
            <a:r>
              <a:t>Add a pointer to the process owning the lock. 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If the process holds the lock, its likely to release it soon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3 possible outcomes</a:t>
            </a:r>
          </a:p>
          <a:p>
            <a:pPr lvl="1" marL="755650" indent="-377825" defTabSz="496570">
              <a:spcBef>
                <a:spcPts val="3500"/>
              </a:spcBef>
              <a:defRPr sz="3230"/>
            </a:pPr>
            <a:r>
              <a:t>Fast path: 2 instructions for lock and unlock (counter for decrement) </a:t>
            </a:r>
          </a:p>
          <a:p>
            <a:pPr lvl="1" marL="755650" indent="-377825" defTabSz="496570">
              <a:spcBef>
                <a:spcPts val="3500"/>
              </a:spcBef>
              <a:defRPr sz="3230"/>
            </a:pPr>
            <a:r>
              <a:t>Mid path: spins for a little while, trying to acquire (dependent on no high priority tasks)</a:t>
            </a:r>
          </a:p>
          <a:p>
            <a:pPr lvl="1" marL="755650" indent="-377825" defTabSz="496570">
              <a:spcBef>
                <a:spcPts val="3500"/>
              </a:spcBef>
              <a:defRPr sz="3230"/>
            </a:pPr>
            <a:r>
              <a:t>Slow path: can’t acquire so it sleeps till available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did I think of it?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How LOTS of different locks work -&gt; very interesting</a:t>
            </a:r>
          </a:p>
          <a:p>
            <a:pPr/>
            <a:r>
              <a:t>Explains different types of locks from ticket spinlocks, blocking and granularity</a:t>
            </a:r>
          </a:p>
          <a:p>
            <a:pPr/>
            <a:r>
              <a:t>Plus solutions!</a:t>
            </a:r>
          </a:p>
          <a:p>
            <a:pPr/>
            <a:r>
              <a:t>Dense, but interesting at the same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REFERENCESSSS!!!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Bueso, Davidlohr, “Scalability Techniques for Practical Synchronization Primitives: Designing Locking Primitives With Performance in Mind” December 14, 2014, volume 12, issue 11, Acmqueue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Basically….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We should be scaling threading for more advanced computers….</a:t>
            </a:r>
          </a:p>
          <a:p>
            <a:pPr/>
            <a:r>
              <a:t>but we really aren’t</a:t>
            </a:r>
          </a:p>
          <a:p>
            <a:pPr/>
            <a:r>
              <a:t>the more we increase the cores, the more this problem becomes apparent.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Lock Scaling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Be able to have same performance under heavy and light workloads. </a:t>
            </a:r>
          </a:p>
          <a:p>
            <a:pPr/>
            <a:r>
              <a:t>Blocking needs to work with the timing of the algorithms and hardware. </a:t>
            </a:r>
          </a:p>
          <a:p>
            <a:pPr/>
            <a:r>
              <a:t>Mis-designing locking algorithms can lead to huge problems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Factors that contribute to poor lock scaling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00050" indent="-400050" defTabSz="525779">
              <a:spcBef>
                <a:spcPts val="3700"/>
              </a:spcBef>
              <a:defRPr sz="3420"/>
            </a:pPr>
            <a:r>
              <a:t>Length of critical region</a:t>
            </a:r>
          </a:p>
          <a:p>
            <a:pPr lvl="1" marL="800100" indent="-400050" defTabSz="525779">
              <a:spcBef>
                <a:spcPts val="3700"/>
              </a:spcBef>
              <a:defRPr sz="3420"/>
            </a:pPr>
            <a:r>
              <a:t>If a slow path is in place, there is often a internally managed queue for threads</a:t>
            </a:r>
          </a:p>
          <a:p>
            <a:pPr marL="400050" indent="-400050" defTabSz="525779">
              <a:spcBef>
                <a:spcPts val="3700"/>
              </a:spcBef>
              <a:defRPr sz="3420"/>
            </a:pPr>
            <a:r>
              <a:t>Lock overhead</a:t>
            </a:r>
          </a:p>
          <a:p>
            <a:pPr lvl="1" marL="800100" indent="-400050" defTabSz="525779">
              <a:spcBef>
                <a:spcPts val="3700"/>
              </a:spcBef>
              <a:defRPr sz="3420"/>
            </a:pPr>
            <a:r>
              <a:t>The more complex the data structure, the more they use: bigger cpu and memory footprint</a:t>
            </a:r>
          </a:p>
          <a:p>
            <a:pPr lvl="1" marL="800100" indent="-400050" defTabSz="525779">
              <a:spcBef>
                <a:spcPts val="3700"/>
              </a:spcBef>
              <a:defRPr sz="3420"/>
            </a:pPr>
            <a:r>
              <a:t>Badly implemented structures can increase timing significantly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Lock Granularity 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The amount of data the lock protects (a tradeoff between complexity and performance) </a:t>
            </a:r>
          </a:p>
          <a:p>
            <a:pPr/>
            <a:r>
              <a:t>Coarser granularity refers to simple locks </a:t>
            </a:r>
          </a:p>
          <a:p>
            <a:pPr/>
            <a:r>
              <a:t>Finer granularity refers to more complex locks </a:t>
            </a:r>
          </a:p>
          <a:p>
            <a:pPr/>
            <a:r>
              <a:t>Since lock problems are harder to debug, programmers often choose easier simpler locks out of fear of messing 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Blocking is very costly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Separate processes for sleeping, waking up, and checking. </a:t>
            </a:r>
          </a:p>
          <a:p>
            <a:pPr/>
            <a:r>
              <a:t>Only use in very critical regions where data integrity is valuable</a:t>
            </a:r>
          </a:p>
          <a:p>
            <a:pPr/>
            <a:r>
              <a:t>Spinning is better than blocking in some situations (blocking more costly)</a:t>
            </a:r>
          </a:p>
          <a:p>
            <a:pPr/>
            <a:r>
              <a:t>Minimize cpu usage for locks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Cache line bouncing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Basically: a process encounters a lock, so it goes to another core, only to find it locked up, so it goes to another core. </a:t>
            </a:r>
          </a:p>
          <a:p>
            <a:pPr/>
            <a:r>
              <a:t>Wastes bus, eats up cpu time with iterations, and accomplishes very little for the amount of effort wasted.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 BASICALLY…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22275" indent="-422275" defTabSz="554990">
              <a:spcBef>
                <a:spcPts val="3900"/>
              </a:spcBef>
              <a:defRPr sz="3609"/>
            </a:pPr>
            <a:r>
              <a:t>The system we have works buuuut….</a:t>
            </a:r>
          </a:p>
          <a:p>
            <a:pPr marL="422275" indent="-422275" defTabSz="554990">
              <a:spcBef>
                <a:spcPts val="3900"/>
              </a:spcBef>
              <a:defRPr sz="3609"/>
            </a:pPr>
            <a:r>
              <a:t>We  (the programmers) need to have better algorithmic harmony with locks</a:t>
            </a:r>
          </a:p>
          <a:p>
            <a:pPr marL="422275" indent="-422275" defTabSz="554990">
              <a:spcBef>
                <a:spcPts val="3900"/>
              </a:spcBef>
              <a:defRPr sz="3609"/>
            </a:pPr>
            <a:r>
              <a:t>We need to modify the systems already in place just a little for data structures and multi-core systems</a:t>
            </a:r>
          </a:p>
          <a:p>
            <a:pPr marL="422275" indent="-422275" defTabSz="554990">
              <a:spcBef>
                <a:spcPts val="3900"/>
              </a:spcBef>
              <a:defRPr sz="3609"/>
            </a:pPr>
            <a:r>
              <a:t>And we need to stop having unfair locks. (it worked for one core, but really doesn’t work for multi-cores)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Fixes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04495" indent="-404495" defTabSz="531622">
              <a:spcBef>
                <a:spcPts val="3800"/>
              </a:spcBef>
              <a:defRPr sz="3458"/>
            </a:pPr>
            <a:r>
              <a:t>Increasing hash table</a:t>
            </a:r>
          </a:p>
          <a:p>
            <a:pPr lvl="1" marL="808990" indent="-404495" defTabSz="531622">
              <a:spcBef>
                <a:spcPts val="3800"/>
              </a:spcBef>
              <a:defRPr sz="3458"/>
            </a:pPr>
            <a:r>
              <a:t>More memory, more slots for locks</a:t>
            </a:r>
          </a:p>
          <a:p>
            <a:pPr marL="404495" indent="-404495" defTabSz="531622">
              <a:spcBef>
                <a:spcPts val="3800"/>
              </a:spcBef>
              <a:defRPr sz="3458"/>
            </a:pPr>
            <a:r>
              <a:t>Having a healthy mix between fine and coarse granularity locks</a:t>
            </a:r>
          </a:p>
          <a:p>
            <a:pPr lvl="1" marL="808990" indent="-404495" defTabSz="531622">
              <a:spcBef>
                <a:spcPts val="3800"/>
              </a:spcBef>
              <a:defRPr sz="3458"/>
            </a:pPr>
            <a:r>
              <a:t>Certain areas require more attention than others</a:t>
            </a:r>
          </a:p>
          <a:p>
            <a:pPr marL="404495" indent="-404495" defTabSz="531622">
              <a:spcBef>
                <a:spcPts val="3800"/>
              </a:spcBef>
              <a:defRPr sz="3458"/>
            </a:pPr>
            <a:r>
              <a:t>Increasing fairness (ticketed spin locks) </a:t>
            </a:r>
          </a:p>
          <a:p>
            <a:pPr lvl="1" marL="808990" indent="-404495" defTabSz="531622">
              <a:spcBef>
                <a:spcPts val="3800"/>
              </a:spcBef>
              <a:defRPr sz="3458"/>
            </a:pPr>
            <a:r>
              <a:t>Everyone gets a fair time slot so no one’s left out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