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052-4BD4-47AA-B81C-932B868B9B3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BC50-1280-494F-A1ED-64AB68A20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12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052-4BD4-47AA-B81C-932B868B9B3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BC50-1280-494F-A1ED-64AB68A20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3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052-4BD4-47AA-B81C-932B868B9B3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BC50-1280-494F-A1ED-64AB68A20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83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052-4BD4-47AA-B81C-932B868B9B3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BC50-1280-494F-A1ED-64AB68A20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64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052-4BD4-47AA-B81C-932B868B9B3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BC50-1280-494F-A1ED-64AB68A20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88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052-4BD4-47AA-B81C-932B868B9B3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BC50-1280-494F-A1ED-64AB68A20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15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052-4BD4-47AA-B81C-932B868B9B3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BC50-1280-494F-A1ED-64AB68A20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20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052-4BD4-47AA-B81C-932B868B9B3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BC50-1280-494F-A1ED-64AB68A20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13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052-4BD4-47AA-B81C-932B868B9B3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BC50-1280-494F-A1ED-64AB68A20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24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052-4BD4-47AA-B81C-932B868B9B3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BC50-1280-494F-A1ED-64AB68A20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04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052-4BD4-47AA-B81C-932B868B9B3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BC50-1280-494F-A1ED-64AB68A20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98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B052-4BD4-47AA-B81C-932B868B9B3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5BC50-1280-494F-A1ED-64AB68A20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55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Telegram </a:t>
            </a:r>
            <a:r>
              <a:rPr lang="ru-RU" dirty="0"/>
              <a:t>Бот </a:t>
            </a:r>
            <a:r>
              <a:rPr lang="en-US" dirty="0"/>
              <a:t>Block Puzzle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000" dirty="0" smtClean="0"/>
              <a:t>Выполнил: Кузнецов Даниил Андреевич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2997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Игра написана на </a:t>
            </a:r>
            <a:r>
              <a:rPr lang="ru-RU" dirty="0" err="1"/>
              <a:t>Python</a:t>
            </a:r>
            <a:r>
              <a:rPr lang="ru-RU" dirty="0"/>
              <a:t> 3.10 с помощью библиотеки </a:t>
            </a:r>
            <a:r>
              <a:rPr lang="en-US" dirty="0"/>
              <a:t>python</a:t>
            </a:r>
            <a:r>
              <a:rPr lang="ru-RU" dirty="0"/>
              <a:t>-</a:t>
            </a:r>
            <a:r>
              <a:rPr lang="en-US" dirty="0"/>
              <a:t>telegram</a:t>
            </a:r>
            <a:r>
              <a:rPr lang="ru-RU" dirty="0"/>
              <a:t>-</a:t>
            </a:r>
            <a:r>
              <a:rPr lang="en-US" dirty="0"/>
              <a:t>bot</a:t>
            </a:r>
            <a:r>
              <a:rPr lang="ru-RU" dirty="0"/>
              <a:t>, также используется библиотека </a:t>
            </a:r>
            <a:r>
              <a:rPr lang="en-US" dirty="0"/>
              <a:t>Pillow</a:t>
            </a:r>
            <a:r>
              <a:rPr lang="ru-RU" dirty="0"/>
              <a:t>. </a:t>
            </a:r>
          </a:p>
          <a:p>
            <a:pPr lvl="0"/>
            <a:r>
              <a:rPr lang="ru-RU" dirty="0"/>
              <a:t>В программе есть класс </a:t>
            </a:r>
            <a:r>
              <a:rPr lang="en-US" dirty="0"/>
              <a:t>Game</a:t>
            </a:r>
            <a:r>
              <a:rPr lang="ru-RU" dirty="0"/>
              <a:t>, который реализует игру </a:t>
            </a:r>
            <a:r>
              <a:rPr lang="en-US" dirty="0"/>
              <a:t>Block Puzzle</a:t>
            </a:r>
            <a:r>
              <a:rPr lang="ru-RU" dirty="0"/>
              <a:t>. </a:t>
            </a:r>
          </a:p>
          <a:p>
            <a:pPr lvl="0"/>
            <a:r>
              <a:rPr lang="ru-RU" dirty="0"/>
              <a:t>Для хранения данных о полях, рекордов, а также настроек используется база данных </a:t>
            </a:r>
            <a:r>
              <a:rPr lang="en-US" dirty="0" err="1"/>
              <a:t>SQlite</a:t>
            </a:r>
            <a:r>
              <a:rPr lang="ru-RU" dirty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24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добавить больше вариантов управления, подтверждение хода или </a:t>
            </a:r>
            <a:r>
              <a:rPr lang="ru-RU" smtClean="0"/>
              <a:t>отмену хода.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5059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71</Words>
  <Application>Microsoft Office PowerPoint</Application>
  <PresentationFormat>Экран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Telegram Бот Block Puzzle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Бот Block Puzzle</dc:title>
  <dc:creator>DEXP</dc:creator>
  <cp:lastModifiedBy>DEXP</cp:lastModifiedBy>
  <cp:revision>4</cp:revision>
  <dcterms:created xsi:type="dcterms:W3CDTF">2023-04-27T22:24:58Z</dcterms:created>
  <dcterms:modified xsi:type="dcterms:W3CDTF">2023-04-27T22:46:48Z</dcterms:modified>
</cp:coreProperties>
</file>