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B7B7-F930-4630-A644-84F59538C028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B2A3-5E54-4587-965B-D35C89B2E4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B7B7-F930-4630-A644-84F59538C028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B2A3-5E54-4587-965B-D35C89B2E4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B7B7-F930-4630-A644-84F59538C028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B2A3-5E54-4587-965B-D35C89B2E4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B7B7-F930-4630-A644-84F59538C028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B2A3-5E54-4587-965B-D35C89B2E4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B7B7-F930-4630-A644-84F59538C028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B2A3-5E54-4587-965B-D35C89B2E4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B7B7-F930-4630-A644-84F59538C028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B2A3-5E54-4587-965B-D35C89B2E4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B7B7-F930-4630-A644-84F59538C028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B2A3-5E54-4587-965B-D35C89B2E4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B7B7-F930-4630-A644-84F59538C028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B2A3-5E54-4587-965B-D35C89B2E4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B7B7-F930-4630-A644-84F59538C028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B2A3-5E54-4587-965B-D35C89B2E4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B7B7-F930-4630-A644-84F59538C028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B2A3-5E54-4587-965B-D35C89B2E4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B7B7-F930-4630-A644-84F59538C028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B2A3-5E54-4587-965B-D35C89B2E4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0B7B7-F930-4630-A644-84F59538C028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2B2A3-5E54-4587-965B-D35C89B2E4B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«Тайны пирамид»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1800" dirty="0" smtClean="0"/>
              <a:t>Выполнил: Кузнецов Даниил Андреевич</a:t>
            </a:r>
            <a:endParaRPr lang="ru-RU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Игра представляет собой головоломку. Игроку требуется собрать золото и дойти до выхода, избегая врагов. Игрок может создавать ямы.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344327"/>
            <a:ext cx="4038600" cy="3037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написана с помощью библиотеки </a:t>
            </a:r>
            <a:r>
              <a:rPr lang="en-US" dirty="0" err="1" smtClean="0"/>
              <a:t>Pygame</a:t>
            </a:r>
            <a:r>
              <a:rPr lang="en-US" dirty="0"/>
              <a:t>.</a:t>
            </a:r>
            <a:endParaRPr lang="ru-RU" dirty="0" smtClean="0"/>
          </a:p>
          <a:p>
            <a:r>
              <a:rPr lang="ru-RU" dirty="0" smtClean="0"/>
              <a:t>В программе есть множество классов, среди которых есть </a:t>
            </a:r>
            <a:r>
              <a:rPr lang="en-US" dirty="0" smtClean="0"/>
              <a:t>Player – </a:t>
            </a:r>
            <a:r>
              <a:rPr lang="ru-RU" dirty="0" smtClean="0"/>
              <a:t>игрок, </a:t>
            </a:r>
            <a:r>
              <a:rPr lang="en-US" dirty="0" smtClean="0"/>
              <a:t>Enemy</a:t>
            </a:r>
            <a:r>
              <a:rPr lang="ru-RU" dirty="0" smtClean="0"/>
              <a:t> – враг, </a:t>
            </a:r>
            <a:r>
              <a:rPr lang="en-US" dirty="0" smtClean="0"/>
              <a:t>Block – </a:t>
            </a:r>
            <a:r>
              <a:rPr lang="ru-RU" dirty="0" smtClean="0"/>
              <a:t>блок, </a:t>
            </a:r>
            <a:r>
              <a:rPr lang="en-US" dirty="0" smtClean="0"/>
              <a:t>Game – </a:t>
            </a:r>
            <a:r>
              <a:rPr lang="ru-RU" dirty="0" smtClean="0"/>
              <a:t>игра и другие.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</a:t>
            </a:r>
            <a:r>
              <a:rPr lang="ru-RU" dirty="0" smtClean="0"/>
              <a:t>врагов использовался волновой алгоритм поиска минимального пути.</a:t>
            </a:r>
          </a:p>
          <a:p>
            <a:r>
              <a:rPr lang="ru-RU" dirty="0" smtClean="0"/>
              <a:t>Для хранения рекордов, а также путей к уровням используется база данных </a:t>
            </a:r>
            <a:r>
              <a:rPr lang="en-US" dirty="0" err="1" smtClean="0"/>
              <a:t>SQlite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игру можно добавить больше уровней.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103</Words>
  <Application>Microsoft Office PowerPoint</Application>
  <PresentationFormat>Экран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Игра «Тайны пирамид»</vt:lpstr>
      <vt:lpstr>Суть проекта</vt:lpstr>
      <vt:lpstr>Описание реализации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«Тайны пирамид»</dc:title>
  <dc:creator>Student</dc:creator>
  <cp:lastModifiedBy>Student</cp:lastModifiedBy>
  <cp:revision>7</cp:revision>
  <dcterms:created xsi:type="dcterms:W3CDTF">2023-01-27T14:02:05Z</dcterms:created>
  <dcterms:modified xsi:type="dcterms:W3CDTF">2023-01-27T14:37:04Z</dcterms:modified>
</cp:coreProperties>
</file>