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9267" y="2504302"/>
            <a:ext cx="8825658" cy="1548148"/>
          </a:xfrm>
        </p:spPr>
        <p:txBody>
          <a:bodyPr/>
          <a:lstStyle/>
          <a:p>
            <a:pPr algn="ctr"/>
            <a:r>
              <a:rPr lang="en-GB" dirty="0" smtClean="0"/>
              <a:t>PING PONG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6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1" y="485984"/>
            <a:ext cx="8947522" cy="1400530"/>
          </a:xfrm>
        </p:spPr>
        <p:txBody>
          <a:bodyPr/>
          <a:lstStyle/>
          <a:p>
            <a:pPr algn="ctr"/>
            <a:r>
              <a:rPr lang="en-GB" dirty="0" smtClean="0"/>
              <a:t>Ping Pong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192219" y="1563348"/>
            <a:ext cx="476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Start Menu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192219" y="2611395"/>
            <a:ext cx="47697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PLAYER VS PLAYER</a:t>
            </a:r>
          </a:p>
          <a:p>
            <a:pPr algn="ctr"/>
            <a:endParaRPr lang="en-GB" sz="2800" dirty="0" smtClean="0"/>
          </a:p>
          <a:p>
            <a:pPr algn="ctr"/>
            <a:r>
              <a:rPr lang="en-GB" sz="2800" dirty="0" smtClean="0"/>
              <a:t>AI VS PLAYER</a:t>
            </a:r>
          </a:p>
          <a:p>
            <a:pPr algn="ctr"/>
            <a:endParaRPr lang="en-GB" sz="2800" dirty="0" smtClean="0"/>
          </a:p>
          <a:p>
            <a:pPr algn="ctr"/>
            <a:r>
              <a:rPr lang="en-GB" sz="2800" dirty="0" smtClean="0"/>
              <a:t>INSTRUCTIONS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 smtClean="0"/>
              <a:t>LEADERBOARD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760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1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PLAYER 1 WINNER!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59499" y="1680519"/>
            <a:ext cx="47779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SCORES:</a:t>
            </a:r>
          </a:p>
          <a:p>
            <a:pPr algn="ctr"/>
            <a:endParaRPr lang="en-GB" sz="2800" dirty="0" smtClean="0"/>
          </a:p>
          <a:p>
            <a:pPr algn="ctr"/>
            <a:r>
              <a:rPr lang="en-GB" sz="2800" dirty="0" smtClean="0"/>
              <a:t>PLAYER 1: 10</a:t>
            </a:r>
          </a:p>
          <a:p>
            <a:pPr algn="ctr"/>
            <a:endParaRPr lang="en-GB" sz="2800" dirty="0" smtClean="0"/>
          </a:p>
          <a:p>
            <a:pPr algn="ctr"/>
            <a:r>
              <a:rPr lang="en-GB" sz="2800" dirty="0" smtClean="0"/>
              <a:t>PLAYER 2: 3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 smtClean="0"/>
              <a:t>REPLAY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71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29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PING PONG</vt:lpstr>
      <vt:lpstr>Ping Pong</vt:lpstr>
      <vt:lpstr>PowerPoint Presentation</vt:lpstr>
      <vt:lpstr>PLAYER 1 WINNER!</vt:lpstr>
    </vt:vector>
  </TitlesOfParts>
  <Company>Coventry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Abdulkadir Qaasim Maxamed</dc:creator>
  <cp:lastModifiedBy>Abdulkadir Qaasim Maxamed</cp:lastModifiedBy>
  <cp:revision>3</cp:revision>
  <dcterms:created xsi:type="dcterms:W3CDTF">2017-02-06T10:09:11Z</dcterms:created>
  <dcterms:modified xsi:type="dcterms:W3CDTF">2017-02-06T10:37:50Z</dcterms:modified>
</cp:coreProperties>
</file>