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jpeg" ContentType="image/jpeg"/>
  <Override PartName="/ppt/media/image1.jpeg" ContentType="image/jpeg"/>
  <Override PartName="/ppt/media/image3.png" ContentType="image/png"/>
  <Override PartName="/ppt/media/image2.jpeg" ContentType="image/jpeg"/>
  <Override PartName="/ppt/media/image6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61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D828959-3776-4E13-A62E-3F6CF6DE2885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720"/>
            <a:ext cx="907200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72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72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680"/>
            <a:ext cx="90720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972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972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9720"/>
            <a:ext cx="907200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9720"/>
            <a:ext cx="907200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972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72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680"/>
            <a:ext cx="907200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72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72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720"/>
            <a:ext cx="9072000" cy="2091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21320" cy="70657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nhaltsplatzhalter 5" descr=""/>
          <p:cNvPicPr/>
          <p:nvPr/>
        </p:nvPicPr>
        <p:blipFill>
          <a:blip r:embed="rId2"/>
          <a:stretch/>
        </p:blipFill>
        <p:spPr>
          <a:xfrm>
            <a:off x="8157600" y="0"/>
            <a:ext cx="1438920" cy="1438920"/>
          </a:xfrm>
          <a:prstGeom prst="rect">
            <a:avLst/>
          </a:prstGeom>
          <a:ln>
            <a:noFill/>
          </a:ln>
        </p:spPr>
      </p:pic>
      <p:pic>
        <p:nvPicPr>
          <p:cNvPr id="2" name="Grafik 3" descr=""/>
          <p:cNvPicPr/>
          <p:nvPr/>
        </p:nvPicPr>
        <p:blipFill>
          <a:blip r:embed="rId3"/>
          <a:stretch/>
        </p:blipFill>
        <p:spPr>
          <a:xfrm>
            <a:off x="486000" y="468000"/>
            <a:ext cx="2374920" cy="1540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600120" cy="143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Inhaltsplatzhalter 5" descr=""/>
          <p:cNvPicPr/>
          <p:nvPr/>
        </p:nvPicPr>
        <p:blipFill>
          <a:blip r:embed="rId2"/>
          <a:stretch/>
        </p:blipFill>
        <p:spPr>
          <a:xfrm>
            <a:off x="9118800" y="0"/>
            <a:ext cx="718920" cy="718920"/>
          </a:xfrm>
          <a:prstGeom prst="rect">
            <a:avLst/>
          </a:prstGeom>
          <a:ln>
            <a:noFill/>
          </a:ln>
        </p:spPr>
      </p:pic>
      <p:pic>
        <p:nvPicPr>
          <p:cNvPr id="41" name="Grafik 9" descr=""/>
          <p:cNvPicPr/>
          <p:nvPr/>
        </p:nvPicPr>
        <p:blipFill>
          <a:blip r:embed="rId3"/>
          <a:stretch/>
        </p:blipFill>
        <p:spPr>
          <a:xfrm>
            <a:off x="486000" y="229320"/>
            <a:ext cx="1726920" cy="1119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9194760" y="7138080"/>
            <a:ext cx="36576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504000" y="30168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5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1000" y="2844360"/>
            <a:ext cx="721440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de-DE" sz="3600" spc="-1" strike="noStrike" u="sng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Parallele Sortieralgorithmen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41000" y="6229080"/>
            <a:ext cx="7214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Marc ??? und Konstantin Reintjes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8360" y="684360"/>
            <a:ext cx="721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Gliederung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71600" y="1836360"/>
            <a:ext cx="842436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8360" y="684360"/>
            <a:ext cx="721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Projektprobleme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71600" y="1836360"/>
            <a:ext cx="842436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3"/>
          <p:cNvSpPr txBox="1"/>
          <p:nvPr/>
        </p:nvSpPr>
        <p:spPr>
          <a:xfrm>
            <a:off x="720000" y="2088000"/>
            <a:ext cx="3079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Gescheitert an der Toolchain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68360" y="684360"/>
            <a:ext cx="721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Vorgehen: Algorithmus wählen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71600" y="1836360"/>
            <a:ext cx="842436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3"/>
          <p:cNvSpPr txBox="1"/>
          <p:nvPr/>
        </p:nvSpPr>
        <p:spPr>
          <a:xfrm>
            <a:off x="720000" y="2088000"/>
            <a:ext cx="70556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Fragestellung: Welche Algorithmen eignen sich zur Parallelisierung?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Divide and Conquer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Wahl: Mergesort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Warum?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8360" y="684360"/>
            <a:ext cx="721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Vorstellung - Mergesort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71600" y="1836360"/>
            <a:ext cx="842436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3"/>
          <p:cNvSpPr txBox="1"/>
          <p:nvPr/>
        </p:nvSpPr>
        <p:spPr>
          <a:xfrm>
            <a:off x="720000" y="2088000"/>
            <a:ext cx="28857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Aufbau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Unterschiedliche Varianten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Parallelisierungsansätze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68360" y="684360"/>
            <a:ext cx="721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– Java Threads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71600" y="1836360"/>
            <a:ext cx="842436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3"/>
          <p:cNvSpPr txBox="1"/>
          <p:nvPr/>
        </p:nvSpPr>
        <p:spPr>
          <a:xfrm>
            <a:off x="720000" y="2088000"/>
            <a:ext cx="46310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Variante A (Vogella)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Speicherproblem! :(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Variante B (Univ Washington)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Ergebnispresentation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Effekt tritt ab x auf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Dann y schneller / Diagramme bla bla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68360" y="684360"/>
            <a:ext cx="721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– OpenMP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71600" y="1836360"/>
            <a:ext cx="842436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3"/>
          <p:cNvSpPr txBox="1"/>
          <p:nvPr/>
        </p:nvSpPr>
        <p:spPr>
          <a:xfrm>
            <a:off x="720000" y="2088000"/>
            <a:ext cx="778788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OpenMP vs. Java Threads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Threads eigenen sich, wenn man sehr viel Einfluss auf den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hat und sich damit sehr gut auskennt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OpenMP nimmt dem Programmierer Arbeit ab und erstellt automatisch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 optimierte Thread variante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Hoffnung Speicherprobleme werden dadurch beseitigt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Existierende Java OpenMP Ansätze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Omp4j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JOMP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Compiling / Präprozessor nicht zum laufen bekommen :(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68360" y="684360"/>
            <a:ext cx="721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– MPI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71600" y="1836360"/>
            <a:ext cx="842436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3"/>
          <p:cNvSpPr txBox="1"/>
          <p:nvPr/>
        </p:nvSpPr>
        <p:spPr>
          <a:xfrm>
            <a:off x="720000" y="2088000"/>
            <a:ext cx="792504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MPI vs OpenMP &amp; Java Threads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MPI ist eine Technik ohne shared Memory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MPI wird auf single-Rechnern mit Multi-Prozessoren in Threads simuliert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Hoffnung: Durch intern simulierten Speicher, ergeben sich keine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Speicherprobleme mehr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Existierende Java MPI Ansätze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MPI Express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…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nicht zum laufen bekommen :(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68360" y="684360"/>
            <a:ext cx="721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35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Fazit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71600" y="1836360"/>
            <a:ext cx="842436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3"/>
          <p:cNvSpPr txBox="1"/>
          <p:nvPr/>
        </p:nvSpPr>
        <p:spPr>
          <a:xfrm>
            <a:off x="720000" y="2088000"/>
            <a:ext cx="25884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ungeeignet, weil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LibreOffice/5.2.2.2$Linux_x86 LibreOffice_project/20m0$Build-2</Application>
  <Words>10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>marc </cp:lastModifiedBy>
  <dcterms:modified xsi:type="dcterms:W3CDTF">2017-02-06T21:59:01Z</dcterms:modified>
  <cp:revision>54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