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Candara"/>
      <p:regular r:id="rId15"/>
      <p:bold r:id="rId16"/>
      <p:italic r:id="rId17"/>
      <p:boldItalic r:id="rId18"/>
    </p:embeddedFon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3s+C5oyHjeYGToRhV8/nJKvl+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regular.fntdata"/><Relationship Id="rId14" Type="http://schemas.openxmlformats.org/officeDocument/2006/relationships/slide" Target="slides/slide9.xml"/><Relationship Id="rId17" Type="http://schemas.openxmlformats.org/officeDocument/2006/relationships/font" Target="fonts/Candara-italic.fntdata"/><Relationship Id="rId16" Type="http://schemas.openxmlformats.org/officeDocument/2006/relationships/font" Target="fonts/Candar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font" Target="fonts/Canda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066800" y="1406020"/>
            <a:ext cx="6172199" cy="2251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  <a:defRPr sz="6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066800" y="3905864"/>
            <a:ext cx="6172200" cy="11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622453" y="1386427"/>
            <a:ext cx="3886202" cy="4222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164592" y="2459736"/>
            <a:ext cx="3886200" cy="207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3625596" y="1385316"/>
            <a:ext cx="3886200" cy="422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456432" y="1545336"/>
            <a:ext cx="422452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069848" y="1472184"/>
            <a:ext cx="6172200" cy="213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069848" y="3886200"/>
            <a:ext cx="617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93776" y="609600"/>
            <a:ext cx="3616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486998" y="1915859"/>
            <a:ext cx="3646966" cy="2881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96754" y="1915881"/>
            <a:ext cx="3639311" cy="28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93776" y="609600"/>
            <a:ext cx="3615734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95301" y="1916113"/>
            <a:ext cx="36385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95300" y="2860676"/>
            <a:ext cx="3638550" cy="288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492625" y="1916113"/>
            <a:ext cx="36607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492626" y="2860676"/>
            <a:ext cx="3651250" cy="2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489450" y="1920876"/>
            <a:ext cx="3654425" cy="288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493776" y="606425"/>
            <a:ext cx="362902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95300" y="1920875"/>
            <a:ext cx="362902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493776" y="600074"/>
            <a:ext cx="2074862" cy="198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2963862" y="1650999"/>
            <a:ext cx="5627687" cy="4220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1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2963862" y="614363"/>
            <a:ext cx="3741738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1C2D1"/>
            </a:gs>
            <a:gs pos="20000">
              <a:srgbClr val="A1C2D1"/>
            </a:gs>
            <a:gs pos="100000">
              <a:srgbClr val="5194AE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  <a:defRPr b="0" i="0" sz="1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ast-woodland-42035.herokuapp.com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375194" y="5301208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Nombre: Shajinder Singh Kaur</a:t>
            </a:r>
            <a:endParaRPr/>
          </a:p>
        </p:txBody>
      </p:sp>
      <p:pic>
        <p:nvPicPr>
          <p:cNvPr descr="https://vast-woodland-42035.herokuapp.com/assets/img/kionur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973864"/>
            <a:ext cx="3312412" cy="331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403648" y="188640"/>
            <a:ext cx="6673552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s-ES"/>
              <a:t>¿QUIÉN SOY?</a:t>
            </a:r>
            <a:endParaRPr/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2987825" y="1762025"/>
            <a:ext cx="58908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/>
              <a:t>Soy Shajinder Singh desarrollador de aplicaciones web y llevo un año desarrollando aplicaciones web para empresas.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/>
              <a:t>Titulación: Grado Superior desarrollo de aplicaciones web.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/>
              <a:t>He creado la red social Kionur para una empresa, cuya misión es ayudar a las empresas que sus empleados tenga mejor relaciones.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997984"/>
            <a:ext cx="2337048" cy="2337048"/>
          </a:xfrm>
          <a:prstGeom prst="ellipse">
            <a:avLst/>
          </a:prstGeom>
          <a:solidFill>
            <a:schemeClr val="dk1"/>
          </a:solidFill>
          <a:ln cap="flat" cmpd="sng" w="54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54901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115616" y="332656"/>
            <a:ext cx="741682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s-ES" sz="4000"/>
              <a:t>¿CÓMO SURGE KIONUR?</a:t>
            </a:r>
            <a:endParaRPr sz="4000"/>
          </a:p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755576" y="1484784"/>
            <a:ext cx="777686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i="0" lang="es-ES"/>
              <a:t>Lupina y Iturriaga, Sergio Chalbaud y Aitor Chinchetru quieren mejorar la relaciones de sus empleados, por lo cual me solicita que haga una red social en la cual sus empleados puedan interactuar. </a:t>
            </a:r>
            <a:endParaRPr i="0"/>
          </a:p>
        </p:txBody>
      </p:sp>
      <p:pic>
        <p:nvPicPr>
          <p:cNvPr descr="Ideas para mejorar tus relaciones | El Municipio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2636912"/>
            <a:ext cx="5089744" cy="359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ctrTitle"/>
          </p:nvPr>
        </p:nvSpPr>
        <p:spPr>
          <a:xfrm>
            <a:off x="323528" y="260648"/>
            <a:ext cx="82283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s-ES" sz="4000"/>
              <a:t>¿CÓMO KIONUR MEJORA LAS RELACIONES DE LOS EMPLEADOS?</a:t>
            </a:r>
            <a:endParaRPr sz="4000"/>
          </a:p>
        </p:txBody>
      </p:sp>
      <p:sp>
        <p:nvSpPr>
          <p:cNvPr id="109" name="Google Shape;109;p4"/>
          <p:cNvSpPr/>
          <p:nvPr/>
        </p:nvSpPr>
        <p:spPr>
          <a:xfrm>
            <a:off x="391000" y="2564904"/>
            <a:ext cx="83072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Funciones que incluye la red: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Incluye chat privado entre los usuarios.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 el perfil, los seguidores, publicaciones  y los seguidos.</a:t>
            </a:r>
            <a:endParaRPr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i="0"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El usuario podrá public</a:t>
            </a: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ar su estado, de </a:t>
            </a: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cómo</a:t>
            </a: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se siente.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</a:t>
            </a:r>
            <a:r>
              <a:rPr i="0"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ompartir imágenes.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Seguir a usuarios o dejar de seguirlos.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Registrar usuario en la red.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Personalizar su  foto de perfil.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descr="Cómo mejorar tus relaciones | Be Fullness" id="110" name="Google Shape;110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29670" r="0" t="0"/>
          <a:stretch/>
        </p:blipFill>
        <p:spPr>
          <a:xfrm>
            <a:off x="5580112" y="4365104"/>
            <a:ext cx="2971720" cy="186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ctrTitle"/>
          </p:nvPr>
        </p:nvSpPr>
        <p:spPr>
          <a:xfrm>
            <a:off x="395536" y="404664"/>
            <a:ext cx="842493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s-ES" sz="4000"/>
              <a:t>¿QUÉ TECNOLOGÍA UTILIZA PARA CONSEGUIRLO?</a:t>
            </a:r>
            <a:endParaRPr sz="4000"/>
          </a:p>
        </p:txBody>
      </p:sp>
      <p:pic>
        <p:nvPicPr>
          <p:cNvPr descr="MEAN Stack - Ignacio Baixauli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276872"/>
            <a:ext cx="7888017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ctrTitle"/>
          </p:nvPr>
        </p:nvSpPr>
        <p:spPr>
          <a:xfrm>
            <a:off x="251520" y="260648"/>
            <a:ext cx="878497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s-ES" sz="4000"/>
              <a:t>¿QUÉ ES LO QUE HACE ÚNICO A KIONUR?</a:t>
            </a:r>
            <a:endParaRPr sz="4000"/>
          </a:p>
        </p:txBody>
      </p:sp>
      <p:sp>
        <p:nvSpPr>
          <p:cNvPr id="123" name="Google Shape;123;p6"/>
          <p:cNvSpPr txBox="1"/>
          <p:nvPr>
            <p:ph idx="1" type="subTitle"/>
          </p:nvPr>
        </p:nvSpPr>
        <p:spPr>
          <a:xfrm>
            <a:off x="323525" y="1844825"/>
            <a:ext cx="86436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Es una red social personalizada a empresas.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Los datos son almacenados de forma segura y no son compartidos con terceros.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Solo incluye las funciones necesarias.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No incluye publicidad.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Si la empresa quiere se podrá añadir funciones personalizadas.</a:t>
            </a:r>
            <a:endParaRPr sz="1850"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4279" l="0" r="0" t="-4280"/>
          <a:stretch/>
        </p:blipFill>
        <p:spPr>
          <a:xfrm>
            <a:off x="1300564" y="3624840"/>
            <a:ext cx="6048672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ctrTitle"/>
          </p:nvPr>
        </p:nvSpPr>
        <p:spPr>
          <a:xfrm>
            <a:off x="683568" y="404664"/>
            <a:ext cx="8064896" cy="137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s-ES" sz="4000"/>
              <a:t>¿CÓMO MONETIZAR?</a:t>
            </a:r>
            <a:endParaRPr sz="4000"/>
          </a:p>
        </p:txBody>
      </p:sp>
      <p:sp>
        <p:nvSpPr>
          <p:cNvPr id="131" name="Google Shape;131;p7"/>
          <p:cNvSpPr txBox="1"/>
          <p:nvPr>
            <p:ph idx="1" type="subTitle"/>
          </p:nvPr>
        </p:nvSpPr>
        <p:spPr>
          <a:xfrm>
            <a:off x="460375" y="1412776"/>
            <a:ext cx="8325769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La producción de la red social.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El mantenimiento.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s-ES" sz="1850"/>
              <a:t>Las mejoras de la red social.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b="1"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b="1" lang="es-ES" sz="1850"/>
              <a:t>Captación de clientes: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b="1" sz="1850"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i="0" lang="es-ES" sz="1850"/>
              <a:t>Empresas interesadas en mejorar las relaciones entre empleados y nos podrían contactado a través de LinkedIn. </a:t>
            </a:r>
            <a:endParaRPr i="0"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i="0"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b="1" i="0" lang="es-ES" sz="1850"/>
              <a:t>Coste de producción: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b="1" i="0" sz="1850"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i="0" lang="es-ES" sz="1850"/>
              <a:t>Un programador con 1 año de experiencia cobra alrededor de </a:t>
            </a:r>
            <a:r>
              <a:rPr b="1" i="0" lang="es-ES" sz="1850"/>
              <a:t>14€ bruto </a:t>
            </a:r>
            <a:r>
              <a:rPr i="0" lang="es-ES" sz="1850"/>
              <a:t>a la hora.  Coste Desarrollo = 40 días laborales x (14€ x 8 horas) =  4.480€  </a:t>
            </a:r>
            <a:endParaRPr sz="1850"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i="0" lang="es-ES" sz="1850"/>
              <a:t>Coste total del proyecto  =  4.480+ 25 + 100 + 700 + 100 + 20 = </a:t>
            </a:r>
            <a:r>
              <a:rPr b="1" i="0" lang="es-ES" sz="1850"/>
              <a:t>5425 €  </a:t>
            </a:r>
            <a:endParaRPr sz="1850"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1" i="0" lang="es-ES" sz="1850"/>
              <a:t>Coste total + IVA = 1139.25 + 5425 = 6564.25 €</a:t>
            </a:r>
            <a:endParaRPr sz="1850"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1" i="0" lang="es-ES" sz="1850"/>
              <a:t>El coste total del proyecto es de</a:t>
            </a:r>
            <a:r>
              <a:rPr b="1" i="0" lang="es-ES" sz="1850">
                <a:solidFill>
                  <a:srgbClr val="0070C0"/>
                </a:solidFill>
              </a:rPr>
              <a:t> 6564.25€</a:t>
            </a:r>
            <a:r>
              <a:rPr b="1" i="0" lang="es-ES" sz="1850"/>
              <a:t>.</a:t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br>
              <a:rPr lang="es-ES" sz="1850"/>
            </a:br>
            <a:endParaRPr b="1" i="0" sz="1850"/>
          </a:p>
          <a:p>
            <a:pPr indent="-22542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t/>
            </a:r>
            <a:endParaRPr b="1" i="0" sz="1850"/>
          </a:p>
          <a:p>
            <a:pPr indent="-22542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t/>
            </a:r>
            <a:endParaRPr sz="1850"/>
          </a:p>
          <a:p>
            <a:pPr indent="-22542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sz="1850"/>
          </a:p>
          <a:p>
            <a:pPr indent="-22542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t/>
            </a:r>
            <a:endParaRPr sz="1850"/>
          </a:p>
        </p:txBody>
      </p:sp>
      <p:sp>
        <p:nvSpPr>
          <p:cNvPr descr="Money Bag Emoji 1024*1024 transprent Png Free Download - Saving ..." id="132" name="Google Shape;132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1412776"/>
            <a:ext cx="1440160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ctrTitle"/>
          </p:nvPr>
        </p:nvSpPr>
        <p:spPr>
          <a:xfrm>
            <a:off x="827575" y="260650"/>
            <a:ext cx="7205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s-ES" sz="4000"/>
              <a:t>ESTADO DEL PROYECTO</a:t>
            </a:r>
            <a:endParaRPr sz="4000"/>
          </a:p>
        </p:txBody>
      </p:sp>
      <p:sp>
        <p:nvSpPr>
          <p:cNvPr id="139" name="Google Shape;139;p8"/>
          <p:cNvSpPr txBox="1"/>
          <p:nvPr>
            <p:ph idx="1" type="subTitle"/>
          </p:nvPr>
        </p:nvSpPr>
        <p:spPr>
          <a:xfrm>
            <a:off x="984175" y="3854125"/>
            <a:ext cx="68919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/>
              <a:t>El proyecto Kionur está ya desplegado: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     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https://vast-woodland-42035.herokuapp.com/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s-ES"/>
              <a:t>Nuevas inversiones 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/>
              <a:t>Contratación de más programadores 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/>
              <a:t>Más tiempo para poder captar clientes.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33121" l="0" r="0" t="12900"/>
          <a:stretch/>
        </p:blipFill>
        <p:spPr>
          <a:xfrm>
            <a:off x="1475063" y="1086850"/>
            <a:ext cx="5910125" cy="2463318"/>
          </a:xfrm>
          <a:prstGeom prst="rect">
            <a:avLst/>
          </a:prstGeom>
          <a:noFill/>
          <a:ln cap="flat" cmpd="sng" w="25400">
            <a:solidFill>
              <a:srgbClr val="3C78D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1931300" y="182425"/>
            <a:ext cx="5179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i="0" lang="es-ES" sz="4000">
                <a:latin typeface="Arial Black"/>
                <a:ea typeface="Arial Black"/>
                <a:cs typeface="Arial Black"/>
                <a:sym typeface="Arial Black"/>
              </a:rPr>
              <a:t>¿Por qué invertir?</a:t>
            </a:r>
            <a:endParaRPr sz="6000"/>
          </a:p>
        </p:txBody>
      </p:sp>
      <p:sp>
        <p:nvSpPr>
          <p:cNvPr id="146" name="Google Shape;146;p9"/>
          <p:cNvSpPr txBox="1"/>
          <p:nvPr/>
        </p:nvSpPr>
        <p:spPr>
          <a:xfrm>
            <a:off x="1187300" y="1446000"/>
            <a:ext cx="66558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s-ES" sz="185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Es un producto escalable.</a:t>
            </a:r>
            <a:endParaRPr sz="185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ndara"/>
              <a:buChar char="•"/>
            </a:pPr>
            <a:r>
              <a:rPr lang="es-ES" sz="185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Bajo coste.</a:t>
            </a:r>
            <a:endParaRPr sz="185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ndara"/>
              <a:buChar char="•"/>
            </a:pPr>
            <a:r>
              <a:rPr lang="es-ES" sz="185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No requiere gran inversión.</a:t>
            </a:r>
            <a:endParaRPr sz="185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eria comercial">
  <a:themeElements>
    <a:clrScheme name="feria comercial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2020-08-26T15:04:27Z</dcterms:created>
  <dc:creator>singh</dc:creator>
</cp:coreProperties>
</file>