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7" r:id="rId1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firstCol>
    <a:lastRow>
      <a:tcTxStyle b="off"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lastRow>
    <a:firstRow>
      <a:tcTxStyle b="off"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rgbClr val="FFDECD"/>
          </a:solidFill>
        </a:fill>
      </a:tcStyle>
    </a:wholeTbl>
    <a:band2H>
      <a:tcTxStyle/>
      <a:tcStyle>
        <a:tcBdr/>
        <a:fill>
          <a:solidFill>
            <a:srgbClr val="FFEFE8"/>
          </a:solidFill>
        </a:fill>
      </a:tcStyle>
    </a:band2H>
    <a:firstCol>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1"/>
          </a:solidFill>
        </a:fill>
      </a:tcStyle>
    </a:firstCol>
    <a:lastRow>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381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1"/>
          </a:solidFill>
        </a:fill>
      </a:tcStyle>
    </a:lastRow>
    <a:firstRow>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381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1"/>
          </a:solidFill>
        </a:fill>
      </a:tcStyle>
    </a:firstRow>
  </a:tblStyle>
  <a:tblStyle styleId="{CF821DB8-F4EB-4A41-A1BA-3FCAFE7338EE}" styleName="">
    <a:tblBg/>
    <a:wholeTbl>
      <a:tcTxStyle b="off" i="off">
        <a:fontRef idx="minor">
          <a:srgbClr val="FFFFFF"/>
        </a:fontRef>
        <a:srgbClr val="FFFFFF"/>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rgbClr val="E8D4F4"/>
          </a:solidFill>
        </a:fill>
      </a:tcStyle>
    </a:wholeTbl>
    <a:band2H>
      <a:tcTxStyle/>
      <a:tcStyle>
        <a:tcBdr/>
        <a:fill>
          <a:solidFill>
            <a:srgbClr val="F4EAFA"/>
          </a:solidFill>
        </a:fill>
      </a:tcStyle>
    </a:band2H>
    <a:firstCol>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3"/>
          </a:solidFill>
        </a:fill>
      </a:tcStyle>
    </a:firstCol>
    <a:lastRow>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381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3"/>
          </a:solidFill>
        </a:fill>
      </a:tcStyle>
    </a:lastRow>
    <a:firstRow>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381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3"/>
          </a:solidFill>
        </a:fill>
      </a:tcStyle>
    </a:firstRow>
  </a:tblStyle>
  <a:tblStyle styleId="{33BA23B1-9221-436E-865A-0063620EA4FD}" styleName="">
    <a:tblBg/>
    <a:wholeTbl>
      <a:tcTxStyle b="off" i="off">
        <a:fontRef idx="minor">
          <a:srgbClr val="FFFFFF"/>
        </a:fontRef>
        <a:srgbClr val="FFFFFF"/>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rgbClr val="CACACB"/>
          </a:solidFill>
        </a:fill>
      </a:tcStyle>
    </a:wholeTbl>
    <a:band2H>
      <a:tcTxStyle/>
      <a:tcStyle>
        <a:tcBdr/>
        <a:fill>
          <a:solidFill>
            <a:srgbClr val="E6E6E7"/>
          </a:solidFill>
        </a:fill>
      </a:tcStyle>
    </a:band2H>
    <a:firstCol>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solidFill>
        </a:fill>
      </a:tcStyle>
    </a:firstCol>
    <a:lastRow>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381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solidFill>
        </a:fill>
      </a:tcStyle>
    </a:lastRow>
    <a:firstRow>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381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chemeClr val="accent6"/>
          </a:solidFill>
        </a:fill>
      </a:tcStyle>
    </a:band2H>
    <a:firstCol>
      <a:tcTxStyle b="on" i="off">
        <a:fontRef idx="minor">
          <a:schemeClr val="accent6"/>
        </a:fontRef>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FFFFFF"/>
        </a:fontRef>
        <a:srgbClr val="FFFFFF"/>
      </a:tcTxStyle>
      <a:tcStyle>
        <a:tcBdr>
          <a:left>
            <a:ln w="12700" cap="flat">
              <a:noFill/>
              <a:miter lim="400000"/>
            </a:ln>
          </a:left>
          <a:right>
            <a:ln w="12700" cap="flat">
              <a:noFill/>
              <a:miter lim="400000"/>
            </a:ln>
          </a:right>
          <a:top>
            <a:ln w="508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6"/>
          </a:solidFill>
        </a:fill>
      </a:tcStyle>
    </a:lastRow>
    <a:firstRow>
      <a:tcTxStyle b="on" i="off">
        <a:fontRef idx="minor">
          <a:schemeClr val="accent6"/>
        </a:fontRef>
        <a:schemeClr val="accent6"/>
      </a:tcTxStyle>
      <a:tcStyle>
        <a:tcBdr>
          <a:left>
            <a:ln w="12700" cap="flat">
              <a:noFill/>
              <a:miter lim="400000"/>
            </a:ln>
          </a:left>
          <a:right>
            <a:ln w="12700" cap="flat">
              <a:noFill/>
              <a:miter lim="400000"/>
            </a:ln>
          </a:right>
          <a:top>
            <a:ln w="254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xfrm>
            <a:off x="1143000" y="685800"/>
            <a:ext cx="4572000" cy="3429000"/>
          </a:xfrm>
          <a:prstGeom prst="rect">
            <a:avLst/>
          </a:prstGeom>
        </p:spPr>
        <p:txBody>
          <a:bodyPr/>
          <a:lstStyle/>
          <a:p>
            <a:endParaRPr/>
          </a:p>
        </p:txBody>
      </p:sp>
      <p:sp>
        <p:nvSpPr>
          <p:cNvPr id="123" name="Shape 12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855300" y="1363125"/>
            <a:ext cx="5110801" cy="2417100"/>
          </a:xfrm>
          <a:prstGeom prst="rect">
            <a:avLst/>
          </a:prstGeom>
        </p:spPr>
        <p:txBody>
          <a:bodyPr anchor="ctr">
            <a:normAutofit/>
          </a:bodyPr>
          <a:lstStyle>
            <a:lvl1pPr>
              <a:defRPr sz="4800">
                <a:solidFill>
                  <a:srgbClr val="8870A0"/>
                </a:solidFill>
              </a:defRPr>
            </a:lvl1pPr>
          </a:lstStyle>
          <a:p>
            <a:r>
              <a:t>Title Text</a:t>
            </a:r>
          </a:p>
        </p:txBody>
      </p:sp>
      <p:sp>
        <p:nvSpPr>
          <p:cNvPr id="17" name="Slide Number"/>
          <p:cNvSpPr txBox="1">
            <a:spLocks noGrp="1"/>
          </p:cNvSpPr>
          <p:nvPr>
            <p:ph type="sldNum" sz="quarter" idx="2"/>
          </p:nvPr>
        </p:nvSpPr>
        <p:spPr>
          <a:xfrm>
            <a:off x="54864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_1">
    <p:spTree>
      <p:nvGrpSpPr>
        <p:cNvPr id="1" name=""/>
        <p:cNvGrpSpPr/>
        <p:nvPr/>
      </p:nvGrpSpPr>
      <p:grpSpPr>
        <a:xfrm>
          <a:off x="0" y="0"/>
          <a:ext cx="0" cy="0"/>
          <a:chOff x="0" y="0"/>
          <a:chExt cx="0" cy="0"/>
        </a:xfrm>
      </p:grpSpPr>
      <p:sp>
        <p:nvSpPr>
          <p:cNvPr id="24" name="Title Text"/>
          <p:cNvSpPr txBox="1">
            <a:spLocks noGrp="1"/>
          </p:cNvSpPr>
          <p:nvPr>
            <p:ph type="title"/>
          </p:nvPr>
        </p:nvSpPr>
        <p:spPr>
          <a:xfrm>
            <a:off x="855300" y="1534046"/>
            <a:ext cx="5110801" cy="1159802"/>
          </a:xfrm>
          <a:prstGeom prst="rect">
            <a:avLst/>
          </a:prstGeom>
        </p:spPr>
        <p:txBody>
          <a:bodyPr>
            <a:normAutofit/>
          </a:bodyPr>
          <a:lstStyle>
            <a:lvl1pPr>
              <a:defRPr sz="3600"/>
            </a:lvl1pPr>
          </a:lstStyle>
          <a:p>
            <a:r>
              <a:t>Title Text</a:t>
            </a:r>
          </a:p>
        </p:txBody>
      </p:sp>
      <p:sp>
        <p:nvSpPr>
          <p:cNvPr id="25" name="Body Level One…"/>
          <p:cNvSpPr txBox="1">
            <a:spLocks noGrp="1"/>
          </p:cNvSpPr>
          <p:nvPr>
            <p:ph type="body" sz="quarter" idx="1"/>
          </p:nvPr>
        </p:nvSpPr>
        <p:spPr>
          <a:xfrm>
            <a:off x="855300" y="2714551"/>
            <a:ext cx="5110801" cy="428101"/>
          </a:xfrm>
          <a:prstGeom prst="rect">
            <a:avLst/>
          </a:prstGeom>
        </p:spPr>
        <p:txBody>
          <a:bodyPr>
            <a:normAutofit/>
          </a:bodyPr>
          <a:lstStyle>
            <a:lvl1pPr marL="381000" indent="-304800">
              <a:buClrTx/>
              <a:buSzTx/>
              <a:buFontTx/>
              <a:buNone/>
              <a:defRPr>
                <a:solidFill>
                  <a:srgbClr val="8870A0"/>
                </a:solidFill>
              </a:defRPr>
            </a:lvl1pPr>
            <a:lvl2pPr marL="381000" indent="152400">
              <a:buClrTx/>
              <a:buSzTx/>
              <a:buFontTx/>
              <a:buNone/>
              <a:defRPr>
                <a:solidFill>
                  <a:srgbClr val="8870A0"/>
                </a:solidFill>
              </a:defRPr>
            </a:lvl2pPr>
            <a:lvl3pPr marL="381000" indent="609600">
              <a:buClrTx/>
              <a:buSzTx/>
              <a:buFontTx/>
              <a:buNone/>
              <a:defRPr>
                <a:solidFill>
                  <a:srgbClr val="8870A0"/>
                </a:solidFill>
              </a:defRPr>
            </a:lvl3pPr>
            <a:lvl4pPr marL="381000" indent="1066800">
              <a:buClrTx/>
              <a:buSzTx/>
              <a:buFontTx/>
              <a:buNone/>
              <a:defRPr>
                <a:solidFill>
                  <a:srgbClr val="8870A0"/>
                </a:solidFill>
              </a:defRPr>
            </a:lvl4pPr>
            <a:lvl5pPr marL="381000" indent="1524000">
              <a:buClrTx/>
              <a:buSzTx/>
              <a:buFontTx/>
              <a:buNone/>
              <a:defRPr>
                <a:solidFill>
                  <a:srgbClr val="8870A0"/>
                </a:solidFill>
              </a:defRPr>
            </a:lvl5p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xfrm>
            <a:off x="54864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_1_1">
    <p:bg>
      <p:bgPr>
        <a:gradFill flip="none" rotWithShape="1">
          <a:gsLst>
            <a:gs pos="0">
              <a:schemeClr val="accent1"/>
            </a:gs>
            <a:gs pos="100000">
              <a:schemeClr val="accent2"/>
            </a:gs>
          </a:gsLst>
          <a:path path="circle">
            <a:fillToRect l="50000" t="50000" r="50000" b="50000"/>
          </a:path>
        </a:gradFill>
        <a:effectLst/>
      </p:bgPr>
    </p:bg>
    <p:spTree>
      <p:nvGrpSpPr>
        <p:cNvPr id="1" name=""/>
        <p:cNvGrpSpPr/>
        <p:nvPr/>
      </p:nvGrpSpPr>
      <p:grpSpPr>
        <a:xfrm>
          <a:off x="0" y="0"/>
          <a:ext cx="0" cy="0"/>
          <a:chOff x="0" y="0"/>
          <a:chExt cx="0" cy="0"/>
        </a:xfrm>
      </p:grpSpPr>
      <p:sp>
        <p:nvSpPr>
          <p:cNvPr id="33" name="Google Shape;9;p1"/>
          <p:cNvSpPr/>
          <p:nvPr/>
        </p:nvSpPr>
        <p:spPr>
          <a:xfrm>
            <a:off x="-1" y="5096950"/>
            <a:ext cx="8719802" cy="46501"/>
          </a:xfrm>
          <a:prstGeom prst="rect">
            <a:avLst/>
          </a:prstGeom>
          <a:gradFill>
            <a:gsLst>
              <a:gs pos="0">
                <a:srgbClr val="FFFFFF">
                  <a:alpha val="29802"/>
                </a:srgbClr>
              </a:gs>
              <a:gs pos="100000">
                <a:srgbClr val="FFFFFF">
                  <a:alpha val="0"/>
                </a:srgbClr>
              </a:gs>
            </a:gsLst>
            <a:lin ang="10800000"/>
          </a:gradFill>
          <a:ln w="12700">
            <a:miter lim="400000"/>
          </a:ln>
        </p:spPr>
        <p:txBody>
          <a:bodyPr lIns="45719" rIns="45719" anchor="ctr"/>
          <a:lstStyle/>
          <a:p>
            <a:pPr>
              <a:defRPr>
                <a:solidFill>
                  <a:srgbClr val="000000"/>
                </a:solidFill>
              </a:defRPr>
            </a:pPr>
            <a:endParaRPr/>
          </a:p>
        </p:txBody>
      </p:sp>
      <p:sp>
        <p:nvSpPr>
          <p:cNvPr id="34" name="Google Shape;10;p1"/>
          <p:cNvSpPr/>
          <p:nvPr/>
        </p:nvSpPr>
        <p:spPr>
          <a:xfrm>
            <a:off x="8693400" y="5096950"/>
            <a:ext cx="450601" cy="46501"/>
          </a:xfrm>
          <a:prstGeom prst="rect">
            <a:avLst/>
          </a:prstGeom>
          <a:solidFill>
            <a:schemeClr val="accent2"/>
          </a:solidFill>
          <a:ln w="12700">
            <a:miter lim="400000"/>
          </a:ln>
        </p:spPr>
        <p:txBody>
          <a:bodyPr lIns="45719" rIns="45719" anchor="ctr"/>
          <a:lstStyle/>
          <a:p>
            <a:pPr>
              <a:defRPr>
                <a:solidFill>
                  <a:srgbClr val="000000"/>
                </a:solidFill>
              </a:defRPr>
            </a:pPr>
            <a:endParaRPr/>
          </a:p>
        </p:txBody>
      </p:sp>
      <p:sp>
        <p:nvSpPr>
          <p:cNvPr id="35" name="Body Level One…"/>
          <p:cNvSpPr txBox="1">
            <a:spLocks noGrp="1"/>
          </p:cNvSpPr>
          <p:nvPr>
            <p:ph type="body" sz="quarter" idx="1"/>
          </p:nvPr>
        </p:nvSpPr>
        <p:spPr>
          <a:xfrm>
            <a:off x="855300" y="2161800"/>
            <a:ext cx="5307001" cy="819900"/>
          </a:xfrm>
          <a:prstGeom prst="rect">
            <a:avLst/>
          </a:prstGeom>
          <a:effectLst>
            <a:outerShdw blurRad="12700" dist="9525" dir="16560000" rotWithShape="0">
              <a:schemeClr val="accent1"/>
            </a:outerShdw>
          </a:effectLst>
        </p:spPr>
        <p:txBody>
          <a:bodyPr anchor="ctr">
            <a:normAutofit/>
          </a:bodyPr>
          <a:lstStyle>
            <a:lvl1pPr indent="-419100">
              <a:buClr>
                <a:schemeClr val="accent5"/>
              </a:buClr>
              <a:buSzPts val="3000"/>
              <a:defRPr sz="3000" b="1" i="1">
                <a:solidFill>
                  <a:schemeClr val="accent5"/>
                </a:solidFill>
                <a:latin typeface="Barlow"/>
                <a:ea typeface="Barlow"/>
                <a:cs typeface="Barlow"/>
                <a:sym typeface="Barlow"/>
              </a:defRPr>
            </a:lvl1pPr>
            <a:lvl2pPr indent="-419100">
              <a:buClr>
                <a:schemeClr val="accent5"/>
              </a:buClr>
              <a:buSzPts val="3000"/>
              <a:defRPr sz="3000" b="1" i="1">
                <a:solidFill>
                  <a:schemeClr val="accent5"/>
                </a:solidFill>
                <a:latin typeface="Barlow"/>
                <a:ea typeface="Barlow"/>
                <a:cs typeface="Barlow"/>
                <a:sym typeface="Barlow"/>
              </a:defRPr>
            </a:lvl2pPr>
            <a:lvl3pPr indent="-419100">
              <a:buClr>
                <a:schemeClr val="accent5"/>
              </a:buClr>
              <a:buSzPts val="3000"/>
              <a:defRPr sz="3000" b="1" i="1">
                <a:solidFill>
                  <a:schemeClr val="accent5"/>
                </a:solidFill>
                <a:latin typeface="Barlow"/>
                <a:ea typeface="Barlow"/>
                <a:cs typeface="Barlow"/>
                <a:sym typeface="Barlow"/>
              </a:defRPr>
            </a:lvl3pPr>
            <a:lvl4pPr indent="-419100">
              <a:buClr>
                <a:schemeClr val="accent5"/>
              </a:buClr>
              <a:buSzPts val="3000"/>
              <a:defRPr sz="3000" b="1" i="1">
                <a:solidFill>
                  <a:schemeClr val="accent5"/>
                </a:solidFill>
                <a:latin typeface="Barlow"/>
                <a:ea typeface="Barlow"/>
                <a:cs typeface="Barlow"/>
                <a:sym typeface="Barlow"/>
              </a:defRPr>
            </a:lvl4pPr>
            <a:lvl5pPr indent="-419100">
              <a:buClr>
                <a:schemeClr val="accent5"/>
              </a:buClr>
              <a:buSzPts val="3000"/>
              <a:defRPr sz="3000" b="1" i="1">
                <a:solidFill>
                  <a:schemeClr val="accent5"/>
                </a:solidFill>
                <a:latin typeface="Barlow"/>
                <a:ea typeface="Barlow"/>
                <a:cs typeface="Barlow"/>
                <a:sym typeface="Barlow"/>
              </a:defRPr>
            </a:lvl5pPr>
          </a:lstStyle>
          <a:p>
            <a:r>
              <a:t>Body Level One</a:t>
            </a:r>
          </a:p>
          <a:p>
            <a:pPr lvl="1"/>
            <a:r>
              <a:t>Body Level Two</a:t>
            </a:r>
          </a:p>
          <a:p>
            <a:pPr lvl="2"/>
            <a:r>
              <a:t>Body Level Three</a:t>
            </a:r>
          </a:p>
          <a:p>
            <a:pPr lvl="3"/>
            <a:r>
              <a:t>Body Level Four</a:t>
            </a:r>
          </a:p>
          <a:p>
            <a:pPr lvl="4"/>
            <a:r>
              <a:t>Body Level Five</a:t>
            </a:r>
          </a:p>
        </p:txBody>
      </p:sp>
      <p:sp>
        <p:nvSpPr>
          <p:cNvPr id="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7" name="Google Shape;25;p4"/>
          <p:cNvSpPr/>
          <p:nvPr/>
        </p:nvSpPr>
        <p:spPr>
          <a:xfrm>
            <a:off x="-1" y="2550905"/>
            <a:ext cx="509101" cy="41701"/>
          </a:xfrm>
          <a:prstGeom prst="rect">
            <a:avLst/>
          </a:prstGeom>
          <a:gradFill>
            <a:gsLst>
              <a:gs pos="0">
                <a:srgbClr val="FFFFFF">
                  <a:alpha val="29802"/>
                </a:srgbClr>
              </a:gs>
              <a:gs pos="100000">
                <a:srgbClr val="FFFFFF">
                  <a:alpha val="0"/>
                </a:srgbClr>
              </a:gs>
            </a:gsLst>
            <a:lin ang="10800025"/>
          </a:gradFill>
          <a:ln w="12700">
            <a:miter lim="400000"/>
          </a:ln>
        </p:spPr>
        <p:txBody>
          <a:bodyPr lIns="45719" rIns="45719" anchor="ctr"/>
          <a:lstStyle/>
          <a:p>
            <a:pPr>
              <a:defRPr>
                <a:solidFill>
                  <a:schemeClr val="accent5"/>
                </a:solidFill>
              </a:defRPr>
            </a:pPr>
            <a:endParaRPr/>
          </a:p>
        </p:txBody>
      </p:sp>
      <p:sp>
        <p:nvSpPr>
          <p:cNvPr id="38" name="Google Shape;26;p4"/>
          <p:cNvSpPr/>
          <p:nvPr/>
        </p:nvSpPr>
        <p:spPr>
          <a:xfrm>
            <a:off x="506424" y="2550905"/>
            <a:ext cx="212701" cy="41701"/>
          </a:xfrm>
          <a:prstGeom prst="rect">
            <a:avLst/>
          </a:prstGeom>
          <a:solidFill>
            <a:schemeClr val="accent1"/>
          </a:solidFill>
          <a:ln w="12700">
            <a:miter lim="400000"/>
          </a:ln>
        </p:spPr>
        <p:txBody>
          <a:bodyPr lIns="45719" rIns="45719" anchor="ctr"/>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_AND_BODY">
    <p:spTree>
      <p:nvGrpSpPr>
        <p:cNvPr id="1" name=""/>
        <p:cNvGrpSpPr/>
        <p:nvPr/>
      </p:nvGrpSpPr>
      <p:grpSpPr>
        <a:xfrm>
          <a:off x="0" y="0"/>
          <a:ext cx="0" cy="0"/>
          <a:chOff x="0" y="0"/>
          <a:chExt cx="0" cy="0"/>
        </a:xfrm>
      </p:grpSpPr>
      <p:sp>
        <p:nvSpPr>
          <p:cNvPr id="45" name="Google Shape;9;p1"/>
          <p:cNvSpPr/>
          <p:nvPr/>
        </p:nvSpPr>
        <p:spPr>
          <a:xfrm>
            <a:off x="-1" y="5096950"/>
            <a:ext cx="8719802" cy="46501"/>
          </a:xfrm>
          <a:prstGeom prst="rect">
            <a:avLst/>
          </a:prstGeom>
          <a:gradFill>
            <a:gsLst>
              <a:gs pos="0">
                <a:srgbClr val="FFFFFF">
                  <a:alpha val="29802"/>
                </a:srgbClr>
              </a:gs>
              <a:gs pos="100000">
                <a:srgbClr val="FFFFFF">
                  <a:alpha val="0"/>
                </a:srgbClr>
              </a:gs>
            </a:gsLst>
            <a:lin ang="10800000"/>
          </a:gradFill>
          <a:ln w="12700">
            <a:miter lim="400000"/>
          </a:ln>
        </p:spPr>
        <p:txBody>
          <a:bodyPr lIns="45719" rIns="45719" anchor="ctr"/>
          <a:lstStyle/>
          <a:p>
            <a:pPr>
              <a:defRPr>
                <a:solidFill>
                  <a:srgbClr val="000000"/>
                </a:solidFill>
              </a:defRPr>
            </a:pPr>
            <a:endParaRPr/>
          </a:p>
        </p:txBody>
      </p:sp>
      <p:sp>
        <p:nvSpPr>
          <p:cNvPr id="46" name="Google Shape;10;p1"/>
          <p:cNvSpPr/>
          <p:nvPr/>
        </p:nvSpPr>
        <p:spPr>
          <a:xfrm>
            <a:off x="8693400" y="5096950"/>
            <a:ext cx="450601" cy="46501"/>
          </a:xfrm>
          <a:prstGeom prst="rect">
            <a:avLst/>
          </a:prstGeom>
          <a:solidFill>
            <a:schemeClr val="accent2"/>
          </a:solidFill>
          <a:ln w="12700">
            <a:miter lim="400000"/>
          </a:ln>
        </p:spPr>
        <p:txBody>
          <a:bodyPr lIns="45719" rIns="45719" anchor="ctr"/>
          <a:lstStyle/>
          <a:p>
            <a:pPr>
              <a:defRPr>
                <a:solidFill>
                  <a:srgbClr val="000000"/>
                </a:solidFill>
              </a:defRPr>
            </a:pPr>
            <a:endParaRPr/>
          </a:p>
        </p:txBody>
      </p:sp>
      <p:sp>
        <p:nvSpPr>
          <p:cNvPr id="47" name="Title Text"/>
          <p:cNvSpPr txBox="1">
            <a:spLocks noGrp="1"/>
          </p:cNvSpPr>
          <p:nvPr>
            <p:ph type="title"/>
          </p:nvPr>
        </p:nvSpPr>
        <p:spPr>
          <a:xfrm>
            <a:off x="855300" y="836000"/>
            <a:ext cx="5307001" cy="396301"/>
          </a:xfrm>
          <a:prstGeom prst="rect">
            <a:avLst/>
          </a:prstGeom>
        </p:spPr>
        <p:txBody>
          <a:bodyPr>
            <a:normAutofit/>
          </a:bodyPr>
          <a:lstStyle/>
          <a:p>
            <a:r>
              <a:t>Title Text</a:t>
            </a:r>
          </a:p>
        </p:txBody>
      </p:sp>
      <p:sp>
        <p:nvSpPr>
          <p:cNvPr id="48" name="Body Level One…"/>
          <p:cNvSpPr txBox="1">
            <a:spLocks noGrp="1"/>
          </p:cNvSpPr>
          <p:nvPr>
            <p:ph type="body" sz="half" idx="1"/>
          </p:nvPr>
        </p:nvSpPr>
        <p:spPr>
          <a:xfrm>
            <a:off x="855300" y="1353947"/>
            <a:ext cx="5307001" cy="303390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grpSp>
        <p:nvGrpSpPr>
          <p:cNvPr id="52" name="Google Shape;31;p5"/>
          <p:cNvGrpSpPr/>
          <p:nvPr/>
        </p:nvGrpSpPr>
        <p:grpSpPr>
          <a:xfrm>
            <a:off x="-1" y="1120425"/>
            <a:ext cx="719127" cy="41710"/>
            <a:chOff x="0" y="0"/>
            <a:chExt cx="719125" cy="41709"/>
          </a:xfrm>
        </p:grpSpPr>
        <p:sp>
          <p:nvSpPr>
            <p:cNvPr id="50" name="Google Shape;32;p5"/>
            <p:cNvSpPr/>
            <p:nvPr/>
          </p:nvSpPr>
          <p:spPr>
            <a:xfrm>
              <a:off x="-1" y="-1"/>
              <a:ext cx="509101" cy="41702"/>
            </a:xfrm>
            <a:prstGeom prst="rect">
              <a:avLst/>
            </a:prstGeom>
            <a:gradFill flip="none" rotWithShape="1">
              <a:gsLst>
                <a:gs pos="0">
                  <a:srgbClr val="FFFFFF">
                    <a:alpha val="29802"/>
                  </a:srgbClr>
                </a:gs>
                <a:gs pos="100000">
                  <a:srgbClr val="FFFFFF">
                    <a:alpha val="0"/>
                  </a:srgbClr>
                </a:gs>
              </a:gsLst>
              <a:lin ang="10800025"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51" name="Google Shape;33;p5"/>
            <p:cNvSpPr/>
            <p:nvPr/>
          </p:nvSpPr>
          <p:spPr>
            <a:xfrm>
              <a:off x="506425" y="8"/>
              <a:ext cx="212701" cy="41702"/>
            </a:xfrm>
            <a:prstGeom prst="rect">
              <a:avLst/>
            </a:pr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_AND_TWO_COLUMNS">
    <p:spTree>
      <p:nvGrpSpPr>
        <p:cNvPr id="1" name=""/>
        <p:cNvGrpSpPr/>
        <p:nvPr/>
      </p:nvGrpSpPr>
      <p:grpSpPr>
        <a:xfrm>
          <a:off x="0" y="0"/>
          <a:ext cx="0" cy="0"/>
          <a:chOff x="0" y="0"/>
          <a:chExt cx="0" cy="0"/>
        </a:xfrm>
      </p:grpSpPr>
      <p:sp>
        <p:nvSpPr>
          <p:cNvPr id="59" name="Google Shape;9;p1"/>
          <p:cNvSpPr/>
          <p:nvPr/>
        </p:nvSpPr>
        <p:spPr>
          <a:xfrm>
            <a:off x="-1" y="5096950"/>
            <a:ext cx="8719802" cy="46501"/>
          </a:xfrm>
          <a:prstGeom prst="rect">
            <a:avLst/>
          </a:prstGeom>
          <a:gradFill>
            <a:gsLst>
              <a:gs pos="0">
                <a:srgbClr val="FFFFFF">
                  <a:alpha val="29802"/>
                </a:srgbClr>
              </a:gs>
              <a:gs pos="100000">
                <a:srgbClr val="FFFFFF">
                  <a:alpha val="0"/>
                </a:srgbClr>
              </a:gs>
            </a:gsLst>
            <a:lin ang="10800000"/>
          </a:gradFill>
          <a:ln w="12700">
            <a:miter lim="400000"/>
          </a:ln>
        </p:spPr>
        <p:txBody>
          <a:bodyPr lIns="45719" rIns="45719" anchor="ctr"/>
          <a:lstStyle/>
          <a:p>
            <a:pPr>
              <a:defRPr>
                <a:solidFill>
                  <a:srgbClr val="000000"/>
                </a:solidFill>
              </a:defRPr>
            </a:pPr>
            <a:endParaRPr/>
          </a:p>
        </p:txBody>
      </p:sp>
      <p:sp>
        <p:nvSpPr>
          <p:cNvPr id="60" name="Google Shape;10;p1"/>
          <p:cNvSpPr/>
          <p:nvPr/>
        </p:nvSpPr>
        <p:spPr>
          <a:xfrm>
            <a:off x="8693400" y="5096950"/>
            <a:ext cx="450601" cy="46501"/>
          </a:xfrm>
          <a:prstGeom prst="rect">
            <a:avLst/>
          </a:prstGeom>
          <a:solidFill>
            <a:schemeClr val="accent2"/>
          </a:solidFill>
          <a:ln w="12700">
            <a:miter lim="400000"/>
          </a:ln>
        </p:spPr>
        <p:txBody>
          <a:bodyPr lIns="45719" rIns="45719" anchor="ctr"/>
          <a:lstStyle/>
          <a:p>
            <a:pPr>
              <a:defRPr>
                <a:solidFill>
                  <a:srgbClr val="000000"/>
                </a:solidFill>
              </a:defRPr>
            </a:pPr>
            <a:endParaRPr/>
          </a:p>
        </p:txBody>
      </p:sp>
      <p:sp>
        <p:nvSpPr>
          <p:cNvPr id="61" name="Title Text"/>
          <p:cNvSpPr txBox="1">
            <a:spLocks noGrp="1"/>
          </p:cNvSpPr>
          <p:nvPr>
            <p:ph type="title"/>
          </p:nvPr>
        </p:nvSpPr>
        <p:spPr>
          <a:xfrm>
            <a:off x="855300" y="836000"/>
            <a:ext cx="5307001" cy="396301"/>
          </a:xfrm>
          <a:prstGeom prst="rect">
            <a:avLst/>
          </a:prstGeom>
        </p:spPr>
        <p:txBody>
          <a:bodyPr>
            <a:normAutofit/>
          </a:bodyPr>
          <a:lstStyle/>
          <a:p>
            <a:r>
              <a:t>Title Text</a:t>
            </a:r>
          </a:p>
        </p:txBody>
      </p:sp>
      <p:sp>
        <p:nvSpPr>
          <p:cNvPr id="62" name="Body Level One…"/>
          <p:cNvSpPr txBox="1">
            <a:spLocks noGrp="1"/>
          </p:cNvSpPr>
          <p:nvPr>
            <p:ph type="body" sz="quarter" idx="1"/>
          </p:nvPr>
        </p:nvSpPr>
        <p:spPr>
          <a:xfrm>
            <a:off x="855275" y="1353950"/>
            <a:ext cx="2479501" cy="3418200"/>
          </a:xfrm>
          <a:prstGeom prst="rect">
            <a:avLst/>
          </a:prstGeom>
        </p:spPr>
        <p:txBody>
          <a:bodyPr>
            <a:normAutofit/>
          </a:bodyPr>
          <a:lstStyle>
            <a:lvl1pPr indent="-355600">
              <a:buSzPts val="2000"/>
              <a:defRPr sz="2000"/>
            </a:lvl1pPr>
            <a:lvl2pPr indent="-355600">
              <a:buSzPts val="2000"/>
              <a:defRPr sz="2000"/>
            </a:lvl2pPr>
            <a:lvl3pPr indent="-355600">
              <a:buSzPts val="2000"/>
              <a:defRPr sz="2000"/>
            </a:lvl3pPr>
            <a:lvl4pPr indent="-355600">
              <a:buSzPts val="2000"/>
              <a:defRPr sz="2000"/>
            </a:lvl4pPr>
            <a:lvl5pPr indent="-355600">
              <a:buSzPts val="2000"/>
              <a:defRPr sz="2000"/>
            </a:lvl5pPr>
          </a:lstStyle>
          <a:p>
            <a:r>
              <a:t>Body Level One</a:t>
            </a:r>
          </a:p>
          <a:p>
            <a:pPr lvl="1"/>
            <a:r>
              <a:t>Body Level Two</a:t>
            </a:r>
          </a:p>
          <a:p>
            <a:pPr lvl="2"/>
            <a:r>
              <a:t>Body Level Three</a:t>
            </a:r>
          </a:p>
          <a:p>
            <a:pPr lvl="3"/>
            <a:r>
              <a:t>Body Level Four</a:t>
            </a:r>
          </a:p>
          <a:p>
            <a:pPr lvl="4"/>
            <a:r>
              <a:t>Body Level Five</a:t>
            </a:r>
          </a:p>
        </p:txBody>
      </p:sp>
      <p:sp>
        <p:nvSpPr>
          <p:cNvPr id="63" name="Google Shape;37;p6"/>
          <p:cNvSpPr txBox="1">
            <a:spLocks noGrp="1"/>
          </p:cNvSpPr>
          <p:nvPr>
            <p:ph type="body" sz="quarter" idx="21"/>
          </p:nvPr>
        </p:nvSpPr>
        <p:spPr>
          <a:xfrm>
            <a:off x="3682698" y="1353950"/>
            <a:ext cx="2479501" cy="3418200"/>
          </a:xfrm>
          <a:prstGeom prst="rect">
            <a:avLst/>
          </a:prstGeom>
        </p:spPr>
        <p:txBody>
          <a:bodyPr>
            <a:normAutofit/>
          </a:bodyPr>
          <a:lstStyle/>
          <a:p>
            <a:pPr indent="-355600">
              <a:buSzPts val="2000"/>
              <a:defRPr sz="2000"/>
            </a:pPr>
            <a:endParaRP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grpSp>
        <p:nvGrpSpPr>
          <p:cNvPr id="67" name="Google Shape;39;p6"/>
          <p:cNvGrpSpPr/>
          <p:nvPr/>
        </p:nvGrpSpPr>
        <p:grpSpPr>
          <a:xfrm>
            <a:off x="-1" y="1120425"/>
            <a:ext cx="719127" cy="41710"/>
            <a:chOff x="0" y="0"/>
            <a:chExt cx="719125" cy="41709"/>
          </a:xfrm>
        </p:grpSpPr>
        <p:sp>
          <p:nvSpPr>
            <p:cNvPr id="65" name="Google Shape;40;p6"/>
            <p:cNvSpPr/>
            <p:nvPr/>
          </p:nvSpPr>
          <p:spPr>
            <a:xfrm>
              <a:off x="-1" y="-1"/>
              <a:ext cx="509101" cy="41702"/>
            </a:xfrm>
            <a:prstGeom prst="rect">
              <a:avLst/>
            </a:prstGeom>
            <a:gradFill flip="none" rotWithShape="1">
              <a:gsLst>
                <a:gs pos="0">
                  <a:srgbClr val="FFFFFF">
                    <a:alpha val="29802"/>
                  </a:srgbClr>
                </a:gs>
                <a:gs pos="100000">
                  <a:srgbClr val="FFFFFF">
                    <a:alpha val="0"/>
                  </a:srgbClr>
                </a:gs>
              </a:gsLst>
              <a:lin ang="10800025"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6" name="Google Shape;41;p6"/>
            <p:cNvSpPr/>
            <p:nvPr/>
          </p:nvSpPr>
          <p:spPr>
            <a:xfrm>
              <a:off x="506425" y="8"/>
              <a:ext cx="212701" cy="41702"/>
            </a:xfrm>
            <a:prstGeom prst="rect">
              <a:avLst/>
            </a:pr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_AND_TWO_COLUMNS_1">
    <p:spTree>
      <p:nvGrpSpPr>
        <p:cNvPr id="1" name=""/>
        <p:cNvGrpSpPr/>
        <p:nvPr/>
      </p:nvGrpSpPr>
      <p:grpSpPr>
        <a:xfrm>
          <a:off x="0" y="0"/>
          <a:ext cx="0" cy="0"/>
          <a:chOff x="0" y="0"/>
          <a:chExt cx="0" cy="0"/>
        </a:xfrm>
      </p:grpSpPr>
      <p:sp>
        <p:nvSpPr>
          <p:cNvPr id="74" name="Google Shape;9;p1"/>
          <p:cNvSpPr/>
          <p:nvPr/>
        </p:nvSpPr>
        <p:spPr>
          <a:xfrm>
            <a:off x="-1" y="5096950"/>
            <a:ext cx="8719802" cy="46501"/>
          </a:xfrm>
          <a:prstGeom prst="rect">
            <a:avLst/>
          </a:prstGeom>
          <a:gradFill>
            <a:gsLst>
              <a:gs pos="0">
                <a:srgbClr val="FFFFFF">
                  <a:alpha val="29802"/>
                </a:srgbClr>
              </a:gs>
              <a:gs pos="100000">
                <a:srgbClr val="FFFFFF">
                  <a:alpha val="0"/>
                </a:srgbClr>
              </a:gs>
            </a:gsLst>
            <a:lin ang="10800000"/>
          </a:gradFill>
          <a:ln w="12700">
            <a:miter lim="400000"/>
          </a:ln>
        </p:spPr>
        <p:txBody>
          <a:bodyPr lIns="45719" rIns="45719" anchor="ctr"/>
          <a:lstStyle/>
          <a:p>
            <a:pPr>
              <a:defRPr>
                <a:solidFill>
                  <a:srgbClr val="000000"/>
                </a:solidFill>
              </a:defRPr>
            </a:pPr>
            <a:endParaRPr/>
          </a:p>
        </p:txBody>
      </p:sp>
      <p:sp>
        <p:nvSpPr>
          <p:cNvPr id="75" name="Google Shape;10;p1"/>
          <p:cNvSpPr/>
          <p:nvPr/>
        </p:nvSpPr>
        <p:spPr>
          <a:xfrm>
            <a:off x="8693400" y="5096950"/>
            <a:ext cx="450601" cy="46501"/>
          </a:xfrm>
          <a:prstGeom prst="rect">
            <a:avLst/>
          </a:prstGeom>
          <a:solidFill>
            <a:schemeClr val="accent2"/>
          </a:solidFill>
          <a:ln w="12700">
            <a:miter lim="400000"/>
          </a:ln>
        </p:spPr>
        <p:txBody>
          <a:bodyPr lIns="45719" rIns="45719" anchor="ctr"/>
          <a:lstStyle/>
          <a:p>
            <a:pPr>
              <a:defRPr>
                <a:solidFill>
                  <a:srgbClr val="000000"/>
                </a:solidFill>
              </a:defRPr>
            </a:pPr>
            <a:endParaRPr/>
          </a:p>
        </p:txBody>
      </p:sp>
      <p:sp>
        <p:nvSpPr>
          <p:cNvPr id="76" name="Title Text"/>
          <p:cNvSpPr txBox="1">
            <a:spLocks noGrp="1"/>
          </p:cNvSpPr>
          <p:nvPr>
            <p:ph type="title"/>
          </p:nvPr>
        </p:nvSpPr>
        <p:spPr>
          <a:xfrm>
            <a:off x="855300" y="836000"/>
            <a:ext cx="7433400" cy="396301"/>
          </a:xfrm>
          <a:prstGeom prst="rect">
            <a:avLst/>
          </a:prstGeom>
        </p:spPr>
        <p:txBody>
          <a:bodyPr>
            <a:normAutofit/>
          </a:bodyPr>
          <a:lstStyle/>
          <a:p>
            <a:r>
              <a:t>Title Text</a:t>
            </a:r>
          </a:p>
        </p:txBody>
      </p:sp>
      <p:sp>
        <p:nvSpPr>
          <p:cNvPr id="77" name="Body Level One…"/>
          <p:cNvSpPr txBox="1">
            <a:spLocks noGrp="1"/>
          </p:cNvSpPr>
          <p:nvPr>
            <p:ph type="body" sz="quarter" idx="1"/>
          </p:nvPr>
        </p:nvSpPr>
        <p:spPr>
          <a:xfrm>
            <a:off x="855300" y="1353950"/>
            <a:ext cx="2315700" cy="3418200"/>
          </a:xfrm>
          <a:prstGeom prst="rect">
            <a:avLst/>
          </a:prstGeom>
        </p:spPr>
        <p:txBody>
          <a:bodyPr>
            <a:normAutofit/>
          </a:bodyPr>
          <a:lstStyle>
            <a:lvl1pPr indent="-342900">
              <a:buSzPts val="1800"/>
              <a:defRPr sz="1800"/>
            </a:lvl1pPr>
            <a:lvl2pPr indent="-342900">
              <a:buSzPts val="1800"/>
              <a:defRPr sz="1800"/>
            </a:lvl2pPr>
            <a:lvl3pPr indent="-342900">
              <a:buSzPts val="1800"/>
              <a:defRPr sz="1800"/>
            </a:lvl3pPr>
            <a:lvl4pPr indent="-342900">
              <a:buSzPts val="1800"/>
              <a:defRPr sz="1800"/>
            </a:lvl4pPr>
            <a:lvl5pPr indent="-342900">
              <a:buSzPts val="1800"/>
              <a:defRPr sz="1800"/>
            </a:lvl5pPr>
          </a:lstStyle>
          <a:p>
            <a:r>
              <a:t>Body Level One</a:t>
            </a:r>
          </a:p>
          <a:p>
            <a:pPr lvl="1"/>
            <a:r>
              <a:t>Body Level Two</a:t>
            </a:r>
          </a:p>
          <a:p>
            <a:pPr lvl="2"/>
            <a:r>
              <a:t>Body Level Three</a:t>
            </a:r>
          </a:p>
          <a:p>
            <a:pPr lvl="3"/>
            <a:r>
              <a:t>Body Level Four</a:t>
            </a:r>
          </a:p>
          <a:p>
            <a:pPr lvl="4"/>
            <a:r>
              <a:t>Body Level Five</a:t>
            </a:r>
          </a:p>
        </p:txBody>
      </p:sp>
      <p:sp>
        <p:nvSpPr>
          <p:cNvPr id="78" name="Google Shape;45;p7"/>
          <p:cNvSpPr txBox="1">
            <a:spLocks noGrp="1"/>
          </p:cNvSpPr>
          <p:nvPr>
            <p:ph type="body" sz="quarter" idx="21"/>
          </p:nvPr>
        </p:nvSpPr>
        <p:spPr>
          <a:xfrm>
            <a:off x="3414195" y="1353950"/>
            <a:ext cx="2315701" cy="3418200"/>
          </a:xfrm>
          <a:prstGeom prst="rect">
            <a:avLst/>
          </a:prstGeom>
        </p:spPr>
        <p:txBody>
          <a:bodyPr>
            <a:normAutofit/>
          </a:bodyPr>
          <a:lstStyle/>
          <a:p>
            <a:pPr indent="-342900">
              <a:buSzPts val="1800"/>
              <a:defRPr sz="1800"/>
            </a:pPr>
            <a:endParaRPr/>
          </a:p>
        </p:txBody>
      </p:sp>
      <p:sp>
        <p:nvSpPr>
          <p:cNvPr id="79" name="Google Shape;46;p7"/>
          <p:cNvSpPr txBox="1">
            <a:spLocks noGrp="1"/>
          </p:cNvSpPr>
          <p:nvPr>
            <p:ph type="body" sz="quarter" idx="22"/>
          </p:nvPr>
        </p:nvSpPr>
        <p:spPr>
          <a:xfrm>
            <a:off x="5973090" y="1353950"/>
            <a:ext cx="2315701" cy="3418200"/>
          </a:xfrm>
          <a:prstGeom prst="rect">
            <a:avLst/>
          </a:prstGeom>
        </p:spPr>
        <p:txBody>
          <a:bodyPr>
            <a:normAutofit/>
          </a:bodyPr>
          <a:lstStyle/>
          <a:p>
            <a:pPr indent="-342900">
              <a:buSzPts val="1800"/>
              <a:defRPr sz="18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grpSp>
        <p:nvGrpSpPr>
          <p:cNvPr id="83" name="Google Shape;48;p7"/>
          <p:cNvGrpSpPr/>
          <p:nvPr/>
        </p:nvGrpSpPr>
        <p:grpSpPr>
          <a:xfrm>
            <a:off x="-1" y="1120425"/>
            <a:ext cx="719127" cy="41710"/>
            <a:chOff x="0" y="0"/>
            <a:chExt cx="719125" cy="41709"/>
          </a:xfrm>
        </p:grpSpPr>
        <p:sp>
          <p:nvSpPr>
            <p:cNvPr id="81" name="Google Shape;49;p7"/>
            <p:cNvSpPr/>
            <p:nvPr/>
          </p:nvSpPr>
          <p:spPr>
            <a:xfrm>
              <a:off x="-1" y="-1"/>
              <a:ext cx="509101" cy="41702"/>
            </a:xfrm>
            <a:prstGeom prst="rect">
              <a:avLst/>
            </a:prstGeom>
            <a:gradFill flip="none" rotWithShape="1">
              <a:gsLst>
                <a:gs pos="0">
                  <a:srgbClr val="FFFFFF">
                    <a:alpha val="29802"/>
                  </a:srgbClr>
                </a:gs>
                <a:gs pos="100000">
                  <a:srgbClr val="FFFFFF">
                    <a:alpha val="0"/>
                  </a:srgbClr>
                </a:gs>
              </a:gsLst>
              <a:lin ang="10800025"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82" name="Google Shape;50;p7"/>
            <p:cNvSpPr/>
            <p:nvPr/>
          </p:nvSpPr>
          <p:spPr>
            <a:xfrm>
              <a:off x="506425" y="8"/>
              <a:ext cx="212701" cy="41702"/>
            </a:xfrm>
            <a:prstGeom prst="rect">
              <a:avLst/>
            </a:pr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_ONLY">
    <p:spTree>
      <p:nvGrpSpPr>
        <p:cNvPr id="1" name=""/>
        <p:cNvGrpSpPr/>
        <p:nvPr/>
      </p:nvGrpSpPr>
      <p:grpSpPr>
        <a:xfrm>
          <a:off x="0" y="0"/>
          <a:ext cx="0" cy="0"/>
          <a:chOff x="0" y="0"/>
          <a:chExt cx="0" cy="0"/>
        </a:xfrm>
      </p:grpSpPr>
      <p:sp>
        <p:nvSpPr>
          <p:cNvPr id="90" name="Google Shape;9;p1"/>
          <p:cNvSpPr/>
          <p:nvPr/>
        </p:nvSpPr>
        <p:spPr>
          <a:xfrm>
            <a:off x="-1" y="5096950"/>
            <a:ext cx="8719802" cy="46501"/>
          </a:xfrm>
          <a:prstGeom prst="rect">
            <a:avLst/>
          </a:prstGeom>
          <a:gradFill>
            <a:gsLst>
              <a:gs pos="0">
                <a:srgbClr val="FFFFFF">
                  <a:alpha val="29802"/>
                </a:srgbClr>
              </a:gs>
              <a:gs pos="100000">
                <a:srgbClr val="FFFFFF">
                  <a:alpha val="0"/>
                </a:srgbClr>
              </a:gs>
            </a:gsLst>
            <a:lin ang="10800000"/>
          </a:gradFill>
          <a:ln w="12700">
            <a:miter lim="400000"/>
          </a:ln>
        </p:spPr>
        <p:txBody>
          <a:bodyPr lIns="45719" rIns="45719" anchor="ctr"/>
          <a:lstStyle/>
          <a:p>
            <a:pPr>
              <a:defRPr>
                <a:solidFill>
                  <a:srgbClr val="000000"/>
                </a:solidFill>
              </a:defRPr>
            </a:pPr>
            <a:endParaRPr/>
          </a:p>
        </p:txBody>
      </p:sp>
      <p:sp>
        <p:nvSpPr>
          <p:cNvPr id="91" name="Google Shape;10;p1"/>
          <p:cNvSpPr/>
          <p:nvPr/>
        </p:nvSpPr>
        <p:spPr>
          <a:xfrm>
            <a:off x="8693400" y="5096950"/>
            <a:ext cx="450601" cy="46501"/>
          </a:xfrm>
          <a:prstGeom prst="rect">
            <a:avLst/>
          </a:prstGeom>
          <a:solidFill>
            <a:schemeClr val="accent2"/>
          </a:solidFill>
          <a:ln w="12700">
            <a:miter lim="400000"/>
          </a:ln>
        </p:spPr>
        <p:txBody>
          <a:bodyPr lIns="45719" rIns="45719" anchor="ctr"/>
          <a:lstStyle/>
          <a:p>
            <a:pPr>
              <a:defRPr>
                <a:solidFill>
                  <a:srgbClr val="000000"/>
                </a:solidFill>
              </a:defRPr>
            </a:pPr>
            <a:endParaRPr/>
          </a:p>
        </p:txBody>
      </p:sp>
      <p:sp>
        <p:nvSpPr>
          <p:cNvPr id="92" name="Title Text"/>
          <p:cNvSpPr txBox="1">
            <a:spLocks noGrp="1"/>
          </p:cNvSpPr>
          <p:nvPr>
            <p:ph type="title"/>
          </p:nvPr>
        </p:nvSpPr>
        <p:spPr>
          <a:xfrm>
            <a:off x="855300" y="836000"/>
            <a:ext cx="5307001" cy="396301"/>
          </a:xfrm>
          <a:prstGeom prst="rect">
            <a:avLst/>
          </a:prstGeom>
        </p:spPr>
        <p:txBody>
          <a:bodyPr>
            <a:normAutofit/>
          </a:bodyPr>
          <a:lstStyle/>
          <a:p>
            <a:r>
              <a:t>Title Text</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grpSp>
        <p:nvGrpSpPr>
          <p:cNvPr id="96" name="Google Shape;54;p8"/>
          <p:cNvGrpSpPr/>
          <p:nvPr/>
        </p:nvGrpSpPr>
        <p:grpSpPr>
          <a:xfrm>
            <a:off x="-1" y="1120425"/>
            <a:ext cx="719127" cy="41710"/>
            <a:chOff x="0" y="0"/>
            <a:chExt cx="719125" cy="41709"/>
          </a:xfrm>
        </p:grpSpPr>
        <p:sp>
          <p:nvSpPr>
            <p:cNvPr id="94" name="Google Shape;55;p8"/>
            <p:cNvSpPr/>
            <p:nvPr/>
          </p:nvSpPr>
          <p:spPr>
            <a:xfrm>
              <a:off x="-1" y="-1"/>
              <a:ext cx="509101" cy="41702"/>
            </a:xfrm>
            <a:prstGeom prst="rect">
              <a:avLst/>
            </a:prstGeom>
            <a:gradFill flip="none" rotWithShape="1">
              <a:gsLst>
                <a:gs pos="0">
                  <a:srgbClr val="FFFFFF">
                    <a:alpha val="29802"/>
                  </a:srgbClr>
                </a:gs>
                <a:gs pos="100000">
                  <a:srgbClr val="FFFFFF">
                    <a:alpha val="0"/>
                  </a:srgbClr>
                </a:gs>
              </a:gsLst>
              <a:lin ang="10800025"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95" name="Google Shape;56;p8"/>
            <p:cNvSpPr/>
            <p:nvPr/>
          </p:nvSpPr>
          <p:spPr>
            <a:xfrm>
              <a:off x="506425" y="8"/>
              <a:ext cx="212701" cy="41702"/>
            </a:xfrm>
            <a:prstGeom prst="rect">
              <a:avLst/>
            </a:pr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APTION_ONLY">
    <p:spTree>
      <p:nvGrpSpPr>
        <p:cNvPr id="1" name=""/>
        <p:cNvGrpSpPr/>
        <p:nvPr/>
      </p:nvGrpSpPr>
      <p:grpSpPr>
        <a:xfrm>
          <a:off x="0" y="0"/>
          <a:ext cx="0" cy="0"/>
          <a:chOff x="0" y="0"/>
          <a:chExt cx="0" cy="0"/>
        </a:xfrm>
      </p:grpSpPr>
      <p:sp>
        <p:nvSpPr>
          <p:cNvPr id="103" name="Google Shape;9;p1"/>
          <p:cNvSpPr/>
          <p:nvPr/>
        </p:nvSpPr>
        <p:spPr>
          <a:xfrm>
            <a:off x="-1" y="5096950"/>
            <a:ext cx="8719802" cy="46501"/>
          </a:xfrm>
          <a:prstGeom prst="rect">
            <a:avLst/>
          </a:prstGeom>
          <a:gradFill>
            <a:gsLst>
              <a:gs pos="0">
                <a:srgbClr val="FFFFFF">
                  <a:alpha val="29802"/>
                </a:srgbClr>
              </a:gs>
              <a:gs pos="100000">
                <a:srgbClr val="FFFFFF">
                  <a:alpha val="0"/>
                </a:srgbClr>
              </a:gs>
            </a:gsLst>
            <a:lin ang="10800000"/>
          </a:gradFill>
          <a:ln w="12700">
            <a:miter lim="400000"/>
          </a:ln>
        </p:spPr>
        <p:txBody>
          <a:bodyPr lIns="45719" rIns="45719" anchor="ctr"/>
          <a:lstStyle/>
          <a:p>
            <a:pPr>
              <a:defRPr>
                <a:solidFill>
                  <a:srgbClr val="000000"/>
                </a:solidFill>
              </a:defRPr>
            </a:pPr>
            <a:endParaRPr/>
          </a:p>
        </p:txBody>
      </p:sp>
      <p:sp>
        <p:nvSpPr>
          <p:cNvPr id="104" name="Google Shape;10;p1"/>
          <p:cNvSpPr/>
          <p:nvPr/>
        </p:nvSpPr>
        <p:spPr>
          <a:xfrm>
            <a:off x="8693400" y="5096950"/>
            <a:ext cx="450601" cy="46501"/>
          </a:xfrm>
          <a:prstGeom prst="rect">
            <a:avLst/>
          </a:prstGeom>
          <a:solidFill>
            <a:schemeClr val="accent2"/>
          </a:solidFill>
          <a:ln w="12700">
            <a:miter lim="400000"/>
          </a:ln>
        </p:spPr>
        <p:txBody>
          <a:bodyPr lIns="45719" rIns="45719" anchor="ctr"/>
          <a:lstStyle/>
          <a:p>
            <a:pPr>
              <a:defRPr>
                <a:solidFill>
                  <a:srgbClr val="000000"/>
                </a:solidFill>
              </a:defRPr>
            </a:pPr>
            <a:endParaRPr/>
          </a:p>
        </p:txBody>
      </p:sp>
      <p:sp>
        <p:nvSpPr>
          <p:cNvPr id="105" name="Body Level One…"/>
          <p:cNvSpPr txBox="1">
            <a:spLocks noGrp="1"/>
          </p:cNvSpPr>
          <p:nvPr>
            <p:ph type="body" sz="quarter" idx="1"/>
          </p:nvPr>
        </p:nvSpPr>
        <p:spPr>
          <a:xfrm>
            <a:off x="855300" y="4406300"/>
            <a:ext cx="7433400" cy="311401"/>
          </a:xfrm>
          <a:prstGeom prst="rect">
            <a:avLst/>
          </a:prstGeom>
        </p:spPr>
        <p:txBody>
          <a:bodyPr>
            <a:normAutofit/>
          </a:bodyPr>
          <a:lstStyle>
            <a:lvl1pPr marL="228600" indent="0">
              <a:spcBef>
                <a:spcPts val="800"/>
              </a:spcBef>
              <a:buClrTx/>
              <a:buSzTx/>
              <a:buFontTx/>
              <a:buNone/>
              <a:defRPr sz="1800"/>
            </a:lvl1pPr>
            <a:lvl2pPr marL="819150" indent="-285750">
              <a:spcBef>
                <a:spcPts val="800"/>
              </a:spcBef>
              <a:buClrTx/>
              <a:buSzPts val="1800"/>
              <a:buFontTx/>
              <a:defRPr sz="1800"/>
            </a:lvl2pPr>
            <a:lvl3pPr marL="1276350" indent="-285750">
              <a:spcBef>
                <a:spcPts val="800"/>
              </a:spcBef>
              <a:buClrTx/>
              <a:buSzPts val="1800"/>
              <a:buFontTx/>
              <a:defRPr sz="1800"/>
            </a:lvl3pPr>
            <a:lvl4pPr marL="1733550" indent="-285750">
              <a:spcBef>
                <a:spcPts val="800"/>
              </a:spcBef>
              <a:buClrTx/>
              <a:buSzPts val="1800"/>
              <a:buFontTx/>
              <a:defRPr sz="1800"/>
            </a:lvl4pPr>
            <a:lvl5pPr marL="2190750" indent="-285750">
              <a:spcBef>
                <a:spcPts val="800"/>
              </a:spcBef>
              <a:buClrTx/>
              <a:buSzPts val="1800"/>
              <a:buFontTx/>
              <a:defRPr sz="1800"/>
            </a:lvl5pPr>
          </a:lstStyle>
          <a:p>
            <a:r>
              <a:t>Body Level One</a:t>
            </a:r>
          </a:p>
          <a:p>
            <a:pPr lvl="1"/>
            <a:r>
              <a:t>Body Level Two</a:t>
            </a:r>
          </a:p>
          <a:p>
            <a:pPr lvl="2"/>
            <a:r>
              <a:t>Body Level Three</a:t>
            </a:r>
          </a:p>
          <a:p>
            <a:pPr lvl="3"/>
            <a:r>
              <a:t>Body Level Four</a:t>
            </a:r>
          </a:p>
          <a:p>
            <a:pPr lvl="4"/>
            <a:r>
              <a:t>Body Level Five</a:t>
            </a:r>
          </a:p>
        </p:txBody>
      </p:sp>
      <p:sp>
        <p:nvSpPr>
          <p:cNvPr id="106" name="Slide Number"/>
          <p:cNvSpPr txBox="1">
            <a:spLocks noGrp="1"/>
          </p:cNvSpPr>
          <p:nvPr>
            <p:ph type="sldNum" sz="quarter" idx="2"/>
          </p:nvPr>
        </p:nvSpPr>
        <p:spPr>
          <a:prstGeom prst="rect">
            <a:avLst/>
          </a:prstGeom>
        </p:spPr>
        <p:txBody>
          <a:bodyPr/>
          <a:lstStyle/>
          <a:p>
            <a:fld id="{86CB4B4D-7CA3-9044-876B-883B54F8677D}" type="slidenum">
              <a:t>‹#›</a:t>
            </a:fld>
            <a:endParaRPr/>
          </a:p>
        </p:txBody>
      </p:sp>
      <p:grpSp>
        <p:nvGrpSpPr>
          <p:cNvPr id="109" name="Google Shape;60;p9"/>
          <p:cNvGrpSpPr/>
          <p:nvPr/>
        </p:nvGrpSpPr>
        <p:grpSpPr>
          <a:xfrm>
            <a:off x="-1" y="4541156"/>
            <a:ext cx="719127" cy="41701"/>
            <a:chOff x="0" y="0"/>
            <a:chExt cx="719125" cy="41700"/>
          </a:xfrm>
        </p:grpSpPr>
        <p:sp>
          <p:nvSpPr>
            <p:cNvPr id="107" name="Google Shape;61;p9"/>
            <p:cNvSpPr/>
            <p:nvPr/>
          </p:nvSpPr>
          <p:spPr>
            <a:xfrm>
              <a:off x="-1" y="-1"/>
              <a:ext cx="509101" cy="41702"/>
            </a:xfrm>
            <a:prstGeom prst="rect">
              <a:avLst/>
            </a:prstGeom>
            <a:gradFill flip="none" rotWithShape="1">
              <a:gsLst>
                <a:gs pos="0">
                  <a:srgbClr val="FFFFFF">
                    <a:alpha val="29802"/>
                  </a:srgbClr>
                </a:gs>
                <a:gs pos="100000">
                  <a:srgbClr val="FFFFFF">
                    <a:alpha val="0"/>
                  </a:srgbClr>
                </a:gs>
              </a:gsLst>
              <a:lin ang="10800025"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08" name="Google Shape;62;p9"/>
            <p:cNvSpPr/>
            <p:nvPr/>
          </p:nvSpPr>
          <p:spPr>
            <a:xfrm>
              <a:off x="506425" y="-1"/>
              <a:ext cx="212701" cy="41702"/>
            </a:xfrm>
            <a:prstGeom prst="rect">
              <a:avLst/>
            </a:pr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gs>
            <a:gs pos="100000">
              <a:schemeClr val="accent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Google Shape;9;p1"/>
          <p:cNvSpPr/>
          <p:nvPr/>
        </p:nvSpPr>
        <p:spPr>
          <a:xfrm>
            <a:off x="-1" y="5096950"/>
            <a:ext cx="8719802" cy="46501"/>
          </a:xfrm>
          <a:prstGeom prst="rect">
            <a:avLst/>
          </a:prstGeom>
          <a:gradFill>
            <a:gsLst>
              <a:gs pos="0">
                <a:srgbClr val="FFFFFF">
                  <a:alpha val="29802"/>
                </a:srgbClr>
              </a:gs>
              <a:gs pos="100000">
                <a:srgbClr val="FFFFFF">
                  <a:alpha val="0"/>
                </a:srgbClr>
              </a:gs>
            </a:gsLst>
            <a:lin ang="10800000"/>
          </a:gradFill>
          <a:ln w="12700">
            <a:miter lim="400000"/>
          </a:ln>
        </p:spPr>
        <p:txBody>
          <a:bodyPr lIns="45719" rIns="45719" anchor="ctr"/>
          <a:lstStyle/>
          <a:p>
            <a:pPr>
              <a:defRPr>
                <a:solidFill>
                  <a:srgbClr val="000000"/>
                </a:solidFill>
              </a:defRPr>
            </a:pPr>
            <a:endParaRPr/>
          </a:p>
        </p:txBody>
      </p:sp>
      <p:sp>
        <p:nvSpPr>
          <p:cNvPr id="3" name="Google Shape;10;p1"/>
          <p:cNvSpPr/>
          <p:nvPr/>
        </p:nvSpPr>
        <p:spPr>
          <a:xfrm>
            <a:off x="8693400" y="5096950"/>
            <a:ext cx="450601" cy="46501"/>
          </a:xfrm>
          <a:prstGeom prst="rect">
            <a:avLst/>
          </a:prstGeom>
          <a:solidFill>
            <a:schemeClr val="accent2"/>
          </a:solidFill>
          <a:ln w="12700">
            <a:miter lim="400000"/>
          </a:ln>
        </p:spPr>
        <p:txBody>
          <a:bodyPr lIns="45719" rIns="45719" anchor="ctr"/>
          <a:lstStyle/>
          <a:p>
            <a:pPr>
              <a:defRPr>
                <a:solidFill>
                  <a:srgbClr val="000000"/>
                </a:solidFill>
              </a:defRPr>
            </a:pPr>
            <a:endParaRPr/>
          </a:p>
        </p:txBody>
      </p:sp>
      <p:sp>
        <p:nvSpPr>
          <p:cNvPr id="4" name="Slide Number"/>
          <p:cNvSpPr txBox="1">
            <a:spLocks noGrp="1"/>
          </p:cNvSpPr>
          <p:nvPr>
            <p:ph type="sldNum" sz="quarter" idx="2"/>
          </p:nvPr>
        </p:nvSpPr>
        <p:spPr>
          <a:xfrm>
            <a:off x="8820529" y="4821800"/>
            <a:ext cx="196343" cy="203201"/>
          </a:xfrm>
          <a:prstGeom prst="rect">
            <a:avLst/>
          </a:prstGeom>
          <a:ln w="12700">
            <a:miter lim="400000"/>
          </a:ln>
        </p:spPr>
        <p:txBody>
          <a:bodyPr wrap="none" lIns="0" tIns="0" rIns="0" bIns="0" anchor="ctr">
            <a:spAutoFit/>
          </a:bodyPr>
          <a:lstStyle>
            <a:lvl1pPr algn="ctr">
              <a:defRPr sz="1300">
                <a:solidFill>
                  <a:schemeClr val="accent2"/>
                </a:solidFill>
                <a:latin typeface="Barlow Light"/>
                <a:ea typeface="Barlow Light"/>
                <a:cs typeface="Barlow Light"/>
                <a:sym typeface="Barlow Light"/>
              </a:defRPr>
            </a:lvl1pPr>
          </a:lstStyle>
          <a:p>
            <a:fld id="{86CB4B4D-7CA3-9044-876B-883B54F8677D}" type="slidenum">
              <a:t>‹#›</a:t>
            </a:fld>
            <a:endParaRPr/>
          </a:p>
        </p:txBody>
      </p:sp>
      <p:grpSp>
        <p:nvGrpSpPr>
          <p:cNvPr id="7" name="Google Shape;65;p10"/>
          <p:cNvGrpSpPr/>
          <p:nvPr/>
        </p:nvGrpSpPr>
        <p:grpSpPr>
          <a:xfrm>
            <a:off x="-1" y="2550905"/>
            <a:ext cx="719127" cy="41701"/>
            <a:chOff x="0" y="0"/>
            <a:chExt cx="719125" cy="41700"/>
          </a:xfrm>
        </p:grpSpPr>
        <p:sp>
          <p:nvSpPr>
            <p:cNvPr id="5" name="Google Shape;66;p10"/>
            <p:cNvSpPr/>
            <p:nvPr/>
          </p:nvSpPr>
          <p:spPr>
            <a:xfrm>
              <a:off x="-1" y="-1"/>
              <a:ext cx="509101" cy="41702"/>
            </a:xfrm>
            <a:prstGeom prst="rect">
              <a:avLst/>
            </a:prstGeom>
            <a:gradFill flip="none" rotWithShape="1">
              <a:gsLst>
                <a:gs pos="0">
                  <a:srgbClr val="FFFFFF">
                    <a:alpha val="29802"/>
                  </a:srgbClr>
                </a:gs>
                <a:gs pos="100000">
                  <a:srgbClr val="FFFFFF">
                    <a:alpha val="0"/>
                  </a:srgbClr>
                </a:gs>
              </a:gsLst>
              <a:lin ang="10800025"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 name="Google Shape;67;p10"/>
            <p:cNvSpPr/>
            <p:nvPr/>
          </p:nvSpPr>
          <p:spPr>
            <a:xfrm>
              <a:off x="506425" y="-1"/>
              <a:ext cx="212701" cy="41702"/>
            </a:xfrm>
            <a:prstGeom prst="rect">
              <a:avLst/>
            </a:pr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8" name="Title Text"/>
          <p:cNvSpPr txBox="1">
            <a:spLocks noGrp="1"/>
          </p:cNvSpPr>
          <p:nvPr>
            <p:ph type="title"/>
          </p:nvPr>
        </p:nvSpPr>
        <p:spPr>
          <a:xfrm>
            <a:off x="457200" y="0"/>
            <a:ext cx="8229600" cy="10632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lstStyle/>
          <a:p>
            <a:r>
              <a:t>Title Text</a:t>
            </a:r>
          </a:p>
        </p:txBody>
      </p:sp>
      <p:sp>
        <p:nvSpPr>
          <p:cNvPr id="9" name="Body Level One…"/>
          <p:cNvSpPr txBox="1">
            <a:spLocks noGrp="1"/>
          </p:cNvSpPr>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2400" b="1" i="0" u="none" strike="noStrike" cap="none" spc="0" baseline="0">
          <a:solidFill>
            <a:schemeClr val="accent1"/>
          </a:solidFill>
          <a:uFillTx/>
          <a:latin typeface="Barlow"/>
          <a:ea typeface="Barlow"/>
          <a:cs typeface="Barlow"/>
          <a:sym typeface="Barlow"/>
        </a:defRPr>
      </a:lvl1pPr>
      <a:lvl2pPr marL="0" marR="0" indent="0" algn="l" defTabSz="914400" rtl="0" latinLnBrk="0">
        <a:lnSpc>
          <a:spcPct val="90000"/>
        </a:lnSpc>
        <a:spcBef>
          <a:spcPts val="0"/>
        </a:spcBef>
        <a:spcAft>
          <a:spcPts val="0"/>
        </a:spcAft>
        <a:buClrTx/>
        <a:buSzTx/>
        <a:buFontTx/>
        <a:buNone/>
        <a:tabLst/>
        <a:defRPr sz="2400" b="1" i="0" u="none" strike="noStrike" cap="none" spc="0" baseline="0">
          <a:solidFill>
            <a:schemeClr val="accent1"/>
          </a:solidFill>
          <a:uFillTx/>
          <a:latin typeface="Barlow"/>
          <a:ea typeface="Barlow"/>
          <a:cs typeface="Barlow"/>
          <a:sym typeface="Barlow"/>
        </a:defRPr>
      </a:lvl2pPr>
      <a:lvl3pPr marL="0" marR="0" indent="0" algn="l" defTabSz="914400" rtl="0" latinLnBrk="0">
        <a:lnSpc>
          <a:spcPct val="90000"/>
        </a:lnSpc>
        <a:spcBef>
          <a:spcPts val="0"/>
        </a:spcBef>
        <a:spcAft>
          <a:spcPts val="0"/>
        </a:spcAft>
        <a:buClrTx/>
        <a:buSzTx/>
        <a:buFontTx/>
        <a:buNone/>
        <a:tabLst/>
        <a:defRPr sz="2400" b="1" i="0" u="none" strike="noStrike" cap="none" spc="0" baseline="0">
          <a:solidFill>
            <a:schemeClr val="accent1"/>
          </a:solidFill>
          <a:uFillTx/>
          <a:latin typeface="Barlow"/>
          <a:ea typeface="Barlow"/>
          <a:cs typeface="Barlow"/>
          <a:sym typeface="Barlow"/>
        </a:defRPr>
      </a:lvl3pPr>
      <a:lvl4pPr marL="0" marR="0" indent="0" algn="l" defTabSz="914400" rtl="0" latinLnBrk="0">
        <a:lnSpc>
          <a:spcPct val="90000"/>
        </a:lnSpc>
        <a:spcBef>
          <a:spcPts val="0"/>
        </a:spcBef>
        <a:spcAft>
          <a:spcPts val="0"/>
        </a:spcAft>
        <a:buClrTx/>
        <a:buSzTx/>
        <a:buFontTx/>
        <a:buNone/>
        <a:tabLst/>
        <a:defRPr sz="2400" b="1" i="0" u="none" strike="noStrike" cap="none" spc="0" baseline="0">
          <a:solidFill>
            <a:schemeClr val="accent1"/>
          </a:solidFill>
          <a:uFillTx/>
          <a:latin typeface="Barlow"/>
          <a:ea typeface="Barlow"/>
          <a:cs typeface="Barlow"/>
          <a:sym typeface="Barlow"/>
        </a:defRPr>
      </a:lvl4pPr>
      <a:lvl5pPr marL="0" marR="0" indent="0" algn="l" defTabSz="914400" rtl="0" latinLnBrk="0">
        <a:lnSpc>
          <a:spcPct val="90000"/>
        </a:lnSpc>
        <a:spcBef>
          <a:spcPts val="0"/>
        </a:spcBef>
        <a:spcAft>
          <a:spcPts val="0"/>
        </a:spcAft>
        <a:buClrTx/>
        <a:buSzTx/>
        <a:buFontTx/>
        <a:buNone/>
        <a:tabLst/>
        <a:defRPr sz="2400" b="1" i="0" u="none" strike="noStrike" cap="none" spc="0" baseline="0">
          <a:solidFill>
            <a:schemeClr val="accent1"/>
          </a:solidFill>
          <a:uFillTx/>
          <a:latin typeface="Barlow"/>
          <a:ea typeface="Barlow"/>
          <a:cs typeface="Barlow"/>
          <a:sym typeface="Barlow"/>
        </a:defRPr>
      </a:lvl5pPr>
      <a:lvl6pPr marL="0" marR="0" indent="0" algn="l" defTabSz="914400" rtl="0" latinLnBrk="0">
        <a:lnSpc>
          <a:spcPct val="90000"/>
        </a:lnSpc>
        <a:spcBef>
          <a:spcPts val="0"/>
        </a:spcBef>
        <a:spcAft>
          <a:spcPts val="0"/>
        </a:spcAft>
        <a:buClrTx/>
        <a:buSzTx/>
        <a:buFontTx/>
        <a:buNone/>
        <a:tabLst/>
        <a:defRPr sz="2400" b="1" i="0" u="none" strike="noStrike" cap="none" spc="0" baseline="0">
          <a:solidFill>
            <a:schemeClr val="accent1"/>
          </a:solidFill>
          <a:uFillTx/>
          <a:latin typeface="Barlow"/>
          <a:ea typeface="Barlow"/>
          <a:cs typeface="Barlow"/>
          <a:sym typeface="Barlow"/>
        </a:defRPr>
      </a:lvl6pPr>
      <a:lvl7pPr marL="0" marR="0" indent="0" algn="l" defTabSz="914400" rtl="0" latinLnBrk="0">
        <a:lnSpc>
          <a:spcPct val="90000"/>
        </a:lnSpc>
        <a:spcBef>
          <a:spcPts val="0"/>
        </a:spcBef>
        <a:spcAft>
          <a:spcPts val="0"/>
        </a:spcAft>
        <a:buClrTx/>
        <a:buSzTx/>
        <a:buFontTx/>
        <a:buNone/>
        <a:tabLst/>
        <a:defRPr sz="2400" b="1" i="0" u="none" strike="noStrike" cap="none" spc="0" baseline="0">
          <a:solidFill>
            <a:schemeClr val="accent1"/>
          </a:solidFill>
          <a:uFillTx/>
          <a:latin typeface="Barlow"/>
          <a:ea typeface="Barlow"/>
          <a:cs typeface="Barlow"/>
          <a:sym typeface="Barlow"/>
        </a:defRPr>
      </a:lvl7pPr>
      <a:lvl8pPr marL="0" marR="0" indent="0" algn="l" defTabSz="914400" rtl="0" latinLnBrk="0">
        <a:lnSpc>
          <a:spcPct val="90000"/>
        </a:lnSpc>
        <a:spcBef>
          <a:spcPts val="0"/>
        </a:spcBef>
        <a:spcAft>
          <a:spcPts val="0"/>
        </a:spcAft>
        <a:buClrTx/>
        <a:buSzTx/>
        <a:buFontTx/>
        <a:buNone/>
        <a:tabLst/>
        <a:defRPr sz="2400" b="1" i="0" u="none" strike="noStrike" cap="none" spc="0" baseline="0">
          <a:solidFill>
            <a:schemeClr val="accent1"/>
          </a:solidFill>
          <a:uFillTx/>
          <a:latin typeface="Barlow"/>
          <a:ea typeface="Barlow"/>
          <a:cs typeface="Barlow"/>
          <a:sym typeface="Barlow"/>
        </a:defRPr>
      </a:lvl8pPr>
      <a:lvl9pPr marL="0" marR="0" indent="0" algn="l" defTabSz="914400" rtl="0" latinLnBrk="0">
        <a:lnSpc>
          <a:spcPct val="90000"/>
        </a:lnSpc>
        <a:spcBef>
          <a:spcPts val="0"/>
        </a:spcBef>
        <a:spcAft>
          <a:spcPts val="0"/>
        </a:spcAft>
        <a:buClrTx/>
        <a:buSzTx/>
        <a:buFontTx/>
        <a:buNone/>
        <a:tabLst/>
        <a:defRPr sz="2400" b="1" i="0" u="none" strike="noStrike" cap="none" spc="0" baseline="0">
          <a:solidFill>
            <a:schemeClr val="accent1"/>
          </a:solidFill>
          <a:uFillTx/>
          <a:latin typeface="Barlow"/>
          <a:ea typeface="Barlow"/>
          <a:cs typeface="Barlow"/>
          <a:sym typeface="Barlow"/>
        </a:defRPr>
      </a:lvl9pPr>
    </p:titleStyle>
    <p:bodyStyle>
      <a:lvl1pPr marL="457200" marR="0" indent="-381000" algn="l" defTabSz="914400" rtl="0" latinLnBrk="0">
        <a:lnSpc>
          <a:spcPct val="115000"/>
        </a:lnSpc>
        <a:spcBef>
          <a:spcPts val="0"/>
        </a:spcBef>
        <a:spcAft>
          <a:spcPts val="0"/>
        </a:spcAft>
        <a:buClr>
          <a:srgbClr val="8870A0"/>
        </a:buClr>
        <a:buSzPts val="2400"/>
        <a:buFont typeface="Helvetica"/>
        <a:buChar char="╸"/>
        <a:tabLst/>
        <a:defRPr sz="2400" b="0" i="0" u="none" strike="noStrike" cap="none" spc="0" baseline="0">
          <a:solidFill>
            <a:srgbClr val="FFFFFF"/>
          </a:solidFill>
          <a:uFillTx/>
          <a:latin typeface="Barlow Light"/>
          <a:ea typeface="Barlow Light"/>
          <a:cs typeface="Barlow Light"/>
          <a:sym typeface="Barlow Light"/>
        </a:defRPr>
      </a:lvl1pPr>
      <a:lvl2pPr marL="914400" marR="0" indent="-381000" algn="l" defTabSz="914400" rtl="0" latinLnBrk="0">
        <a:lnSpc>
          <a:spcPct val="115000"/>
        </a:lnSpc>
        <a:spcBef>
          <a:spcPts val="0"/>
        </a:spcBef>
        <a:spcAft>
          <a:spcPts val="0"/>
        </a:spcAft>
        <a:buClr>
          <a:srgbClr val="8870A0"/>
        </a:buClr>
        <a:buSzPts val="2400"/>
        <a:buFont typeface="Helvetica"/>
        <a:buChar char="‧"/>
        <a:tabLst/>
        <a:defRPr sz="2400" b="0" i="0" u="none" strike="noStrike" cap="none" spc="0" baseline="0">
          <a:solidFill>
            <a:srgbClr val="FFFFFF"/>
          </a:solidFill>
          <a:uFillTx/>
          <a:latin typeface="Barlow Light"/>
          <a:ea typeface="Barlow Light"/>
          <a:cs typeface="Barlow Light"/>
          <a:sym typeface="Barlow Light"/>
        </a:defRPr>
      </a:lvl2pPr>
      <a:lvl3pPr marL="1371600" marR="0" indent="-381000" algn="l" defTabSz="914400" rtl="0" latinLnBrk="0">
        <a:lnSpc>
          <a:spcPct val="115000"/>
        </a:lnSpc>
        <a:spcBef>
          <a:spcPts val="0"/>
        </a:spcBef>
        <a:spcAft>
          <a:spcPts val="0"/>
        </a:spcAft>
        <a:buClr>
          <a:srgbClr val="8870A0"/>
        </a:buClr>
        <a:buSzPts val="2400"/>
        <a:buFont typeface="Helvetica"/>
        <a:buChar char="‧"/>
        <a:tabLst/>
        <a:defRPr sz="2400" b="0" i="0" u="none" strike="noStrike" cap="none" spc="0" baseline="0">
          <a:solidFill>
            <a:srgbClr val="FFFFFF"/>
          </a:solidFill>
          <a:uFillTx/>
          <a:latin typeface="Barlow Light"/>
          <a:ea typeface="Barlow Light"/>
          <a:cs typeface="Barlow Light"/>
          <a:sym typeface="Barlow Light"/>
        </a:defRPr>
      </a:lvl3pPr>
      <a:lvl4pPr marL="1828800" marR="0" indent="-381000" algn="l" defTabSz="914400" rtl="0" latinLnBrk="0">
        <a:lnSpc>
          <a:spcPct val="115000"/>
        </a:lnSpc>
        <a:spcBef>
          <a:spcPts val="0"/>
        </a:spcBef>
        <a:spcAft>
          <a:spcPts val="0"/>
        </a:spcAft>
        <a:buClr>
          <a:srgbClr val="8870A0"/>
        </a:buClr>
        <a:buSzPts val="2400"/>
        <a:buFont typeface="Helvetica"/>
        <a:buChar char="●"/>
        <a:tabLst/>
        <a:defRPr sz="2400" b="0" i="0" u="none" strike="noStrike" cap="none" spc="0" baseline="0">
          <a:solidFill>
            <a:srgbClr val="FFFFFF"/>
          </a:solidFill>
          <a:uFillTx/>
          <a:latin typeface="Barlow Light"/>
          <a:ea typeface="Barlow Light"/>
          <a:cs typeface="Barlow Light"/>
          <a:sym typeface="Barlow Light"/>
        </a:defRPr>
      </a:lvl4pPr>
      <a:lvl5pPr marL="2286000" marR="0" indent="-381000" algn="l" defTabSz="914400" rtl="0" latinLnBrk="0">
        <a:lnSpc>
          <a:spcPct val="115000"/>
        </a:lnSpc>
        <a:spcBef>
          <a:spcPts val="0"/>
        </a:spcBef>
        <a:spcAft>
          <a:spcPts val="0"/>
        </a:spcAft>
        <a:buClr>
          <a:srgbClr val="8870A0"/>
        </a:buClr>
        <a:buSzPts val="2400"/>
        <a:buFont typeface="Helvetica"/>
        <a:buChar char="○"/>
        <a:tabLst/>
        <a:defRPr sz="2400" b="0" i="0" u="none" strike="noStrike" cap="none" spc="0" baseline="0">
          <a:solidFill>
            <a:srgbClr val="FFFFFF"/>
          </a:solidFill>
          <a:uFillTx/>
          <a:latin typeface="Barlow Light"/>
          <a:ea typeface="Barlow Light"/>
          <a:cs typeface="Barlow Light"/>
          <a:sym typeface="Barlow Light"/>
        </a:defRPr>
      </a:lvl5pPr>
      <a:lvl6pPr marL="2743200" marR="0" indent="-381000" algn="l" defTabSz="914400" rtl="0" latinLnBrk="0">
        <a:lnSpc>
          <a:spcPct val="115000"/>
        </a:lnSpc>
        <a:spcBef>
          <a:spcPts val="0"/>
        </a:spcBef>
        <a:spcAft>
          <a:spcPts val="0"/>
        </a:spcAft>
        <a:buClr>
          <a:srgbClr val="8870A0"/>
        </a:buClr>
        <a:buSzPts val="2400"/>
        <a:buFont typeface="Helvetica"/>
        <a:buChar char="■"/>
        <a:tabLst/>
        <a:defRPr sz="2400" b="0" i="0" u="none" strike="noStrike" cap="none" spc="0" baseline="0">
          <a:solidFill>
            <a:srgbClr val="FFFFFF"/>
          </a:solidFill>
          <a:uFillTx/>
          <a:latin typeface="Barlow Light"/>
          <a:ea typeface="Barlow Light"/>
          <a:cs typeface="Barlow Light"/>
          <a:sym typeface="Barlow Light"/>
        </a:defRPr>
      </a:lvl6pPr>
      <a:lvl7pPr marL="3200400" marR="0" indent="-381000" algn="l" defTabSz="914400" rtl="0" latinLnBrk="0">
        <a:lnSpc>
          <a:spcPct val="115000"/>
        </a:lnSpc>
        <a:spcBef>
          <a:spcPts val="0"/>
        </a:spcBef>
        <a:spcAft>
          <a:spcPts val="0"/>
        </a:spcAft>
        <a:buClr>
          <a:srgbClr val="8870A0"/>
        </a:buClr>
        <a:buSzPts val="2400"/>
        <a:buFont typeface="Helvetica"/>
        <a:buChar char="●"/>
        <a:tabLst/>
        <a:defRPr sz="2400" b="0" i="0" u="none" strike="noStrike" cap="none" spc="0" baseline="0">
          <a:solidFill>
            <a:srgbClr val="FFFFFF"/>
          </a:solidFill>
          <a:uFillTx/>
          <a:latin typeface="Barlow Light"/>
          <a:ea typeface="Barlow Light"/>
          <a:cs typeface="Barlow Light"/>
          <a:sym typeface="Barlow Light"/>
        </a:defRPr>
      </a:lvl7pPr>
      <a:lvl8pPr marL="3657600" marR="0" indent="-381000" algn="l" defTabSz="914400" rtl="0" latinLnBrk="0">
        <a:lnSpc>
          <a:spcPct val="115000"/>
        </a:lnSpc>
        <a:spcBef>
          <a:spcPts val="0"/>
        </a:spcBef>
        <a:spcAft>
          <a:spcPts val="0"/>
        </a:spcAft>
        <a:buClr>
          <a:srgbClr val="8870A0"/>
        </a:buClr>
        <a:buSzPts val="2400"/>
        <a:buFont typeface="Helvetica"/>
        <a:buChar char="○"/>
        <a:tabLst/>
        <a:defRPr sz="2400" b="0" i="0" u="none" strike="noStrike" cap="none" spc="0" baseline="0">
          <a:solidFill>
            <a:srgbClr val="FFFFFF"/>
          </a:solidFill>
          <a:uFillTx/>
          <a:latin typeface="Barlow Light"/>
          <a:ea typeface="Barlow Light"/>
          <a:cs typeface="Barlow Light"/>
          <a:sym typeface="Barlow Light"/>
        </a:defRPr>
      </a:lvl8pPr>
      <a:lvl9pPr marL="4114800" marR="0" indent="-381000" algn="l" defTabSz="914400" rtl="0" latinLnBrk="0">
        <a:lnSpc>
          <a:spcPct val="115000"/>
        </a:lnSpc>
        <a:spcBef>
          <a:spcPts val="0"/>
        </a:spcBef>
        <a:spcAft>
          <a:spcPts val="0"/>
        </a:spcAft>
        <a:buClr>
          <a:srgbClr val="8870A0"/>
        </a:buClr>
        <a:buSzPts val="2400"/>
        <a:buFont typeface="Helvetica"/>
        <a:buChar char="■"/>
        <a:tabLst/>
        <a:defRPr sz="2400" b="0" i="0" u="none" strike="noStrike" cap="none" spc="0" baseline="0">
          <a:solidFill>
            <a:srgbClr val="FFFFFF"/>
          </a:solidFill>
          <a:uFillTx/>
          <a:latin typeface="Barlow Light"/>
          <a:ea typeface="Barlow Light"/>
          <a:cs typeface="Barlow Light"/>
          <a:sym typeface="Barlow Light"/>
        </a:defRPr>
      </a:lvl9pPr>
    </p:bodyStyle>
    <p:otherStyle>
      <a:lvl1pPr marL="0" marR="0" indent="0" algn="ct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Barlow Light"/>
        </a:defRPr>
      </a:lvl1pPr>
      <a:lvl2pPr marL="0" marR="0" indent="0" algn="ct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Barlow Light"/>
        </a:defRPr>
      </a:lvl2pPr>
      <a:lvl3pPr marL="0" marR="0" indent="0" algn="ct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Barlow Light"/>
        </a:defRPr>
      </a:lvl3pPr>
      <a:lvl4pPr marL="0" marR="0" indent="0" algn="ct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Barlow Light"/>
        </a:defRPr>
      </a:lvl4pPr>
      <a:lvl5pPr marL="0" marR="0" indent="0" algn="ct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Barlow Light"/>
        </a:defRPr>
      </a:lvl5pPr>
      <a:lvl6pPr marL="0" marR="0" indent="0" algn="ct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Barlow Light"/>
        </a:defRPr>
      </a:lvl6pPr>
      <a:lvl7pPr marL="0" marR="0" indent="0" algn="ct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Barlow Light"/>
        </a:defRPr>
      </a:lvl7pPr>
      <a:lvl8pPr marL="0" marR="0" indent="0" algn="ct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Barlow Light"/>
        </a:defRPr>
      </a:lvl8pPr>
      <a:lvl9pPr marL="0" marR="0" indent="0" algn="ct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Barlow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ISAM" TargetMode="External"/><Relationship Id="rId2" Type="http://schemas.openxmlformats.org/officeDocument/2006/relationships/hyperlink" Target="https://en.wikipedia.org/wiki/API" TargetMode="External"/><Relationship Id="rId1" Type="http://schemas.openxmlformats.org/officeDocument/2006/relationships/slideLayout" Target="../slideLayouts/slideLayout4.xml"/><Relationship Id="rId5" Type="http://schemas.openxmlformats.org/officeDocument/2006/relationships/hyperlink" Target="https://en.wikipedia.org/wiki/Database_index" TargetMode="External"/><Relationship Id="rId4" Type="http://schemas.openxmlformats.org/officeDocument/2006/relationships/hyperlink" Target="https://en.wikipedia.org/wiki/VSA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Markup_language" TargetMode="External"/><Relationship Id="rId2" Type="http://schemas.openxmlformats.org/officeDocument/2006/relationships/hyperlink" Target="https://en.wikipedia.org/wiki/Presentation_semantics" TargetMode="External"/><Relationship Id="rId1" Type="http://schemas.openxmlformats.org/officeDocument/2006/relationships/slideLayout" Target="../slideLayouts/slideLayout4.xml"/><Relationship Id="rId4" Type="http://schemas.openxmlformats.org/officeDocument/2006/relationships/hyperlink" Target="https://en.wikipedia.org/wiki/High-level_programming_languag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Google Shape;72;p11"/>
          <p:cNvSpPr txBox="1">
            <a:spLocks noGrp="1"/>
          </p:cNvSpPr>
          <p:nvPr>
            <p:ph type="title"/>
          </p:nvPr>
        </p:nvSpPr>
        <p:spPr>
          <a:xfrm>
            <a:off x="350803" y="734383"/>
            <a:ext cx="6338462" cy="2417100"/>
          </a:xfrm>
          <a:prstGeom prst="rect">
            <a:avLst/>
          </a:prstGeom>
        </p:spPr>
        <p:txBody>
          <a:bodyPr/>
          <a:lstStyle/>
          <a:p>
            <a:pPr defTabSz="905255">
              <a:defRPr sz="4752"/>
            </a:pPr>
            <a:r>
              <a:rPr dirty="0"/>
              <a:t>Bug Tracking  System</a:t>
            </a:r>
            <a:br>
              <a:rPr dirty="0"/>
            </a:br>
            <a:br>
              <a:rPr dirty="0"/>
            </a:br>
            <a:r>
              <a:rPr dirty="0"/>
              <a:t>         </a:t>
            </a:r>
            <a:r>
              <a:rPr sz="6534" dirty="0" err="1">
                <a:solidFill>
                  <a:srgbClr val="F27500"/>
                </a:solidFill>
              </a:rPr>
              <a:t>BugByte</a:t>
            </a:r>
            <a:endParaRPr sz="6534" dirty="0">
              <a:solidFill>
                <a:srgbClr val="F27500"/>
              </a:solidFill>
            </a:endParaRPr>
          </a:p>
        </p:txBody>
      </p:sp>
      <p:grpSp>
        <p:nvGrpSpPr>
          <p:cNvPr id="152" name="Grupo 60"/>
          <p:cNvGrpSpPr/>
          <p:nvPr/>
        </p:nvGrpSpPr>
        <p:grpSpPr>
          <a:xfrm>
            <a:off x="5359462" y="-588554"/>
            <a:ext cx="3271122" cy="5559508"/>
            <a:chOff x="0" y="-1"/>
            <a:chExt cx="3271121" cy="5559506"/>
          </a:xfrm>
        </p:grpSpPr>
        <p:sp>
          <p:nvSpPr>
            <p:cNvPr id="126" name="Google Shape;1271;p46"/>
            <p:cNvSpPr/>
            <p:nvPr/>
          </p:nvSpPr>
          <p:spPr>
            <a:xfrm>
              <a:off x="1014707" y="-1"/>
              <a:ext cx="468719" cy="2661823"/>
            </a:xfrm>
            <a:custGeom>
              <a:avLst/>
              <a:gdLst/>
              <a:ahLst/>
              <a:cxnLst>
                <a:cxn ang="0">
                  <a:pos x="wd2" y="hd2"/>
                </a:cxn>
                <a:cxn ang="5400000">
                  <a:pos x="wd2" y="hd2"/>
                </a:cxn>
                <a:cxn ang="10800000">
                  <a:pos x="wd2" y="hd2"/>
                </a:cxn>
                <a:cxn ang="16200000">
                  <a:pos x="wd2" y="hd2"/>
                </a:cxn>
              </a:cxnLst>
              <a:rect l="0" t="0" r="r" b="b"/>
              <a:pathLst>
                <a:path w="21600" h="21407" extrusionOk="0">
                  <a:moveTo>
                    <a:pt x="3078" y="72"/>
                  </a:moveTo>
                  <a:cubicBezTo>
                    <a:pt x="4779" y="242"/>
                    <a:pt x="6129" y="656"/>
                    <a:pt x="6129" y="995"/>
                  </a:cubicBezTo>
                  <a:lnTo>
                    <a:pt x="6129" y="10089"/>
                  </a:lnTo>
                  <a:lnTo>
                    <a:pt x="21600" y="11647"/>
                  </a:lnTo>
                  <a:lnTo>
                    <a:pt x="21600" y="21028"/>
                  </a:lnTo>
                  <a:cubicBezTo>
                    <a:pt x="21600" y="21366"/>
                    <a:pt x="20223" y="21503"/>
                    <a:pt x="18549" y="21334"/>
                  </a:cubicBezTo>
                  <a:cubicBezTo>
                    <a:pt x="16848" y="21164"/>
                    <a:pt x="15498" y="20750"/>
                    <a:pt x="15498" y="20411"/>
                  </a:cubicBezTo>
                  <a:lnTo>
                    <a:pt x="15498" y="12259"/>
                  </a:lnTo>
                  <a:lnTo>
                    <a:pt x="0" y="10705"/>
                  </a:lnTo>
                  <a:lnTo>
                    <a:pt x="0" y="378"/>
                  </a:lnTo>
                  <a:cubicBezTo>
                    <a:pt x="0" y="40"/>
                    <a:pt x="1377" y="-97"/>
                    <a:pt x="3078" y="72"/>
                  </a:cubicBezTo>
                  <a:close/>
                </a:path>
              </a:pathLst>
            </a:custGeom>
            <a:gradFill flip="none" rotWithShape="1">
              <a:gsLst>
                <a:gs pos="0">
                  <a:srgbClr val="FFFFFF">
                    <a:alpha val="29800"/>
                  </a:srgbClr>
                </a:gs>
                <a:gs pos="100000">
                  <a:srgbClr val="FFFFFF">
                    <a:alpha val="0"/>
                  </a:srgbClr>
                </a:gs>
              </a:gsLst>
              <a:lin ang="16200038"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27" name="Google Shape;1272;p46"/>
            <p:cNvSpPr/>
            <p:nvPr/>
          </p:nvSpPr>
          <p:spPr>
            <a:xfrm>
              <a:off x="1197558" y="3849456"/>
              <a:ext cx="468132" cy="1379466"/>
            </a:xfrm>
            <a:custGeom>
              <a:avLst/>
              <a:gdLst/>
              <a:ahLst/>
              <a:cxnLst>
                <a:cxn ang="0">
                  <a:pos x="wd2" y="hd2"/>
                </a:cxn>
                <a:cxn ang="5400000">
                  <a:pos x="wd2" y="hd2"/>
                </a:cxn>
                <a:cxn ang="10800000">
                  <a:pos x="wd2" y="hd2"/>
                </a:cxn>
                <a:cxn ang="16200000">
                  <a:pos x="wd2" y="hd2"/>
                </a:cxn>
              </a:cxnLst>
              <a:rect l="0" t="0" r="r" b="b"/>
              <a:pathLst>
                <a:path w="21600" h="21230" extrusionOk="0">
                  <a:moveTo>
                    <a:pt x="3055" y="21091"/>
                  </a:moveTo>
                  <a:cubicBezTo>
                    <a:pt x="4758" y="21415"/>
                    <a:pt x="6110" y="21154"/>
                    <a:pt x="6110" y="20505"/>
                  </a:cubicBezTo>
                  <a:lnTo>
                    <a:pt x="6110" y="7462"/>
                  </a:lnTo>
                  <a:lnTo>
                    <a:pt x="21600" y="10444"/>
                  </a:lnTo>
                  <a:lnTo>
                    <a:pt x="21600" y="1905"/>
                  </a:lnTo>
                  <a:cubicBezTo>
                    <a:pt x="21600" y="1256"/>
                    <a:pt x="20221" y="464"/>
                    <a:pt x="18545" y="139"/>
                  </a:cubicBezTo>
                  <a:cubicBezTo>
                    <a:pt x="16842" y="-185"/>
                    <a:pt x="15490" y="76"/>
                    <a:pt x="15490" y="725"/>
                  </a:cubicBezTo>
                  <a:lnTo>
                    <a:pt x="15490" y="6913"/>
                  </a:lnTo>
                  <a:lnTo>
                    <a:pt x="0" y="3931"/>
                  </a:lnTo>
                  <a:lnTo>
                    <a:pt x="0" y="19325"/>
                  </a:lnTo>
                  <a:cubicBezTo>
                    <a:pt x="0" y="19974"/>
                    <a:pt x="1379" y="20766"/>
                    <a:pt x="3055" y="21091"/>
                  </a:cubicBezTo>
                  <a:close/>
                </a:path>
              </a:pathLst>
            </a:custGeom>
            <a:gradFill flip="none" rotWithShape="1">
              <a:gsLst>
                <a:gs pos="0">
                  <a:srgbClr val="FFFFFF">
                    <a:alpha val="29800"/>
                  </a:srgbClr>
                </a:gs>
                <a:gs pos="100000">
                  <a:srgbClr val="FFFFFF">
                    <a:alpha val="0"/>
                  </a:srgbClr>
                </a:gs>
              </a:gsLst>
              <a:lin ang="5400700"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28" name="Google Shape;1273;p46"/>
            <p:cNvSpPr/>
            <p:nvPr/>
          </p:nvSpPr>
          <p:spPr>
            <a:xfrm>
              <a:off x="1703952" y="458681"/>
              <a:ext cx="132419" cy="2094686"/>
            </a:xfrm>
            <a:custGeom>
              <a:avLst/>
              <a:gdLst/>
              <a:ahLst/>
              <a:cxnLst>
                <a:cxn ang="0">
                  <a:pos x="wd2" y="hd2"/>
                </a:cxn>
                <a:cxn ang="5400000">
                  <a:pos x="wd2" y="hd2"/>
                </a:cxn>
                <a:cxn ang="10800000">
                  <a:pos x="wd2" y="hd2"/>
                </a:cxn>
                <a:cxn ang="16200000">
                  <a:pos x="wd2" y="hd2"/>
                </a:cxn>
              </a:cxnLst>
              <a:rect l="0" t="0" r="r" b="b"/>
              <a:pathLst>
                <a:path w="21600" h="21355" extrusionOk="0">
                  <a:moveTo>
                    <a:pt x="10800" y="92"/>
                  </a:moveTo>
                  <a:cubicBezTo>
                    <a:pt x="16821" y="307"/>
                    <a:pt x="21600" y="832"/>
                    <a:pt x="21600" y="1261"/>
                  </a:cubicBezTo>
                  <a:lnTo>
                    <a:pt x="21600" y="20874"/>
                  </a:lnTo>
                  <a:cubicBezTo>
                    <a:pt x="21600" y="21304"/>
                    <a:pt x="16726" y="21477"/>
                    <a:pt x="10800" y="21262"/>
                  </a:cubicBezTo>
                  <a:cubicBezTo>
                    <a:pt x="4779" y="21047"/>
                    <a:pt x="0" y="20522"/>
                    <a:pt x="0" y="20093"/>
                  </a:cubicBezTo>
                  <a:lnTo>
                    <a:pt x="0" y="480"/>
                  </a:lnTo>
                  <a:cubicBezTo>
                    <a:pt x="0" y="50"/>
                    <a:pt x="4874" y="-123"/>
                    <a:pt x="10800" y="92"/>
                  </a:cubicBezTo>
                  <a:close/>
                </a:path>
              </a:pathLst>
            </a:custGeom>
            <a:gradFill flip="none" rotWithShape="1">
              <a:gsLst>
                <a:gs pos="0">
                  <a:srgbClr val="FFFFFF">
                    <a:alpha val="29800"/>
                  </a:srgbClr>
                </a:gs>
                <a:gs pos="100000">
                  <a:srgbClr val="FFFFFF">
                    <a:alpha val="0"/>
                  </a:srgbClr>
                </a:gs>
              </a:gsLst>
              <a:lin ang="16200038"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dirty="0"/>
            </a:p>
          </p:txBody>
        </p:sp>
        <p:sp>
          <p:nvSpPr>
            <p:cNvPr id="129" name="Google Shape;1274;p46"/>
            <p:cNvSpPr/>
            <p:nvPr/>
          </p:nvSpPr>
          <p:spPr>
            <a:xfrm>
              <a:off x="1100577" y="4805620"/>
              <a:ext cx="303501" cy="455006"/>
            </a:xfrm>
            <a:custGeom>
              <a:avLst/>
              <a:gdLst/>
              <a:ahLst/>
              <a:cxnLst>
                <a:cxn ang="0">
                  <a:pos x="wd2" y="hd2"/>
                </a:cxn>
                <a:cxn ang="5400000">
                  <a:pos x="wd2" y="hd2"/>
                </a:cxn>
                <a:cxn ang="10800000">
                  <a:pos x="wd2" y="hd2"/>
                </a:cxn>
                <a:cxn ang="16200000">
                  <a:pos x="wd2" y="hd2"/>
                </a:cxn>
              </a:cxnLst>
              <a:rect l="0" t="0" r="r" b="b"/>
              <a:pathLst>
                <a:path w="21600" h="19017" extrusionOk="0">
                  <a:moveTo>
                    <a:pt x="21600" y="13166"/>
                  </a:moveTo>
                  <a:cubicBezTo>
                    <a:pt x="21600" y="18010"/>
                    <a:pt x="16763" y="20309"/>
                    <a:pt x="10800" y="18279"/>
                  </a:cubicBezTo>
                  <a:cubicBezTo>
                    <a:pt x="4837" y="16273"/>
                    <a:pt x="0" y="10695"/>
                    <a:pt x="0" y="5852"/>
                  </a:cubicBezTo>
                  <a:cubicBezTo>
                    <a:pt x="0" y="1008"/>
                    <a:pt x="4837" y="-1291"/>
                    <a:pt x="10800" y="739"/>
                  </a:cubicBezTo>
                  <a:cubicBezTo>
                    <a:pt x="16763" y="2745"/>
                    <a:pt x="21600" y="8323"/>
                    <a:pt x="21600" y="13166"/>
                  </a:cubicBezTo>
                  <a:close/>
                </a:path>
              </a:pathLst>
            </a:custGeom>
            <a:solidFill>
              <a:schemeClr val="accent2"/>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30" name="Google Shape;1275;p46"/>
            <p:cNvSpPr/>
            <p:nvPr/>
          </p:nvSpPr>
          <p:spPr>
            <a:xfrm>
              <a:off x="2114122" y="1789484"/>
              <a:ext cx="468132" cy="1250117"/>
            </a:xfrm>
            <a:custGeom>
              <a:avLst/>
              <a:gdLst/>
              <a:ahLst/>
              <a:cxnLst>
                <a:cxn ang="0">
                  <a:pos x="wd2" y="hd2"/>
                </a:cxn>
                <a:cxn ang="5400000">
                  <a:pos x="wd2" y="hd2"/>
                </a:cxn>
                <a:cxn ang="10800000">
                  <a:pos x="wd2" y="hd2"/>
                </a:cxn>
                <a:cxn ang="16200000">
                  <a:pos x="wd2" y="hd2"/>
                </a:cxn>
              </a:cxnLst>
              <a:rect l="0" t="0" r="r" b="b"/>
              <a:pathLst>
                <a:path w="21600" h="21192" extrusionOk="0">
                  <a:moveTo>
                    <a:pt x="18545" y="153"/>
                  </a:moveTo>
                  <a:cubicBezTo>
                    <a:pt x="16842" y="-204"/>
                    <a:pt x="15490" y="84"/>
                    <a:pt x="15490" y="798"/>
                  </a:cubicBezTo>
                  <a:lnTo>
                    <a:pt x="15490" y="10482"/>
                  </a:lnTo>
                  <a:lnTo>
                    <a:pt x="0" y="7198"/>
                  </a:lnTo>
                  <a:lnTo>
                    <a:pt x="0" y="19094"/>
                  </a:lnTo>
                  <a:cubicBezTo>
                    <a:pt x="0" y="19808"/>
                    <a:pt x="1379" y="20682"/>
                    <a:pt x="3055" y="21039"/>
                  </a:cubicBezTo>
                  <a:cubicBezTo>
                    <a:pt x="4758" y="21396"/>
                    <a:pt x="6110" y="21108"/>
                    <a:pt x="6110" y="20394"/>
                  </a:cubicBezTo>
                  <a:lnTo>
                    <a:pt x="6110" y="11087"/>
                  </a:lnTo>
                  <a:lnTo>
                    <a:pt x="21600" y="14371"/>
                  </a:lnTo>
                  <a:lnTo>
                    <a:pt x="21600" y="2098"/>
                  </a:lnTo>
                  <a:cubicBezTo>
                    <a:pt x="21600" y="1384"/>
                    <a:pt x="20221" y="510"/>
                    <a:pt x="18545" y="153"/>
                  </a:cubicBezTo>
                  <a:close/>
                </a:path>
              </a:pathLst>
            </a:custGeom>
            <a:gradFill flip="none" rotWithShape="1">
              <a:gsLst>
                <a:gs pos="0">
                  <a:srgbClr val="FFFFFF">
                    <a:alpha val="29800"/>
                  </a:srgbClr>
                </a:gs>
                <a:gs pos="100000">
                  <a:srgbClr val="FFFFFF">
                    <a:alpha val="0"/>
                  </a:srgbClr>
                </a:gs>
              </a:gsLst>
              <a:lin ang="16200038"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31" name="Google Shape;1276;p46"/>
            <p:cNvSpPr/>
            <p:nvPr/>
          </p:nvSpPr>
          <p:spPr>
            <a:xfrm>
              <a:off x="2364145" y="1689715"/>
              <a:ext cx="299978" cy="449377"/>
            </a:xfrm>
            <a:custGeom>
              <a:avLst/>
              <a:gdLst/>
              <a:ahLst/>
              <a:cxnLst>
                <a:cxn ang="0">
                  <a:pos x="wd2" y="hd2"/>
                </a:cxn>
                <a:cxn ang="5400000">
                  <a:pos x="wd2" y="hd2"/>
                </a:cxn>
                <a:cxn ang="10800000">
                  <a:pos x="wd2" y="hd2"/>
                </a:cxn>
                <a:cxn ang="16200000">
                  <a:pos x="wd2" y="hd2"/>
                </a:cxn>
              </a:cxnLst>
              <a:rect l="0" t="0" r="r" b="b"/>
              <a:pathLst>
                <a:path w="21600" h="19041" extrusionOk="0">
                  <a:moveTo>
                    <a:pt x="21600" y="13178"/>
                  </a:moveTo>
                  <a:cubicBezTo>
                    <a:pt x="21600" y="18038"/>
                    <a:pt x="16748" y="20320"/>
                    <a:pt x="10800" y="18311"/>
                  </a:cubicBezTo>
                  <a:cubicBezTo>
                    <a:pt x="4852" y="16278"/>
                    <a:pt x="0" y="10723"/>
                    <a:pt x="0" y="5862"/>
                  </a:cubicBezTo>
                  <a:cubicBezTo>
                    <a:pt x="0" y="1002"/>
                    <a:pt x="4809" y="-1280"/>
                    <a:pt x="10800" y="729"/>
                  </a:cubicBezTo>
                  <a:cubicBezTo>
                    <a:pt x="16791" y="2762"/>
                    <a:pt x="21600" y="8317"/>
                    <a:pt x="21600" y="13178"/>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32" name="Google Shape;1277;p46"/>
            <p:cNvSpPr/>
            <p:nvPr/>
          </p:nvSpPr>
          <p:spPr>
            <a:xfrm>
              <a:off x="1986772" y="3757559"/>
              <a:ext cx="1171802" cy="1206221"/>
            </a:xfrm>
            <a:custGeom>
              <a:avLst/>
              <a:gdLst/>
              <a:ahLst/>
              <a:cxnLst>
                <a:cxn ang="0">
                  <a:pos x="wd2" y="hd2"/>
                </a:cxn>
                <a:cxn ang="5400000">
                  <a:pos x="wd2" y="hd2"/>
                </a:cxn>
                <a:cxn ang="10800000">
                  <a:pos x="wd2" y="hd2"/>
                </a:cxn>
                <a:cxn ang="16200000">
                  <a:pos x="wd2" y="hd2"/>
                </a:cxn>
              </a:cxnLst>
              <a:rect l="0" t="0" r="r" b="b"/>
              <a:pathLst>
                <a:path w="21600" h="21178" extrusionOk="0">
                  <a:moveTo>
                    <a:pt x="21600" y="20351"/>
                  </a:moveTo>
                  <a:cubicBezTo>
                    <a:pt x="21600" y="19611"/>
                    <a:pt x="21049" y="18707"/>
                    <a:pt x="20380" y="18337"/>
                  </a:cubicBezTo>
                  <a:lnTo>
                    <a:pt x="10768" y="13055"/>
                  </a:lnTo>
                  <a:lnTo>
                    <a:pt x="10768" y="5400"/>
                  </a:lnTo>
                  <a:lnTo>
                    <a:pt x="1220" y="159"/>
                  </a:lnTo>
                  <a:cubicBezTo>
                    <a:pt x="540" y="-211"/>
                    <a:pt x="0" y="87"/>
                    <a:pt x="0" y="827"/>
                  </a:cubicBezTo>
                  <a:cubicBezTo>
                    <a:pt x="0" y="1567"/>
                    <a:pt x="551" y="2471"/>
                    <a:pt x="1220" y="2841"/>
                  </a:cubicBezTo>
                  <a:lnTo>
                    <a:pt x="8327" y="6746"/>
                  </a:lnTo>
                  <a:lnTo>
                    <a:pt x="8327" y="14401"/>
                  </a:lnTo>
                  <a:lnTo>
                    <a:pt x="20390" y="21019"/>
                  </a:lnTo>
                  <a:cubicBezTo>
                    <a:pt x="21060" y="21389"/>
                    <a:pt x="21600" y="21091"/>
                    <a:pt x="21600" y="20351"/>
                  </a:cubicBezTo>
                  <a:close/>
                </a:path>
              </a:pathLst>
            </a:custGeom>
            <a:gradFill flip="none" rotWithShape="1">
              <a:gsLst>
                <a:gs pos="0">
                  <a:srgbClr val="FFFFFF">
                    <a:alpha val="29800"/>
                  </a:srgbClr>
                </a:gs>
                <a:gs pos="100000">
                  <a:srgbClr val="FFFFFF">
                    <a:alpha val="0"/>
                  </a:srgbClr>
                </a:gs>
              </a:gsLst>
              <a:lin ang="0"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33" name="Google Shape;1278;p46"/>
            <p:cNvSpPr/>
            <p:nvPr/>
          </p:nvSpPr>
          <p:spPr>
            <a:xfrm>
              <a:off x="1834299" y="4001531"/>
              <a:ext cx="132418" cy="1557974"/>
            </a:xfrm>
            <a:custGeom>
              <a:avLst/>
              <a:gdLst/>
              <a:ahLst/>
              <a:cxnLst>
                <a:cxn ang="0">
                  <a:pos x="wd2" y="hd2"/>
                </a:cxn>
                <a:cxn ang="5400000">
                  <a:pos x="wd2" y="hd2"/>
                </a:cxn>
                <a:cxn ang="10800000">
                  <a:pos x="wd2" y="hd2"/>
                </a:cxn>
                <a:cxn ang="16200000">
                  <a:pos x="wd2" y="hd2"/>
                </a:cxn>
              </a:cxnLst>
              <a:rect l="0" t="0" r="r" b="b"/>
              <a:pathLst>
                <a:path w="21600" h="21272" extrusionOk="0">
                  <a:moveTo>
                    <a:pt x="10800" y="21148"/>
                  </a:moveTo>
                  <a:cubicBezTo>
                    <a:pt x="4779" y="20861"/>
                    <a:pt x="0" y="20157"/>
                    <a:pt x="0" y="19582"/>
                  </a:cubicBezTo>
                  <a:lnTo>
                    <a:pt x="0" y="643"/>
                  </a:lnTo>
                  <a:cubicBezTo>
                    <a:pt x="0" y="68"/>
                    <a:pt x="4874" y="-164"/>
                    <a:pt x="10800" y="124"/>
                  </a:cubicBezTo>
                  <a:cubicBezTo>
                    <a:pt x="16821" y="411"/>
                    <a:pt x="21600" y="1115"/>
                    <a:pt x="21600" y="1690"/>
                  </a:cubicBezTo>
                  <a:lnTo>
                    <a:pt x="21600" y="20629"/>
                  </a:lnTo>
                  <a:cubicBezTo>
                    <a:pt x="21600" y="21204"/>
                    <a:pt x="16726" y="21436"/>
                    <a:pt x="10800" y="21148"/>
                  </a:cubicBezTo>
                  <a:close/>
                </a:path>
              </a:pathLst>
            </a:custGeom>
            <a:gradFill flip="none" rotWithShape="1">
              <a:gsLst>
                <a:gs pos="0">
                  <a:srgbClr val="FFFFFF">
                    <a:alpha val="29800"/>
                  </a:srgbClr>
                </a:gs>
                <a:gs pos="100000">
                  <a:srgbClr val="FFFFFF">
                    <a:alpha val="0"/>
                  </a:srgbClr>
                </a:gs>
              </a:gsLst>
              <a:lin ang="5400700"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34" name="Google Shape;1279;p46"/>
            <p:cNvSpPr/>
            <p:nvPr/>
          </p:nvSpPr>
          <p:spPr>
            <a:xfrm>
              <a:off x="2933128" y="4649527"/>
              <a:ext cx="303500" cy="455007"/>
            </a:xfrm>
            <a:custGeom>
              <a:avLst/>
              <a:gdLst/>
              <a:ahLst/>
              <a:cxnLst>
                <a:cxn ang="0">
                  <a:pos x="wd2" y="hd2"/>
                </a:cxn>
                <a:cxn ang="5400000">
                  <a:pos x="wd2" y="hd2"/>
                </a:cxn>
                <a:cxn ang="10800000">
                  <a:pos x="wd2" y="hd2"/>
                </a:cxn>
                <a:cxn ang="16200000">
                  <a:pos x="wd2" y="hd2"/>
                </a:cxn>
              </a:cxnLst>
              <a:rect l="0" t="0" r="r" b="b"/>
              <a:pathLst>
                <a:path w="21600" h="19017" extrusionOk="0">
                  <a:moveTo>
                    <a:pt x="21600" y="13166"/>
                  </a:moveTo>
                  <a:cubicBezTo>
                    <a:pt x="21600" y="18010"/>
                    <a:pt x="16763" y="20309"/>
                    <a:pt x="10800" y="18279"/>
                  </a:cubicBezTo>
                  <a:cubicBezTo>
                    <a:pt x="4837" y="16273"/>
                    <a:pt x="0" y="10695"/>
                    <a:pt x="0" y="5852"/>
                  </a:cubicBezTo>
                  <a:cubicBezTo>
                    <a:pt x="0" y="1008"/>
                    <a:pt x="4837" y="-1291"/>
                    <a:pt x="10800" y="739"/>
                  </a:cubicBezTo>
                  <a:cubicBezTo>
                    <a:pt x="16763" y="2745"/>
                    <a:pt x="21600" y="8323"/>
                    <a:pt x="21600" y="13166"/>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grpSp>
          <p:nvGrpSpPr>
            <p:cNvPr id="137" name="Google Shape;1280;p46"/>
            <p:cNvGrpSpPr/>
            <p:nvPr/>
          </p:nvGrpSpPr>
          <p:grpSpPr>
            <a:xfrm>
              <a:off x="0" y="2256862"/>
              <a:ext cx="2933132" cy="3085428"/>
              <a:chOff x="0" y="186441"/>
              <a:chExt cx="2933131" cy="3085427"/>
            </a:xfrm>
          </p:grpSpPr>
          <p:sp>
            <p:nvSpPr>
              <p:cNvPr id="135" name="Shape"/>
              <p:cNvSpPr/>
              <p:nvPr/>
            </p:nvSpPr>
            <p:spPr>
              <a:xfrm>
                <a:off x="0" y="571465"/>
                <a:ext cx="2933131" cy="231538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5132"/>
                    </a:lnTo>
                    <a:lnTo>
                      <a:pt x="21600" y="21600"/>
                    </a:lnTo>
                    <a:lnTo>
                      <a:pt x="0" y="16468"/>
                    </a:lnTo>
                    <a:lnTo>
                      <a:pt x="0" y="0"/>
                    </a:lnTo>
                    <a:close/>
                  </a:path>
                </a:pathLst>
              </a:custGeom>
              <a:gradFill flip="none" rotWithShape="1">
                <a:gsLst>
                  <a:gs pos="0">
                    <a:srgbClr val="FFFFFF">
                      <a:alpha val="29800"/>
                    </a:srgbClr>
                  </a:gs>
                  <a:gs pos="100000">
                    <a:srgbClr val="FFFFFF">
                      <a:alpha val="0"/>
                    </a:srgbClr>
                  </a:gs>
                </a:gsLst>
                <a:lin ang="5400700"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36" name="-…"/>
              <p:cNvSpPr/>
              <p:nvPr/>
            </p:nvSpPr>
            <p:spPr>
              <a:xfrm>
                <a:off x="34299" y="186441"/>
                <a:ext cx="2864530" cy="308542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75" tIns="34275" rIns="34275" bIns="34275" numCol="1" anchor="ctr">
                <a:spAutoFit/>
              </a:bodyPr>
              <a:lstStyle/>
              <a:p>
                <a:pPr>
                  <a:defRPr>
                    <a:latin typeface="Calibri"/>
                    <a:ea typeface="Calibri"/>
                    <a:cs typeface="Calibri"/>
                    <a:sym typeface="Calibri"/>
                  </a:defRPr>
                </a:pPr>
                <a:r>
                  <a:rPr dirty="0"/>
                  <a:t>-     </a:t>
                </a:r>
                <a:endParaRPr dirty="0">
                  <a:solidFill>
                    <a:srgbClr val="000000"/>
                  </a:solidFill>
                </a:endParaRPr>
              </a:p>
              <a:p>
                <a:pPr>
                  <a:defRPr>
                    <a:latin typeface="Calibri"/>
                    <a:ea typeface="Calibri"/>
                    <a:cs typeface="Calibri"/>
                    <a:sym typeface="Calibri"/>
                  </a:defRPr>
                </a:pPr>
                <a:endParaRPr dirty="0">
                  <a:solidFill>
                    <a:srgbClr val="000000"/>
                  </a:solidFill>
                </a:endParaRPr>
              </a:p>
              <a:p>
                <a:pPr>
                  <a:defRPr>
                    <a:latin typeface="Calibri"/>
                    <a:ea typeface="Calibri"/>
                    <a:cs typeface="Calibri"/>
                    <a:sym typeface="Calibri"/>
                  </a:defRPr>
                </a:pPr>
                <a:endParaRPr dirty="0">
                  <a:solidFill>
                    <a:srgbClr val="000000"/>
                  </a:solidFill>
                </a:endParaRPr>
              </a:p>
              <a:p>
                <a:pPr>
                  <a:defRPr>
                    <a:latin typeface="Calibri"/>
                    <a:ea typeface="Calibri"/>
                    <a:cs typeface="Calibri"/>
                    <a:sym typeface="Calibri"/>
                  </a:defRPr>
                </a:pPr>
                <a:endParaRPr dirty="0">
                  <a:solidFill>
                    <a:srgbClr val="000000"/>
                  </a:solidFill>
                </a:endParaRPr>
              </a:p>
              <a:p>
                <a:pPr>
                  <a:defRPr>
                    <a:latin typeface="Calibri"/>
                    <a:ea typeface="Calibri"/>
                    <a:cs typeface="Calibri"/>
                    <a:sym typeface="Calibri"/>
                  </a:defRPr>
                </a:pPr>
                <a:endParaRPr dirty="0">
                  <a:solidFill>
                    <a:srgbClr val="000000"/>
                  </a:solidFill>
                </a:endParaRPr>
              </a:p>
              <a:p>
                <a:pPr>
                  <a:defRPr>
                    <a:latin typeface="Calibri"/>
                    <a:ea typeface="Calibri"/>
                    <a:cs typeface="Calibri"/>
                    <a:sym typeface="Calibri"/>
                  </a:defRPr>
                </a:pPr>
                <a:endParaRPr dirty="0">
                  <a:solidFill>
                    <a:srgbClr val="000000"/>
                  </a:solidFill>
                </a:endParaRPr>
              </a:p>
              <a:p>
                <a:pPr>
                  <a:defRPr>
                    <a:latin typeface="Calibri"/>
                    <a:ea typeface="Calibri"/>
                    <a:cs typeface="Calibri"/>
                    <a:sym typeface="Calibri"/>
                  </a:defRPr>
                </a:pPr>
                <a:r>
                  <a:rPr dirty="0"/>
                  <a:t>       </a:t>
                </a:r>
                <a:r>
                  <a:rPr dirty="0" err="1"/>
                  <a:t>Shriya</a:t>
                </a:r>
                <a:r>
                  <a:rPr dirty="0"/>
                  <a:t> Khanna</a:t>
                </a:r>
                <a:r>
                  <a:rPr lang="en-US" dirty="0"/>
                  <a:t> (Team Lead)</a:t>
                </a:r>
                <a:endParaRPr dirty="0">
                  <a:solidFill>
                    <a:srgbClr val="000000"/>
                  </a:solidFill>
                </a:endParaRPr>
              </a:p>
              <a:p>
                <a:pPr marL="285750" indent="-285750">
                  <a:buClr>
                    <a:srgbClr val="000000"/>
                  </a:buClr>
                  <a:buSzPct val="100000"/>
                  <a:buChar char="-"/>
                  <a:defRPr>
                    <a:latin typeface="Calibri"/>
                    <a:ea typeface="Calibri"/>
                    <a:cs typeface="Calibri"/>
                    <a:sym typeface="Calibri"/>
                  </a:defRPr>
                </a:pPr>
                <a:r>
                  <a:rPr dirty="0" err="1"/>
                  <a:t>Gauransh</a:t>
                </a:r>
                <a:r>
                  <a:rPr dirty="0"/>
                  <a:t> Arora</a:t>
                </a:r>
              </a:p>
              <a:p>
                <a:pPr marL="285750" indent="-285750">
                  <a:buClr>
                    <a:srgbClr val="000000"/>
                  </a:buClr>
                  <a:buSzPct val="100000"/>
                  <a:buChar char="-"/>
                  <a:defRPr>
                    <a:latin typeface="Calibri"/>
                    <a:ea typeface="Calibri"/>
                    <a:cs typeface="Calibri"/>
                    <a:sym typeface="Calibri"/>
                  </a:defRPr>
                </a:pPr>
                <a:r>
                  <a:rPr dirty="0"/>
                  <a:t>Akanksha </a:t>
                </a:r>
                <a:r>
                  <a:rPr dirty="0" err="1"/>
                  <a:t>Jogdand</a:t>
                </a:r>
                <a:endParaRPr dirty="0"/>
              </a:p>
              <a:p>
                <a:pPr marL="285750" indent="-285750">
                  <a:buClr>
                    <a:srgbClr val="000000"/>
                  </a:buClr>
                  <a:buSzPct val="100000"/>
                  <a:buChar char="-"/>
                  <a:defRPr>
                    <a:latin typeface="Calibri"/>
                    <a:ea typeface="Calibri"/>
                    <a:cs typeface="Calibri"/>
                    <a:sym typeface="Calibri"/>
                  </a:defRPr>
                </a:pPr>
                <a:r>
                  <a:rPr dirty="0"/>
                  <a:t>Pranav </a:t>
                </a:r>
                <a:r>
                  <a:rPr dirty="0" err="1"/>
                  <a:t>Bhor</a:t>
                </a:r>
                <a:endParaRPr dirty="0"/>
              </a:p>
              <a:p>
                <a:pPr marL="285750" indent="-285750">
                  <a:buClr>
                    <a:srgbClr val="000000"/>
                  </a:buClr>
                  <a:buSzPct val="100000"/>
                  <a:buChar char="-"/>
                  <a:defRPr>
                    <a:latin typeface="Calibri"/>
                    <a:ea typeface="Calibri"/>
                    <a:cs typeface="Calibri"/>
                    <a:sym typeface="Calibri"/>
                  </a:defRPr>
                </a:pPr>
                <a:r>
                  <a:rPr dirty="0" err="1"/>
                  <a:t>Akshit</a:t>
                </a:r>
                <a:r>
                  <a:rPr dirty="0"/>
                  <a:t> </a:t>
                </a:r>
                <a:r>
                  <a:rPr dirty="0" err="1"/>
                  <a:t>Bhure</a:t>
                </a:r>
                <a:endParaRPr dirty="0"/>
              </a:p>
              <a:p>
                <a:pPr marL="285750" indent="-285750">
                  <a:buClr>
                    <a:srgbClr val="000000"/>
                  </a:buClr>
                  <a:buSzPct val="100000"/>
                  <a:buChar char="-"/>
                  <a:defRPr>
                    <a:latin typeface="Calibri"/>
                    <a:ea typeface="Calibri"/>
                    <a:cs typeface="Calibri"/>
                    <a:sym typeface="Calibri"/>
                  </a:defRPr>
                </a:pPr>
                <a:r>
                  <a:rPr dirty="0" err="1"/>
                  <a:t>Jhanvee</a:t>
                </a:r>
                <a:r>
                  <a:rPr dirty="0"/>
                  <a:t> </a:t>
                </a:r>
                <a:r>
                  <a:rPr dirty="0" err="1"/>
                  <a:t>Dheta</a:t>
                </a:r>
                <a:endParaRPr dirty="0"/>
              </a:p>
              <a:p>
                <a:pPr marL="285750" indent="-285750">
                  <a:buClr>
                    <a:srgbClr val="000000"/>
                  </a:buClr>
                  <a:buSzPct val="100000"/>
                  <a:buChar char="-"/>
                  <a:defRPr>
                    <a:latin typeface="Calibri"/>
                    <a:ea typeface="Calibri"/>
                    <a:cs typeface="Calibri"/>
                    <a:sym typeface="Calibri"/>
                  </a:defRPr>
                </a:pPr>
                <a:r>
                  <a:rPr dirty="0" err="1"/>
                  <a:t>Siman</a:t>
                </a:r>
                <a:r>
                  <a:rPr dirty="0"/>
                  <a:t> Kathuria</a:t>
                </a:r>
              </a:p>
              <a:p>
                <a:pPr marL="285750" indent="-285750">
                  <a:buClr>
                    <a:srgbClr val="000000"/>
                  </a:buClr>
                  <a:buSzPct val="100000"/>
                  <a:buChar char="-"/>
                  <a:defRPr>
                    <a:latin typeface="Calibri"/>
                    <a:ea typeface="Calibri"/>
                    <a:cs typeface="Calibri"/>
                    <a:sym typeface="Calibri"/>
                  </a:defRPr>
                </a:pPr>
                <a:r>
                  <a:rPr dirty="0" err="1"/>
                  <a:t>Manvi</a:t>
                </a:r>
                <a:r>
                  <a:rPr dirty="0"/>
                  <a:t> Jain</a:t>
                </a:r>
              </a:p>
            </p:txBody>
          </p:sp>
        </p:grpSp>
        <p:sp>
          <p:nvSpPr>
            <p:cNvPr id="138" name="Google Shape;1281;p46"/>
            <p:cNvSpPr/>
            <p:nvPr/>
          </p:nvSpPr>
          <p:spPr>
            <a:xfrm>
              <a:off x="150716" y="3761332"/>
              <a:ext cx="568326" cy="3974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7814"/>
                  </a:lnTo>
                  <a:lnTo>
                    <a:pt x="21600" y="21600"/>
                  </a:lnTo>
                  <a:lnTo>
                    <a:pt x="0" y="3786"/>
                  </a:lnTo>
                  <a:lnTo>
                    <a:pt x="0"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39" name="Google Shape;1284;p46"/>
            <p:cNvSpPr/>
            <p:nvPr/>
          </p:nvSpPr>
          <p:spPr>
            <a:xfrm>
              <a:off x="253528" y="3269891"/>
              <a:ext cx="429467" cy="213628"/>
            </a:xfrm>
            <a:custGeom>
              <a:avLst/>
              <a:gdLst/>
              <a:ahLst/>
              <a:cxnLst>
                <a:cxn ang="0">
                  <a:pos x="wd2" y="hd2"/>
                </a:cxn>
                <a:cxn ang="5400000">
                  <a:pos x="wd2" y="hd2"/>
                </a:cxn>
                <a:cxn ang="10800000">
                  <a:pos x="wd2" y="hd2"/>
                </a:cxn>
                <a:cxn ang="16200000">
                  <a:pos x="wd2" y="hd2"/>
                </a:cxn>
              </a:cxnLst>
              <a:rect l="0" t="0" r="r" b="b"/>
              <a:pathLst>
                <a:path w="21600" h="21600" extrusionOk="0">
                  <a:moveTo>
                    <a:pt x="21600" y="9764"/>
                  </a:moveTo>
                  <a:lnTo>
                    <a:pt x="14145" y="21600"/>
                  </a:lnTo>
                  <a:lnTo>
                    <a:pt x="9135" y="8699"/>
                  </a:lnTo>
                  <a:lnTo>
                    <a:pt x="2593" y="20061"/>
                  </a:lnTo>
                  <a:lnTo>
                    <a:pt x="0" y="16274"/>
                  </a:lnTo>
                  <a:lnTo>
                    <a:pt x="9636" y="0"/>
                  </a:lnTo>
                  <a:lnTo>
                    <a:pt x="14528" y="12901"/>
                  </a:lnTo>
                  <a:lnTo>
                    <a:pt x="19920" y="4853"/>
                  </a:lnTo>
                  <a:lnTo>
                    <a:pt x="21600" y="9764"/>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40" name="Google Shape;1287;p46"/>
            <p:cNvSpPr/>
            <p:nvPr/>
          </p:nvSpPr>
          <p:spPr>
            <a:xfrm>
              <a:off x="2364145" y="3271062"/>
              <a:ext cx="906976" cy="994987"/>
            </a:xfrm>
            <a:custGeom>
              <a:avLst/>
              <a:gdLst/>
              <a:ahLst/>
              <a:cxnLst>
                <a:cxn ang="0">
                  <a:pos x="wd2" y="hd2"/>
                </a:cxn>
                <a:cxn ang="5400000">
                  <a:pos x="wd2" y="hd2"/>
                </a:cxn>
                <a:cxn ang="10800000">
                  <a:pos x="wd2" y="hd2"/>
                </a:cxn>
                <a:cxn ang="16200000">
                  <a:pos x="wd2" y="hd2"/>
                </a:cxn>
              </a:cxnLst>
              <a:rect l="0" t="0" r="r" b="b"/>
              <a:pathLst>
                <a:path w="21600" h="21600" extrusionOk="0">
                  <a:moveTo>
                    <a:pt x="21600" y="11359"/>
                  </a:moveTo>
                  <a:lnTo>
                    <a:pt x="0" y="0"/>
                  </a:lnTo>
                  <a:lnTo>
                    <a:pt x="0" y="10241"/>
                  </a:lnTo>
                  <a:lnTo>
                    <a:pt x="21600" y="21600"/>
                  </a:lnTo>
                  <a:lnTo>
                    <a:pt x="21600" y="11359"/>
                  </a:lnTo>
                  <a:close/>
                </a:path>
              </a:pathLst>
            </a:custGeom>
            <a:gradFill flip="none" rotWithShape="1">
              <a:gsLst>
                <a:gs pos="0">
                  <a:srgbClr val="FFFFFF">
                    <a:alpha val="30000"/>
                  </a:srgbClr>
                </a:gs>
                <a:gs pos="100000">
                  <a:srgbClr val="FFFFFF">
                    <a:alpha val="0"/>
                  </a:srgbClr>
                </a:gs>
              </a:gsLst>
              <a:lin ang="0"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41" name="Google Shape;1288;p46"/>
            <p:cNvSpPr/>
            <p:nvPr/>
          </p:nvSpPr>
          <p:spPr>
            <a:xfrm>
              <a:off x="2595478" y="3518532"/>
              <a:ext cx="273032" cy="2142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5875"/>
                  </a:lnTo>
                  <a:lnTo>
                    <a:pt x="21600" y="21600"/>
                  </a:lnTo>
                  <a:lnTo>
                    <a:pt x="0" y="5666"/>
                  </a:lnTo>
                  <a:lnTo>
                    <a:pt x="0"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42" name="Google Shape;1289;p46"/>
            <p:cNvSpPr/>
            <p:nvPr/>
          </p:nvSpPr>
          <p:spPr>
            <a:xfrm>
              <a:off x="2596063" y="3631762"/>
              <a:ext cx="581209" cy="39214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8441"/>
                  </a:lnTo>
                  <a:lnTo>
                    <a:pt x="21600" y="21600"/>
                  </a:lnTo>
                  <a:lnTo>
                    <a:pt x="0" y="3159"/>
                  </a:lnTo>
                  <a:lnTo>
                    <a:pt x="0"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43" name="Google Shape;1290;p46"/>
            <p:cNvSpPr/>
            <p:nvPr/>
          </p:nvSpPr>
          <p:spPr>
            <a:xfrm>
              <a:off x="2445347" y="3429140"/>
              <a:ext cx="103122" cy="152946"/>
            </a:xfrm>
            <a:custGeom>
              <a:avLst/>
              <a:gdLst/>
              <a:ahLst/>
              <a:cxnLst>
                <a:cxn ang="0">
                  <a:pos x="wd2" y="hd2"/>
                </a:cxn>
                <a:cxn ang="5400000">
                  <a:pos x="wd2" y="hd2"/>
                </a:cxn>
                <a:cxn ang="10800000">
                  <a:pos x="wd2" y="hd2"/>
                </a:cxn>
                <a:cxn ang="16200000">
                  <a:pos x="wd2" y="hd2"/>
                </a:cxn>
              </a:cxnLst>
              <a:rect l="0" t="0" r="r" b="b"/>
              <a:pathLst>
                <a:path w="21600" h="19005" extrusionOk="0">
                  <a:moveTo>
                    <a:pt x="21600" y="13175"/>
                  </a:moveTo>
                  <a:cubicBezTo>
                    <a:pt x="21600" y="17975"/>
                    <a:pt x="16814" y="20302"/>
                    <a:pt x="10800" y="18266"/>
                  </a:cubicBezTo>
                  <a:cubicBezTo>
                    <a:pt x="4786" y="16229"/>
                    <a:pt x="0" y="10629"/>
                    <a:pt x="0" y="5829"/>
                  </a:cubicBezTo>
                  <a:cubicBezTo>
                    <a:pt x="0" y="1029"/>
                    <a:pt x="4786" y="-1298"/>
                    <a:pt x="10800" y="738"/>
                  </a:cubicBezTo>
                  <a:cubicBezTo>
                    <a:pt x="16814" y="2775"/>
                    <a:pt x="21600" y="8375"/>
                    <a:pt x="21600" y="13175"/>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44" name="Google Shape;1291;p46"/>
            <p:cNvSpPr/>
            <p:nvPr/>
          </p:nvSpPr>
          <p:spPr>
            <a:xfrm>
              <a:off x="43813" y="1832355"/>
              <a:ext cx="906976" cy="994986"/>
            </a:xfrm>
            <a:custGeom>
              <a:avLst/>
              <a:gdLst/>
              <a:ahLst/>
              <a:cxnLst>
                <a:cxn ang="0">
                  <a:pos x="wd2" y="hd2"/>
                </a:cxn>
                <a:cxn ang="5400000">
                  <a:pos x="wd2" y="hd2"/>
                </a:cxn>
                <a:cxn ang="10800000">
                  <a:pos x="wd2" y="hd2"/>
                </a:cxn>
                <a:cxn ang="16200000">
                  <a:pos x="wd2" y="hd2"/>
                </a:cxn>
              </a:cxnLst>
              <a:rect l="0" t="0" r="r" b="b"/>
              <a:pathLst>
                <a:path w="21600" h="21600" extrusionOk="0">
                  <a:moveTo>
                    <a:pt x="21600" y="11359"/>
                  </a:moveTo>
                  <a:lnTo>
                    <a:pt x="0" y="0"/>
                  </a:lnTo>
                  <a:lnTo>
                    <a:pt x="0" y="10241"/>
                  </a:lnTo>
                  <a:lnTo>
                    <a:pt x="21600" y="21600"/>
                  </a:lnTo>
                  <a:lnTo>
                    <a:pt x="21600" y="11359"/>
                  </a:lnTo>
                  <a:close/>
                </a:path>
              </a:pathLst>
            </a:custGeom>
            <a:gradFill flip="none" rotWithShape="1">
              <a:gsLst>
                <a:gs pos="0">
                  <a:srgbClr val="FFFFFF">
                    <a:alpha val="29800"/>
                  </a:srgbClr>
                </a:gs>
                <a:gs pos="100000">
                  <a:srgbClr val="FFFFFF">
                    <a:alpha val="0"/>
                  </a:srgbClr>
                </a:gs>
              </a:gsLst>
              <a:lin ang="10801400"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45" name="Google Shape;1292;p46"/>
            <p:cNvSpPr/>
            <p:nvPr/>
          </p:nvSpPr>
          <p:spPr>
            <a:xfrm>
              <a:off x="275146" y="2079824"/>
              <a:ext cx="273033" cy="2142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5875"/>
                  </a:lnTo>
                  <a:lnTo>
                    <a:pt x="21600" y="21600"/>
                  </a:lnTo>
                  <a:lnTo>
                    <a:pt x="0" y="5725"/>
                  </a:lnTo>
                  <a:lnTo>
                    <a:pt x="0"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46" name="Google Shape;1293;p46"/>
            <p:cNvSpPr/>
            <p:nvPr/>
          </p:nvSpPr>
          <p:spPr>
            <a:xfrm>
              <a:off x="275732" y="2193054"/>
              <a:ext cx="581208" cy="39214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8441"/>
                  </a:lnTo>
                  <a:lnTo>
                    <a:pt x="21600" y="21600"/>
                  </a:lnTo>
                  <a:lnTo>
                    <a:pt x="0" y="3159"/>
                  </a:lnTo>
                  <a:lnTo>
                    <a:pt x="0"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47" name="Google Shape;1294;p46"/>
            <p:cNvSpPr/>
            <p:nvPr/>
          </p:nvSpPr>
          <p:spPr>
            <a:xfrm>
              <a:off x="125015" y="1990432"/>
              <a:ext cx="103123" cy="152946"/>
            </a:xfrm>
            <a:custGeom>
              <a:avLst/>
              <a:gdLst/>
              <a:ahLst/>
              <a:cxnLst>
                <a:cxn ang="0">
                  <a:pos x="wd2" y="hd2"/>
                </a:cxn>
                <a:cxn ang="5400000">
                  <a:pos x="wd2" y="hd2"/>
                </a:cxn>
                <a:cxn ang="10800000">
                  <a:pos x="wd2" y="hd2"/>
                </a:cxn>
                <a:cxn ang="16200000">
                  <a:pos x="wd2" y="hd2"/>
                </a:cxn>
              </a:cxnLst>
              <a:rect l="0" t="0" r="r" b="b"/>
              <a:pathLst>
                <a:path w="21600" h="19005" extrusionOk="0">
                  <a:moveTo>
                    <a:pt x="21600" y="13175"/>
                  </a:moveTo>
                  <a:cubicBezTo>
                    <a:pt x="21600" y="17975"/>
                    <a:pt x="16814" y="20302"/>
                    <a:pt x="10800" y="18266"/>
                  </a:cubicBezTo>
                  <a:cubicBezTo>
                    <a:pt x="4786" y="16229"/>
                    <a:pt x="0" y="10629"/>
                    <a:pt x="0" y="5829"/>
                  </a:cubicBezTo>
                  <a:cubicBezTo>
                    <a:pt x="0" y="1029"/>
                    <a:pt x="4786" y="-1298"/>
                    <a:pt x="10800" y="738"/>
                  </a:cubicBezTo>
                  <a:cubicBezTo>
                    <a:pt x="16691" y="2775"/>
                    <a:pt x="21600" y="8375"/>
                    <a:pt x="21600" y="13175"/>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48" name="Google Shape;1295;p46"/>
            <p:cNvSpPr/>
            <p:nvPr/>
          </p:nvSpPr>
          <p:spPr>
            <a:xfrm>
              <a:off x="1211205" y="2687854"/>
              <a:ext cx="749949" cy="1125557"/>
            </a:xfrm>
            <a:custGeom>
              <a:avLst/>
              <a:gdLst/>
              <a:ahLst/>
              <a:cxnLst>
                <a:cxn ang="0">
                  <a:pos x="wd2" y="hd2"/>
                </a:cxn>
                <a:cxn ang="5400000">
                  <a:pos x="wd2" y="hd2"/>
                </a:cxn>
                <a:cxn ang="10800000">
                  <a:pos x="wd2" y="hd2"/>
                </a:cxn>
                <a:cxn ang="16200000">
                  <a:pos x="wd2" y="hd2"/>
                </a:cxn>
              </a:cxnLst>
              <a:rect l="0" t="0" r="r" b="b"/>
              <a:pathLst>
                <a:path w="21600" h="19028" extrusionOk="0">
                  <a:moveTo>
                    <a:pt x="21600" y="13170"/>
                  </a:moveTo>
                  <a:cubicBezTo>
                    <a:pt x="21600" y="18018"/>
                    <a:pt x="16757" y="20314"/>
                    <a:pt x="10800" y="18296"/>
                  </a:cubicBezTo>
                  <a:cubicBezTo>
                    <a:pt x="4826" y="16277"/>
                    <a:pt x="0" y="10706"/>
                    <a:pt x="0" y="5858"/>
                  </a:cubicBezTo>
                  <a:cubicBezTo>
                    <a:pt x="0" y="1010"/>
                    <a:pt x="4843" y="-1286"/>
                    <a:pt x="10800" y="733"/>
                  </a:cubicBezTo>
                  <a:cubicBezTo>
                    <a:pt x="16774" y="2751"/>
                    <a:pt x="21600" y="8322"/>
                    <a:pt x="21600" y="13170"/>
                  </a:cubicBezTo>
                  <a:close/>
                </a:path>
              </a:pathLst>
            </a:custGeom>
            <a:solidFill>
              <a:srgbClr val="FFFFFF">
                <a:alpha val="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49" name="Google Shape;1296;p46"/>
            <p:cNvSpPr/>
            <p:nvPr/>
          </p:nvSpPr>
          <p:spPr>
            <a:xfrm>
              <a:off x="1535208" y="3096548"/>
              <a:ext cx="101943" cy="139039"/>
            </a:xfrm>
            <a:custGeom>
              <a:avLst/>
              <a:gdLst/>
              <a:ahLst/>
              <a:cxnLst>
                <a:cxn ang="0">
                  <a:pos x="wd2" y="hd2"/>
                </a:cxn>
                <a:cxn ang="5400000">
                  <a:pos x="wd2" y="hd2"/>
                </a:cxn>
                <a:cxn ang="10800000">
                  <a:pos x="wd2" y="hd2"/>
                </a:cxn>
                <a:cxn ang="16200000">
                  <a:pos x="wd2" y="hd2"/>
                </a:cxn>
              </a:cxnLst>
              <a:rect l="0" t="0" r="r" b="b"/>
              <a:pathLst>
                <a:path w="21600" h="21380" extrusionOk="0">
                  <a:moveTo>
                    <a:pt x="18372" y="21330"/>
                  </a:moveTo>
                  <a:cubicBezTo>
                    <a:pt x="20483" y="20880"/>
                    <a:pt x="21600" y="19260"/>
                    <a:pt x="21600" y="16470"/>
                  </a:cubicBezTo>
                  <a:cubicBezTo>
                    <a:pt x="21600" y="13590"/>
                    <a:pt x="20483" y="11070"/>
                    <a:pt x="18372" y="9000"/>
                  </a:cubicBezTo>
                  <a:cubicBezTo>
                    <a:pt x="16138" y="6930"/>
                    <a:pt x="12910" y="4950"/>
                    <a:pt x="8690" y="3240"/>
                  </a:cubicBezTo>
                  <a:cubicBezTo>
                    <a:pt x="7324" y="2700"/>
                    <a:pt x="5835" y="2070"/>
                    <a:pt x="4221" y="1530"/>
                  </a:cubicBezTo>
                  <a:cubicBezTo>
                    <a:pt x="2607" y="900"/>
                    <a:pt x="1241" y="360"/>
                    <a:pt x="0" y="0"/>
                  </a:cubicBezTo>
                  <a:lnTo>
                    <a:pt x="0" y="15480"/>
                  </a:lnTo>
                  <a:lnTo>
                    <a:pt x="7821" y="18720"/>
                  </a:lnTo>
                  <a:cubicBezTo>
                    <a:pt x="12786" y="20790"/>
                    <a:pt x="16262" y="21600"/>
                    <a:pt x="18372" y="21330"/>
                  </a:cubicBez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50" name="Google Shape;1297;p46"/>
            <p:cNvSpPr/>
            <p:nvPr/>
          </p:nvSpPr>
          <p:spPr>
            <a:xfrm>
              <a:off x="1534622" y="3276316"/>
              <a:ext cx="114835" cy="163430"/>
            </a:xfrm>
            <a:custGeom>
              <a:avLst/>
              <a:gdLst/>
              <a:ahLst/>
              <a:cxnLst>
                <a:cxn ang="0">
                  <a:pos x="wd2" y="hd2"/>
                </a:cxn>
                <a:cxn ang="5400000">
                  <a:pos x="wd2" y="hd2"/>
                </a:cxn>
                <a:cxn ang="10800000">
                  <a:pos x="wd2" y="hd2"/>
                </a:cxn>
                <a:cxn ang="16200000">
                  <a:pos x="wd2" y="hd2"/>
                </a:cxn>
              </a:cxnLst>
              <a:rect l="0" t="0" r="r" b="b"/>
              <a:pathLst>
                <a:path w="21600" h="21464" extrusionOk="0">
                  <a:moveTo>
                    <a:pt x="8926" y="3613"/>
                  </a:moveTo>
                  <a:lnTo>
                    <a:pt x="0" y="0"/>
                  </a:lnTo>
                  <a:lnTo>
                    <a:pt x="0" y="15835"/>
                  </a:lnTo>
                  <a:cubicBezTo>
                    <a:pt x="1102" y="16373"/>
                    <a:pt x="2204" y="16911"/>
                    <a:pt x="3306" y="17372"/>
                  </a:cubicBezTo>
                  <a:cubicBezTo>
                    <a:pt x="4518" y="17910"/>
                    <a:pt x="5841" y="18448"/>
                    <a:pt x="7273" y="19063"/>
                  </a:cubicBezTo>
                  <a:cubicBezTo>
                    <a:pt x="11571" y="20754"/>
                    <a:pt x="14988" y="21600"/>
                    <a:pt x="17633" y="21446"/>
                  </a:cubicBezTo>
                  <a:cubicBezTo>
                    <a:pt x="20278" y="21369"/>
                    <a:pt x="21600" y="19678"/>
                    <a:pt x="21600" y="16527"/>
                  </a:cubicBezTo>
                  <a:cubicBezTo>
                    <a:pt x="21600" y="13759"/>
                    <a:pt x="20498" y="11300"/>
                    <a:pt x="18294" y="9224"/>
                  </a:cubicBezTo>
                  <a:cubicBezTo>
                    <a:pt x="16090" y="7149"/>
                    <a:pt x="13004" y="5227"/>
                    <a:pt x="8926" y="3613"/>
                  </a:cubicBez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Google Shape;162;p16"/>
          <p:cNvSpPr txBox="1">
            <a:spLocks noGrp="1"/>
          </p:cNvSpPr>
          <p:nvPr>
            <p:ph type="title"/>
          </p:nvPr>
        </p:nvSpPr>
        <p:spPr>
          <a:xfrm>
            <a:off x="855299" y="836000"/>
            <a:ext cx="5307002" cy="396301"/>
          </a:xfrm>
          <a:prstGeom prst="rect">
            <a:avLst/>
          </a:prstGeom>
        </p:spPr>
        <p:txBody>
          <a:bodyPr/>
          <a:lstStyle>
            <a:lvl1pPr defTabSz="548640">
              <a:defRPr sz="2640"/>
            </a:lvl1pPr>
          </a:lstStyle>
          <a:p>
            <a:r>
              <a:t>Technical Details:</a:t>
            </a:r>
          </a:p>
        </p:txBody>
      </p:sp>
      <p:sp>
        <p:nvSpPr>
          <p:cNvPr id="315" name="Google Shape;163;p16"/>
          <p:cNvSpPr txBox="1">
            <a:spLocks noGrp="1"/>
          </p:cNvSpPr>
          <p:nvPr>
            <p:ph type="body" idx="1"/>
          </p:nvPr>
        </p:nvSpPr>
        <p:spPr>
          <a:xfrm>
            <a:off x="855299" y="1353947"/>
            <a:ext cx="8238250" cy="3743004"/>
          </a:xfrm>
          <a:prstGeom prst="rect">
            <a:avLst/>
          </a:prstGeom>
        </p:spPr>
        <p:txBody>
          <a:bodyPr/>
          <a:lstStyle/>
          <a:p>
            <a:pPr marL="0" indent="71627" defTabSz="859536">
              <a:buSzTx/>
              <a:buNone/>
              <a:defRPr sz="2632"/>
            </a:pPr>
            <a:r>
              <a:rPr dirty="0"/>
              <a:t>3).Database :-</a:t>
            </a:r>
          </a:p>
          <a:p>
            <a:pPr marL="0" indent="71627" defTabSz="859536">
              <a:buSzTx/>
              <a:buNone/>
              <a:defRPr sz="1692"/>
            </a:pPr>
            <a:endParaRPr lang="en-US" sz="1692" dirty="0"/>
          </a:p>
          <a:p>
            <a:pPr marL="0" indent="71627" defTabSz="859536">
              <a:buSzTx/>
              <a:buNone/>
              <a:defRPr sz="1692"/>
            </a:pPr>
            <a:r>
              <a:rPr sz="1504" b="1" dirty="0"/>
              <a:t>Structured Query Language</a:t>
            </a:r>
            <a:r>
              <a:rPr sz="1504" dirty="0"/>
              <a:t> is a domain-specific language used in programming and designed for managing data held in a relational database management system (RDBMS), or for stream processing in a relational data stream management system (RDSMS). It is particularly useful in handling structured data, i.e</a:t>
            </a:r>
            <a:r>
              <a:rPr sz="2256" dirty="0"/>
              <a:t>. </a:t>
            </a:r>
            <a:r>
              <a:rPr sz="1504" dirty="0"/>
              <a:t>data incorporating relations among entities and variables.</a:t>
            </a:r>
          </a:p>
          <a:p>
            <a:pPr marL="0" indent="71627" defTabSz="859536">
              <a:buSzTx/>
              <a:buNone/>
              <a:defRPr sz="1504"/>
            </a:pPr>
            <a:r>
              <a:rPr dirty="0"/>
              <a:t>SQL offers two main advantages over older read–write</a:t>
            </a:r>
            <a:r>
              <a:rPr dirty="0">
                <a:solidFill>
                  <a:schemeClr val="tx1"/>
                </a:solidFill>
              </a:rPr>
              <a:t> </a:t>
            </a:r>
            <a:r>
              <a:rPr u="sng" dirty="0">
                <a:solidFill>
                  <a:schemeClr val="tx1"/>
                </a:solidFill>
                <a:uFill>
                  <a:solidFill>
                    <a:srgbClr val="FFFFFF"/>
                  </a:solidFill>
                </a:uFill>
                <a:hlinkClick r:id="rId2">
                  <a:extLst>
                    <a:ext uri="{A12FA001-AC4F-418D-AE19-62706E023703}">
                      <ahyp:hlinkClr xmlns:ahyp="http://schemas.microsoft.com/office/drawing/2018/hyperlinkcolor" val="tx"/>
                    </a:ext>
                  </a:extLst>
                </a:hlinkClick>
              </a:rPr>
              <a:t>APIs</a:t>
            </a:r>
            <a:r>
              <a:rPr dirty="0">
                <a:solidFill>
                  <a:schemeClr val="tx1"/>
                </a:solidFill>
              </a:rPr>
              <a:t> </a:t>
            </a:r>
            <a:r>
              <a:rPr dirty="0"/>
              <a:t>such as </a:t>
            </a:r>
            <a:r>
              <a:rPr u="sng" dirty="0">
                <a:solidFill>
                  <a:schemeClr val="tx1"/>
                </a:solidFill>
                <a:uFill>
                  <a:solidFill>
                    <a:srgbClr val="FFFFFF"/>
                  </a:solidFill>
                </a:uFill>
                <a:hlinkClick r:id="rId3">
                  <a:extLst>
                    <a:ext uri="{A12FA001-AC4F-418D-AE19-62706E023703}">
                      <ahyp:hlinkClr xmlns:ahyp="http://schemas.microsoft.com/office/drawing/2018/hyperlinkcolor" val="tx"/>
                    </a:ext>
                  </a:extLst>
                </a:hlinkClick>
              </a:rPr>
              <a:t>ISAM</a:t>
            </a:r>
            <a:r>
              <a:rPr dirty="0">
                <a:solidFill>
                  <a:schemeClr val="tx1"/>
                </a:solidFill>
              </a:rPr>
              <a:t> or </a:t>
            </a:r>
            <a:r>
              <a:rPr u="sng" dirty="0">
                <a:solidFill>
                  <a:schemeClr val="tx1"/>
                </a:solidFill>
                <a:uFill>
                  <a:solidFill>
                    <a:srgbClr val="FFFFFF"/>
                  </a:solidFill>
                </a:uFill>
                <a:hlinkClick r:id="rId4">
                  <a:extLst>
                    <a:ext uri="{A12FA001-AC4F-418D-AE19-62706E023703}">
                      <ahyp:hlinkClr xmlns:ahyp="http://schemas.microsoft.com/office/drawing/2018/hyperlinkcolor" val="tx"/>
                    </a:ext>
                  </a:extLst>
                </a:hlinkClick>
              </a:rPr>
              <a:t>VSAM</a:t>
            </a:r>
            <a:r>
              <a:rPr dirty="0">
                <a:solidFill>
                  <a:schemeClr val="tx1"/>
                </a:solidFill>
              </a:rPr>
              <a:t>. Firstly, it introduced the concept of accessing many records with one single command</a:t>
            </a:r>
            <a:r>
              <a:rPr dirty="0"/>
              <a:t>. Secondly, it eliminates the need to specify </a:t>
            </a:r>
            <a:r>
              <a:rPr i="1" dirty="0"/>
              <a:t>how</a:t>
            </a:r>
            <a:r>
              <a:rPr dirty="0"/>
              <a:t> to reach a record, e.g. with or without an </a:t>
            </a:r>
            <a:r>
              <a:rPr u="sng" dirty="0">
                <a:solidFill>
                  <a:schemeClr val="tx1"/>
                </a:solidFill>
                <a:uFill>
                  <a:solidFill>
                    <a:srgbClr val="FFFFFF"/>
                  </a:solidFill>
                </a:uFill>
                <a:hlinkClick r:id="rId5">
                  <a:extLst>
                    <a:ext uri="{A12FA001-AC4F-418D-AE19-62706E023703}">
                      <ahyp:hlinkClr xmlns:ahyp="http://schemas.microsoft.com/office/drawing/2018/hyperlinkcolor" val="tx"/>
                    </a:ext>
                  </a:extLst>
                </a:hlinkClick>
              </a:rPr>
              <a:t>index</a:t>
            </a:r>
            <a:r>
              <a:rPr dirty="0">
                <a:solidFill>
                  <a:schemeClr val="tx1"/>
                </a:solidFill>
              </a:rPr>
              <a:t>.</a:t>
            </a:r>
          </a:p>
          <a:p>
            <a:pPr marL="0" indent="71627" defTabSz="859536">
              <a:buSzTx/>
              <a:buNone/>
              <a:defRPr sz="2256"/>
            </a:pPr>
            <a:endParaRPr dirty="0"/>
          </a:p>
          <a:p>
            <a:pPr marL="0" indent="71627" defTabSz="859536">
              <a:buSzTx/>
              <a:buNone/>
              <a:defRPr sz="2256"/>
            </a:pPr>
            <a:r>
              <a:rPr dirty="0"/>
              <a:t> </a:t>
            </a:r>
          </a:p>
        </p:txBody>
      </p:sp>
      <p:sp>
        <p:nvSpPr>
          <p:cNvPr id="316" name="Google Shape;164;p16"/>
          <p:cNvSpPr txBox="1">
            <a:spLocks noGrp="1"/>
          </p:cNvSpPr>
          <p:nvPr>
            <p:ph type="sldNum" sz="quarter" idx="2"/>
          </p:nvPr>
        </p:nvSpPr>
        <p:spPr>
          <a:xfrm>
            <a:off x="8820529" y="4821799"/>
            <a:ext cx="196343" cy="2032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grpSp>
        <p:nvGrpSpPr>
          <p:cNvPr id="337" name="Grupo 56"/>
          <p:cNvGrpSpPr/>
          <p:nvPr/>
        </p:nvGrpSpPr>
        <p:grpSpPr>
          <a:xfrm>
            <a:off x="6114994" y="720386"/>
            <a:ext cx="2731503" cy="3852571"/>
            <a:chOff x="0" y="0"/>
            <a:chExt cx="2731502" cy="3852569"/>
          </a:xfrm>
        </p:grpSpPr>
        <p:sp>
          <p:nvSpPr>
            <p:cNvPr id="317" name="Google Shape;902;p46"/>
            <p:cNvSpPr/>
            <p:nvPr/>
          </p:nvSpPr>
          <p:spPr>
            <a:xfrm>
              <a:off x="1509665" y="1158943"/>
              <a:ext cx="1221838" cy="1246389"/>
            </a:xfrm>
            <a:custGeom>
              <a:avLst/>
              <a:gdLst/>
              <a:ahLst/>
              <a:cxnLst>
                <a:cxn ang="0">
                  <a:pos x="wd2" y="hd2"/>
                </a:cxn>
                <a:cxn ang="5400000">
                  <a:pos x="wd2" y="hd2"/>
                </a:cxn>
                <a:cxn ang="10800000">
                  <a:pos x="wd2" y="hd2"/>
                </a:cxn>
                <a:cxn ang="16200000">
                  <a:pos x="wd2" y="hd2"/>
                </a:cxn>
              </a:cxnLst>
              <a:rect l="0" t="0" r="r" b="b"/>
              <a:pathLst>
                <a:path w="21359" h="19576" extrusionOk="0">
                  <a:moveTo>
                    <a:pt x="10680" y="1135"/>
                  </a:moveTo>
                  <a:cubicBezTo>
                    <a:pt x="5275" y="-1698"/>
                    <a:pt x="805" y="954"/>
                    <a:pt x="14" y="7060"/>
                  </a:cubicBezTo>
                  <a:cubicBezTo>
                    <a:pt x="-123" y="8122"/>
                    <a:pt x="772" y="9519"/>
                    <a:pt x="1857" y="10088"/>
                  </a:cubicBezTo>
                  <a:lnTo>
                    <a:pt x="19497" y="19333"/>
                  </a:lnTo>
                  <a:cubicBezTo>
                    <a:pt x="20582" y="19902"/>
                    <a:pt x="21477" y="19444"/>
                    <a:pt x="21346" y="18242"/>
                  </a:cubicBezTo>
                  <a:cubicBezTo>
                    <a:pt x="20555" y="11302"/>
                    <a:pt x="16085" y="3963"/>
                    <a:pt x="10680" y="1135"/>
                  </a:cubicBezTo>
                  <a:close/>
                </a:path>
              </a:pathLst>
            </a:custGeom>
            <a:solidFill>
              <a:srgbClr val="FFFFFF">
                <a:alpha val="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318" name="Google Shape;903;p46"/>
            <p:cNvSpPr/>
            <p:nvPr/>
          </p:nvSpPr>
          <p:spPr>
            <a:xfrm>
              <a:off x="1770280" y="0"/>
              <a:ext cx="694278" cy="1053365"/>
            </a:xfrm>
            <a:custGeom>
              <a:avLst/>
              <a:gdLst/>
              <a:ahLst/>
              <a:cxnLst>
                <a:cxn ang="0">
                  <a:pos x="wd2" y="hd2"/>
                </a:cxn>
                <a:cxn ang="5400000">
                  <a:pos x="wd2" y="hd2"/>
                </a:cxn>
                <a:cxn ang="10800000">
                  <a:pos x="wd2" y="hd2"/>
                </a:cxn>
                <a:cxn ang="16200000">
                  <a:pos x="wd2" y="hd2"/>
                </a:cxn>
              </a:cxnLst>
              <a:rect l="0" t="0" r="r" b="b"/>
              <a:pathLst>
                <a:path w="21600" h="19024" extrusionOk="0">
                  <a:moveTo>
                    <a:pt x="21600" y="13168"/>
                  </a:moveTo>
                  <a:cubicBezTo>
                    <a:pt x="21600" y="18018"/>
                    <a:pt x="16761" y="20312"/>
                    <a:pt x="10794" y="18288"/>
                  </a:cubicBezTo>
                  <a:cubicBezTo>
                    <a:pt x="4839" y="16271"/>
                    <a:pt x="0" y="10706"/>
                    <a:pt x="0" y="5856"/>
                  </a:cubicBezTo>
                  <a:cubicBezTo>
                    <a:pt x="0" y="1006"/>
                    <a:pt x="4839" y="-1288"/>
                    <a:pt x="10806" y="736"/>
                  </a:cubicBezTo>
                  <a:cubicBezTo>
                    <a:pt x="16773" y="2753"/>
                    <a:pt x="21600" y="8325"/>
                    <a:pt x="21600" y="13168"/>
                  </a:cubicBezTo>
                  <a:close/>
                </a:path>
              </a:pathLst>
            </a:custGeom>
            <a:solidFill>
              <a:srgbClr val="FFFFFF">
                <a:alpha val="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319" name="Google Shape;904;p46"/>
            <p:cNvSpPr/>
            <p:nvPr/>
          </p:nvSpPr>
          <p:spPr>
            <a:xfrm>
              <a:off x="1360557" y="1270681"/>
              <a:ext cx="1221839" cy="1246390"/>
            </a:xfrm>
            <a:custGeom>
              <a:avLst/>
              <a:gdLst/>
              <a:ahLst/>
              <a:cxnLst>
                <a:cxn ang="0">
                  <a:pos x="wd2" y="hd2"/>
                </a:cxn>
                <a:cxn ang="5400000">
                  <a:pos x="wd2" y="hd2"/>
                </a:cxn>
                <a:cxn ang="10800000">
                  <a:pos x="wd2" y="hd2"/>
                </a:cxn>
                <a:cxn ang="16200000">
                  <a:pos x="wd2" y="hd2"/>
                </a:cxn>
              </a:cxnLst>
              <a:rect l="0" t="0" r="r" b="b"/>
              <a:pathLst>
                <a:path w="21359" h="19576" extrusionOk="0">
                  <a:moveTo>
                    <a:pt x="10680" y="1135"/>
                  </a:moveTo>
                  <a:cubicBezTo>
                    <a:pt x="5275" y="-1698"/>
                    <a:pt x="805" y="954"/>
                    <a:pt x="14" y="7060"/>
                  </a:cubicBezTo>
                  <a:cubicBezTo>
                    <a:pt x="-123" y="8122"/>
                    <a:pt x="772" y="9519"/>
                    <a:pt x="1857" y="10088"/>
                  </a:cubicBezTo>
                  <a:lnTo>
                    <a:pt x="19497" y="19333"/>
                  </a:lnTo>
                  <a:cubicBezTo>
                    <a:pt x="20582" y="19902"/>
                    <a:pt x="21477" y="19444"/>
                    <a:pt x="21346" y="18242"/>
                  </a:cubicBezTo>
                  <a:cubicBezTo>
                    <a:pt x="20555" y="11302"/>
                    <a:pt x="16085" y="3963"/>
                    <a:pt x="10680" y="1135"/>
                  </a:cubicBezTo>
                  <a:close/>
                </a:path>
              </a:pathLst>
            </a:custGeom>
            <a:gradFill flip="none" rotWithShape="1">
              <a:gsLst>
                <a:gs pos="0">
                  <a:srgbClr val="FFFFFF">
                    <a:alpha val="40000"/>
                  </a:srgbClr>
                </a:gs>
                <a:gs pos="100000">
                  <a:srgbClr val="FFFFFF">
                    <a:alpha val="0"/>
                  </a:srgbClr>
                </a:gs>
              </a:gsLst>
              <a:lin ang="6600474"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320" name="Google Shape;905;p46"/>
            <p:cNvSpPr/>
            <p:nvPr/>
          </p:nvSpPr>
          <p:spPr>
            <a:xfrm>
              <a:off x="1621173" y="111738"/>
              <a:ext cx="694278" cy="1053366"/>
            </a:xfrm>
            <a:custGeom>
              <a:avLst/>
              <a:gdLst/>
              <a:ahLst/>
              <a:cxnLst>
                <a:cxn ang="0">
                  <a:pos x="wd2" y="hd2"/>
                </a:cxn>
                <a:cxn ang="5400000">
                  <a:pos x="wd2" y="hd2"/>
                </a:cxn>
                <a:cxn ang="10800000">
                  <a:pos x="wd2" y="hd2"/>
                </a:cxn>
                <a:cxn ang="16200000">
                  <a:pos x="wd2" y="hd2"/>
                </a:cxn>
              </a:cxnLst>
              <a:rect l="0" t="0" r="r" b="b"/>
              <a:pathLst>
                <a:path w="21600" h="19024" extrusionOk="0">
                  <a:moveTo>
                    <a:pt x="21600" y="13168"/>
                  </a:moveTo>
                  <a:cubicBezTo>
                    <a:pt x="21600" y="18018"/>
                    <a:pt x="16761" y="20312"/>
                    <a:pt x="10794" y="18288"/>
                  </a:cubicBezTo>
                  <a:cubicBezTo>
                    <a:pt x="4839" y="16271"/>
                    <a:pt x="0" y="10706"/>
                    <a:pt x="0" y="5856"/>
                  </a:cubicBezTo>
                  <a:cubicBezTo>
                    <a:pt x="0" y="1006"/>
                    <a:pt x="4839" y="-1288"/>
                    <a:pt x="10806" y="736"/>
                  </a:cubicBezTo>
                  <a:cubicBezTo>
                    <a:pt x="16773" y="2753"/>
                    <a:pt x="21600" y="8325"/>
                    <a:pt x="21600" y="13168"/>
                  </a:cubicBezTo>
                  <a:close/>
                </a:path>
              </a:pathLst>
            </a:custGeom>
            <a:gradFill flip="none" rotWithShape="1">
              <a:gsLst>
                <a:gs pos="0">
                  <a:srgbClr val="FFFFFF">
                    <a:alpha val="40000"/>
                  </a:srgbClr>
                </a:gs>
                <a:gs pos="100000">
                  <a:srgbClr val="FFFFFF">
                    <a:alpha val="0"/>
                  </a:srgbClr>
                </a:gs>
              </a:gsLst>
              <a:lin ang="6600474"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321" name="Google Shape;906;p46"/>
            <p:cNvSpPr/>
            <p:nvPr/>
          </p:nvSpPr>
          <p:spPr>
            <a:xfrm>
              <a:off x="-1" y="1079075"/>
              <a:ext cx="696523" cy="763827"/>
            </a:xfrm>
            <a:custGeom>
              <a:avLst/>
              <a:gdLst/>
              <a:ahLst/>
              <a:cxnLst>
                <a:cxn ang="0">
                  <a:pos x="wd2" y="hd2"/>
                </a:cxn>
                <a:cxn ang="5400000">
                  <a:pos x="wd2" y="hd2"/>
                </a:cxn>
                <a:cxn ang="10800000">
                  <a:pos x="wd2" y="hd2"/>
                </a:cxn>
                <a:cxn ang="16200000">
                  <a:pos x="wd2" y="hd2"/>
                </a:cxn>
              </a:cxnLst>
              <a:rect l="0" t="0" r="r" b="b"/>
              <a:pathLst>
                <a:path w="21600" h="21600" extrusionOk="0">
                  <a:moveTo>
                    <a:pt x="21588" y="11355"/>
                  </a:moveTo>
                  <a:lnTo>
                    <a:pt x="0" y="0"/>
                  </a:lnTo>
                  <a:lnTo>
                    <a:pt x="0" y="10245"/>
                  </a:lnTo>
                  <a:lnTo>
                    <a:pt x="21600" y="21600"/>
                  </a:lnTo>
                  <a:lnTo>
                    <a:pt x="21588" y="11355"/>
                  </a:lnTo>
                  <a:close/>
                </a:path>
              </a:pathLst>
            </a:custGeom>
            <a:gradFill flip="none" rotWithShape="1">
              <a:gsLst>
                <a:gs pos="0">
                  <a:srgbClr val="FFFFFF">
                    <a:alpha val="29800"/>
                  </a:srgbClr>
                </a:gs>
                <a:gs pos="100000">
                  <a:srgbClr val="FFFFFF">
                    <a:alpha val="0"/>
                  </a:srgbClr>
                </a:gs>
              </a:gsLst>
              <a:lin ang="10801400"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322" name="Google Shape;908;p46"/>
            <p:cNvSpPr/>
            <p:nvPr/>
          </p:nvSpPr>
          <p:spPr>
            <a:xfrm>
              <a:off x="176691" y="1270524"/>
              <a:ext cx="227688" cy="1818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5568"/>
                  </a:lnTo>
                  <a:lnTo>
                    <a:pt x="21600" y="21600"/>
                  </a:lnTo>
                  <a:lnTo>
                    <a:pt x="0" y="6032"/>
                  </a:lnTo>
                  <a:lnTo>
                    <a:pt x="0"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323" name="Google Shape;909;p46"/>
            <p:cNvSpPr/>
            <p:nvPr/>
          </p:nvSpPr>
          <p:spPr>
            <a:xfrm>
              <a:off x="177811" y="1372580"/>
              <a:ext cx="446028" cy="3081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8039"/>
                  </a:lnTo>
                  <a:lnTo>
                    <a:pt x="21600" y="21600"/>
                  </a:lnTo>
                  <a:lnTo>
                    <a:pt x="0" y="3561"/>
                  </a:lnTo>
                  <a:lnTo>
                    <a:pt x="0"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324" name="Google Shape;910;p46"/>
            <p:cNvSpPr/>
            <p:nvPr/>
          </p:nvSpPr>
          <p:spPr>
            <a:xfrm>
              <a:off x="1790033" y="1843750"/>
              <a:ext cx="699511" cy="19082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566"/>
                  </a:lnTo>
                  <a:lnTo>
                    <a:pt x="21600" y="21600"/>
                  </a:lnTo>
                  <a:lnTo>
                    <a:pt x="0" y="17038"/>
                  </a:lnTo>
                  <a:lnTo>
                    <a:pt x="0" y="0"/>
                  </a:lnTo>
                  <a:close/>
                </a:path>
              </a:pathLst>
            </a:custGeom>
            <a:solidFill>
              <a:srgbClr val="FFFFFF">
                <a:alpha val="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325" name="Google Shape;911;p46"/>
            <p:cNvSpPr/>
            <p:nvPr/>
          </p:nvSpPr>
          <p:spPr>
            <a:xfrm>
              <a:off x="1673360" y="1944316"/>
              <a:ext cx="699887" cy="1908254"/>
            </a:xfrm>
            <a:custGeom>
              <a:avLst/>
              <a:gdLst/>
              <a:ahLst/>
              <a:cxnLst>
                <a:cxn ang="0">
                  <a:pos x="wd2" y="hd2"/>
                </a:cxn>
                <a:cxn ang="5400000">
                  <a:pos x="wd2" y="hd2"/>
                </a:cxn>
                <a:cxn ang="10800000">
                  <a:pos x="wd2" y="hd2"/>
                </a:cxn>
                <a:cxn ang="16200000">
                  <a:pos x="wd2" y="hd2"/>
                </a:cxn>
              </a:cxnLst>
              <a:rect l="0" t="0" r="r" b="b"/>
              <a:pathLst>
                <a:path w="21600" h="21600" extrusionOk="0">
                  <a:moveTo>
                    <a:pt x="21600" y="4566"/>
                  </a:moveTo>
                  <a:lnTo>
                    <a:pt x="0" y="0"/>
                  </a:lnTo>
                  <a:lnTo>
                    <a:pt x="0" y="17034"/>
                  </a:lnTo>
                  <a:lnTo>
                    <a:pt x="21588" y="21600"/>
                  </a:lnTo>
                  <a:lnTo>
                    <a:pt x="21600" y="4566"/>
                  </a:lnTo>
                  <a:close/>
                  <a:moveTo>
                    <a:pt x="7038" y="2579"/>
                  </a:moveTo>
                  <a:lnTo>
                    <a:pt x="14250" y="4101"/>
                  </a:lnTo>
                  <a:lnTo>
                    <a:pt x="14250" y="4777"/>
                  </a:lnTo>
                  <a:lnTo>
                    <a:pt x="7038" y="3277"/>
                  </a:lnTo>
                  <a:lnTo>
                    <a:pt x="7038" y="2579"/>
                  </a:lnTo>
                  <a:close/>
                </a:path>
              </a:pathLst>
            </a:custGeom>
            <a:gradFill flip="none" rotWithShape="1">
              <a:gsLst>
                <a:gs pos="0">
                  <a:srgbClr val="FFFFFF">
                    <a:alpha val="29800"/>
                  </a:srgbClr>
                </a:gs>
                <a:gs pos="100000">
                  <a:srgbClr val="FFFFFF">
                    <a:alpha val="0"/>
                  </a:srgbClr>
                </a:gs>
              </a:gsLst>
              <a:lin ang="5400700"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326" name="Google Shape;912;p46"/>
            <p:cNvSpPr/>
            <p:nvPr/>
          </p:nvSpPr>
          <p:spPr>
            <a:xfrm>
              <a:off x="1740828" y="2895225"/>
              <a:ext cx="561931" cy="37462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8671"/>
                  </a:lnTo>
                  <a:lnTo>
                    <a:pt x="21600" y="21600"/>
                  </a:lnTo>
                  <a:lnTo>
                    <a:pt x="0" y="2929"/>
                  </a:lnTo>
                  <a:lnTo>
                    <a:pt x="0"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327" name="Google Shape;913;p46"/>
            <p:cNvSpPr/>
            <p:nvPr/>
          </p:nvSpPr>
          <p:spPr>
            <a:xfrm>
              <a:off x="1780345" y="3016651"/>
              <a:ext cx="483414" cy="3294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8269"/>
                  </a:lnTo>
                  <a:lnTo>
                    <a:pt x="21600" y="21600"/>
                  </a:lnTo>
                  <a:lnTo>
                    <a:pt x="0" y="3331"/>
                  </a:lnTo>
                  <a:lnTo>
                    <a:pt x="0"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328" name="Google Shape;915;p46"/>
            <p:cNvSpPr/>
            <p:nvPr/>
          </p:nvSpPr>
          <p:spPr>
            <a:xfrm>
              <a:off x="921484" y="635838"/>
              <a:ext cx="699511" cy="19082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566"/>
                  </a:lnTo>
                  <a:lnTo>
                    <a:pt x="21600" y="21600"/>
                  </a:lnTo>
                  <a:lnTo>
                    <a:pt x="0" y="17034"/>
                  </a:lnTo>
                  <a:lnTo>
                    <a:pt x="0" y="0"/>
                  </a:lnTo>
                  <a:close/>
                </a:path>
              </a:pathLst>
            </a:custGeom>
            <a:solidFill>
              <a:srgbClr val="FFFFFF">
                <a:alpha val="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329" name="Google Shape;916;p46"/>
            <p:cNvSpPr/>
            <p:nvPr/>
          </p:nvSpPr>
          <p:spPr>
            <a:xfrm>
              <a:off x="804806" y="737523"/>
              <a:ext cx="699886" cy="1908255"/>
            </a:xfrm>
            <a:custGeom>
              <a:avLst/>
              <a:gdLst/>
              <a:ahLst/>
              <a:cxnLst>
                <a:cxn ang="0">
                  <a:pos x="wd2" y="hd2"/>
                </a:cxn>
                <a:cxn ang="5400000">
                  <a:pos x="wd2" y="hd2"/>
                </a:cxn>
                <a:cxn ang="10800000">
                  <a:pos x="wd2" y="hd2"/>
                </a:cxn>
                <a:cxn ang="16200000">
                  <a:pos x="wd2" y="hd2"/>
                </a:cxn>
              </a:cxnLst>
              <a:rect l="0" t="0" r="r" b="b"/>
              <a:pathLst>
                <a:path w="21600" h="21600" extrusionOk="0">
                  <a:moveTo>
                    <a:pt x="21600" y="4566"/>
                  </a:moveTo>
                  <a:lnTo>
                    <a:pt x="0" y="0"/>
                  </a:lnTo>
                  <a:lnTo>
                    <a:pt x="0" y="17034"/>
                  </a:lnTo>
                  <a:lnTo>
                    <a:pt x="21588" y="21600"/>
                  </a:lnTo>
                  <a:lnTo>
                    <a:pt x="21600" y="4566"/>
                  </a:lnTo>
                  <a:close/>
                  <a:moveTo>
                    <a:pt x="7038" y="2579"/>
                  </a:moveTo>
                  <a:lnTo>
                    <a:pt x="14250" y="4101"/>
                  </a:lnTo>
                  <a:lnTo>
                    <a:pt x="14250" y="4777"/>
                  </a:lnTo>
                  <a:lnTo>
                    <a:pt x="7038" y="3277"/>
                  </a:lnTo>
                  <a:lnTo>
                    <a:pt x="7038" y="2579"/>
                  </a:lnTo>
                  <a:close/>
                </a:path>
              </a:pathLst>
            </a:custGeom>
            <a:gradFill flip="none" rotWithShape="1">
              <a:gsLst>
                <a:gs pos="0">
                  <a:srgbClr val="FFFFFF">
                    <a:alpha val="29800"/>
                  </a:srgbClr>
                </a:gs>
                <a:gs pos="100000">
                  <a:srgbClr val="FFFFFF">
                    <a:alpha val="0"/>
                  </a:srgbClr>
                </a:gs>
              </a:gsLst>
              <a:lin ang="5400700"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330" name="Google Shape;917;p46"/>
            <p:cNvSpPr/>
            <p:nvPr/>
          </p:nvSpPr>
          <p:spPr>
            <a:xfrm>
              <a:off x="872279" y="1686941"/>
              <a:ext cx="561931" cy="37462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8671"/>
                  </a:lnTo>
                  <a:lnTo>
                    <a:pt x="21600" y="21600"/>
                  </a:lnTo>
                  <a:lnTo>
                    <a:pt x="0" y="2929"/>
                  </a:lnTo>
                  <a:lnTo>
                    <a:pt x="0"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331" name="Google Shape;918;p46"/>
            <p:cNvSpPr/>
            <p:nvPr/>
          </p:nvSpPr>
          <p:spPr>
            <a:xfrm>
              <a:off x="911048" y="1808739"/>
              <a:ext cx="483413" cy="329435"/>
            </a:xfrm>
            <a:custGeom>
              <a:avLst/>
              <a:gdLst/>
              <a:ahLst/>
              <a:cxnLst>
                <a:cxn ang="0">
                  <a:pos x="wd2" y="hd2"/>
                </a:cxn>
                <a:cxn ang="5400000">
                  <a:pos x="wd2" y="hd2"/>
                </a:cxn>
                <a:cxn ang="10800000">
                  <a:pos x="wd2" y="hd2"/>
                </a:cxn>
                <a:cxn ang="16200000">
                  <a:pos x="wd2" y="hd2"/>
                </a:cxn>
              </a:cxnLst>
              <a:rect l="0" t="0" r="r" b="b"/>
              <a:pathLst>
                <a:path w="21600" h="21600" extrusionOk="0">
                  <a:moveTo>
                    <a:pt x="17" y="0"/>
                  </a:moveTo>
                  <a:lnTo>
                    <a:pt x="21600" y="18269"/>
                  </a:lnTo>
                  <a:lnTo>
                    <a:pt x="21600" y="21600"/>
                  </a:lnTo>
                  <a:lnTo>
                    <a:pt x="0" y="3331"/>
                  </a:lnTo>
                  <a:lnTo>
                    <a:pt x="17"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332" name="Google Shape;920;p46"/>
            <p:cNvSpPr/>
            <p:nvPr/>
          </p:nvSpPr>
          <p:spPr>
            <a:xfrm>
              <a:off x="200174" y="1758083"/>
              <a:ext cx="1113013" cy="1309519"/>
            </a:xfrm>
            <a:custGeom>
              <a:avLst/>
              <a:gdLst/>
              <a:ahLst/>
              <a:cxnLst>
                <a:cxn ang="0">
                  <a:pos x="wd2" y="hd2"/>
                </a:cxn>
                <a:cxn ang="5400000">
                  <a:pos x="wd2" y="hd2"/>
                </a:cxn>
                <a:cxn ang="10800000">
                  <a:pos x="wd2" y="hd2"/>
                </a:cxn>
                <a:cxn ang="16200000">
                  <a:pos x="wd2" y="hd2"/>
                </a:cxn>
              </a:cxnLst>
              <a:rect l="0" t="0" r="r" b="b"/>
              <a:pathLst>
                <a:path w="21600" h="21600" extrusionOk="0">
                  <a:moveTo>
                    <a:pt x="21593" y="10584"/>
                  </a:moveTo>
                  <a:lnTo>
                    <a:pt x="0" y="0"/>
                  </a:lnTo>
                  <a:lnTo>
                    <a:pt x="7" y="9556"/>
                  </a:lnTo>
                  <a:lnTo>
                    <a:pt x="19692" y="19203"/>
                  </a:lnTo>
                  <a:lnTo>
                    <a:pt x="21600" y="21600"/>
                  </a:lnTo>
                  <a:lnTo>
                    <a:pt x="21593" y="10584"/>
                  </a:lnTo>
                  <a:close/>
                </a:path>
              </a:pathLst>
            </a:custGeom>
            <a:gradFill flip="none" rotWithShape="1">
              <a:gsLst>
                <a:gs pos="0">
                  <a:srgbClr val="FFFFFF">
                    <a:alpha val="29800"/>
                  </a:srgbClr>
                </a:gs>
                <a:gs pos="100000">
                  <a:srgbClr val="FFFFFF">
                    <a:alpha val="0"/>
                  </a:srgbClr>
                </a:gs>
              </a:gsLst>
              <a:lin ang="10801400"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333" name="Google Shape;922;p46"/>
            <p:cNvSpPr/>
            <p:nvPr/>
          </p:nvSpPr>
          <p:spPr>
            <a:xfrm>
              <a:off x="781322" y="2234097"/>
              <a:ext cx="243767" cy="191236"/>
            </a:xfrm>
            <a:custGeom>
              <a:avLst/>
              <a:gdLst/>
              <a:ahLst/>
              <a:cxnLst>
                <a:cxn ang="0">
                  <a:pos x="wd2" y="hd2"/>
                </a:cxn>
                <a:cxn ang="5400000">
                  <a:pos x="wd2" y="hd2"/>
                </a:cxn>
                <a:cxn ang="10800000">
                  <a:pos x="wd2" y="hd2"/>
                </a:cxn>
                <a:cxn ang="16200000">
                  <a:pos x="wd2" y="hd2"/>
                </a:cxn>
              </a:cxnLst>
              <a:rect l="0" t="0" r="r" b="b"/>
              <a:pathLst>
                <a:path w="21600" h="21600" extrusionOk="0">
                  <a:moveTo>
                    <a:pt x="21600" y="15862"/>
                  </a:moveTo>
                  <a:lnTo>
                    <a:pt x="0" y="0"/>
                  </a:lnTo>
                  <a:lnTo>
                    <a:pt x="0" y="5738"/>
                  </a:lnTo>
                  <a:lnTo>
                    <a:pt x="21600" y="21600"/>
                  </a:lnTo>
                  <a:lnTo>
                    <a:pt x="21600" y="15862"/>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334" name="Google Shape;923;p46"/>
            <p:cNvSpPr/>
            <p:nvPr/>
          </p:nvSpPr>
          <p:spPr>
            <a:xfrm>
              <a:off x="555797" y="2205786"/>
              <a:ext cx="469956" cy="321592"/>
            </a:xfrm>
            <a:custGeom>
              <a:avLst/>
              <a:gdLst/>
              <a:ahLst/>
              <a:cxnLst>
                <a:cxn ang="0">
                  <a:pos x="wd2" y="hd2"/>
                </a:cxn>
                <a:cxn ang="5400000">
                  <a:pos x="wd2" y="hd2"/>
                </a:cxn>
                <a:cxn ang="10800000">
                  <a:pos x="wd2" y="hd2"/>
                </a:cxn>
                <a:cxn ang="16200000">
                  <a:pos x="wd2" y="hd2"/>
                </a:cxn>
              </a:cxnLst>
              <a:rect l="0" t="0" r="r" b="b"/>
              <a:pathLst>
                <a:path w="21600" h="21600" extrusionOk="0">
                  <a:moveTo>
                    <a:pt x="21600" y="18188"/>
                  </a:moveTo>
                  <a:lnTo>
                    <a:pt x="0" y="0"/>
                  </a:lnTo>
                  <a:lnTo>
                    <a:pt x="0" y="3412"/>
                  </a:lnTo>
                  <a:lnTo>
                    <a:pt x="21600" y="21600"/>
                  </a:lnTo>
                  <a:lnTo>
                    <a:pt x="21600" y="18188"/>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335" name="Google Shape;924;p46"/>
            <p:cNvSpPr/>
            <p:nvPr/>
          </p:nvSpPr>
          <p:spPr>
            <a:xfrm>
              <a:off x="457014" y="2249743"/>
              <a:ext cx="569409" cy="379112"/>
            </a:xfrm>
            <a:custGeom>
              <a:avLst/>
              <a:gdLst/>
              <a:ahLst/>
              <a:cxnLst>
                <a:cxn ang="0">
                  <a:pos x="wd2" y="hd2"/>
                </a:cxn>
                <a:cxn ang="5400000">
                  <a:pos x="wd2" y="hd2"/>
                </a:cxn>
                <a:cxn ang="10800000">
                  <a:pos x="wd2" y="hd2"/>
                </a:cxn>
                <a:cxn ang="16200000">
                  <a:pos x="wd2" y="hd2"/>
                </a:cxn>
              </a:cxnLst>
              <a:rect l="0" t="0" r="r" b="b"/>
              <a:pathLst>
                <a:path w="21600" h="21600" extrusionOk="0">
                  <a:moveTo>
                    <a:pt x="21586" y="18706"/>
                  </a:moveTo>
                  <a:lnTo>
                    <a:pt x="0" y="0"/>
                  </a:lnTo>
                  <a:lnTo>
                    <a:pt x="0" y="2894"/>
                  </a:lnTo>
                  <a:lnTo>
                    <a:pt x="21600" y="21600"/>
                  </a:lnTo>
                  <a:lnTo>
                    <a:pt x="21586" y="18706"/>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336" name="Google Shape;926;p46"/>
            <p:cNvSpPr/>
            <p:nvPr/>
          </p:nvSpPr>
          <p:spPr>
            <a:xfrm>
              <a:off x="284047" y="659136"/>
              <a:ext cx="312556" cy="425392"/>
            </a:xfrm>
            <a:custGeom>
              <a:avLst/>
              <a:gdLst/>
              <a:ahLst/>
              <a:cxnLst>
                <a:cxn ang="0">
                  <a:pos x="wd2" y="hd2"/>
                </a:cxn>
                <a:cxn ang="5400000">
                  <a:pos x="wd2" y="hd2"/>
                </a:cxn>
                <a:cxn ang="10800000">
                  <a:pos x="wd2" y="hd2"/>
                </a:cxn>
                <a:cxn ang="16200000">
                  <a:pos x="wd2" y="hd2"/>
                </a:cxn>
              </a:cxnLst>
              <a:rect l="0" t="0" r="r" b="b"/>
              <a:pathLst>
                <a:path w="21600" h="20883" extrusionOk="0">
                  <a:moveTo>
                    <a:pt x="10800" y="265"/>
                  </a:moveTo>
                  <a:cubicBezTo>
                    <a:pt x="12350" y="889"/>
                    <a:pt x="13590" y="2429"/>
                    <a:pt x="13590" y="3694"/>
                  </a:cubicBezTo>
                  <a:lnTo>
                    <a:pt x="13590" y="9287"/>
                  </a:lnTo>
                  <a:lnTo>
                    <a:pt x="18810" y="11414"/>
                  </a:lnTo>
                  <a:cubicBezTo>
                    <a:pt x="20360" y="12037"/>
                    <a:pt x="21600" y="13577"/>
                    <a:pt x="21600" y="14843"/>
                  </a:cubicBezTo>
                  <a:cubicBezTo>
                    <a:pt x="21600" y="16108"/>
                    <a:pt x="20360" y="16621"/>
                    <a:pt x="18810" y="15998"/>
                  </a:cubicBezTo>
                  <a:lnTo>
                    <a:pt x="13590" y="13871"/>
                  </a:lnTo>
                  <a:lnTo>
                    <a:pt x="13590" y="19463"/>
                  </a:lnTo>
                  <a:cubicBezTo>
                    <a:pt x="13590" y="20729"/>
                    <a:pt x="12350" y="21242"/>
                    <a:pt x="10800" y="20619"/>
                  </a:cubicBezTo>
                  <a:cubicBezTo>
                    <a:pt x="9250" y="19995"/>
                    <a:pt x="8010" y="18455"/>
                    <a:pt x="8010" y="17190"/>
                  </a:cubicBezTo>
                  <a:lnTo>
                    <a:pt x="8010" y="11597"/>
                  </a:lnTo>
                  <a:lnTo>
                    <a:pt x="2790" y="9470"/>
                  </a:lnTo>
                  <a:cubicBezTo>
                    <a:pt x="1240" y="8847"/>
                    <a:pt x="0" y="7307"/>
                    <a:pt x="0" y="6041"/>
                  </a:cubicBezTo>
                  <a:cubicBezTo>
                    <a:pt x="0" y="4776"/>
                    <a:pt x="1240" y="4263"/>
                    <a:pt x="2790" y="4886"/>
                  </a:cubicBezTo>
                  <a:lnTo>
                    <a:pt x="8010" y="7013"/>
                  </a:lnTo>
                  <a:lnTo>
                    <a:pt x="8010" y="1421"/>
                  </a:lnTo>
                  <a:cubicBezTo>
                    <a:pt x="8010" y="155"/>
                    <a:pt x="9250" y="-358"/>
                    <a:pt x="10800" y="265"/>
                  </a:cubicBezTo>
                  <a:close/>
                </a:path>
              </a:pathLst>
            </a:custGeom>
            <a:gradFill flip="none" rotWithShape="1">
              <a:gsLst>
                <a:gs pos="0">
                  <a:srgbClr val="FFFFFF">
                    <a:alpha val="29800"/>
                  </a:srgbClr>
                </a:gs>
                <a:gs pos="100000">
                  <a:srgbClr val="FFFFFF">
                    <a:alpha val="0"/>
                  </a:srgbClr>
                </a:gs>
              </a:gsLst>
              <a:lin ang="10801400"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gr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14="http://schemas.microsoft.com/office/drawing/2010/main" xmlns:m="http://schemas.openxmlformats.org/officeDocument/2006/math"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Google Shape;483;p35"/>
          <p:cNvSpPr txBox="1">
            <a:spLocks noGrp="1"/>
          </p:cNvSpPr>
          <p:nvPr>
            <p:ph type="title"/>
          </p:nvPr>
        </p:nvSpPr>
        <p:spPr>
          <a:xfrm>
            <a:off x="1918499" y="2373599"/>
            <a:ext cx="5307002" cy="396301"/>
          </a:xfrm>
          <a:prstGeom prst="rect">
            <a:avLst/>
          </a:prstGeom>
        </p:spPr>
        <p:txBody>
          <a:bodyPr/>
          <a:lstStyle>
            <a:lvl1pPr defTabSz="402336">
              <a:defRPr sz="2640"/>
            </a:lvl1pPr>
          </a:lstStyle>
          <a:p>
            <a:pPr algn="ctr"/>
            <a:r>
              <a:rPr dirty="0"/>
              <a:t>Thank You..!</a:t>
            </a:r>
          </a:p>
        </p:txBody>
      </p:sp>
      <p:sp>
        <p:nvSpPr>
          <p:cNvPr id="343" name="Google Shape;486;p35"/>
          <p:cNvSpPr txBox="1">
            <a:spLocks noGrp="1"/>
          </p:cNvSpPr>
          <p:nvPr>
            <p:ph type="sldNum" sz="quarter" idx="2"/>
          </p:nvPr>
        </p:nvSpPr>
        <p:spPr>
          <a:xfrm>
            <a:off x="8820529" y="4821799"/>
            <a:ext cx="196343" cy="2032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14="http://schemas.microsoft.com/office/drawing/2010/main" xmlns:m="http://schemas.openxmlformats.org/officeDocument/2006/math"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Google Shape;156;p15"/>
          <p:cNvSpPr txBox="1">
            <a:spLocks noGrp="1"/>
          </p:cNvSpPr>
          <p:nvPr>
            <p:ph type="body" sz="quarter" idx="1"/>
          </p:nvPr>
        </p:nvSpPr>
        <p:spPr>
          <a:xfrm>
            <a:off x="1687717" y="2117656"/>
            <a:ext cx="6106755" cy="819900"/>
          </a:xfrm>
          <a:prstGeom prst="rect">
            <a:avLst/>
          </a:prstGeom>
        </p:spPr>
        <p:txBody>
          <a:bodyPr>
            <a:noAutofit/>
          </a:bodyPr>
          <a:lstStyle/>
          <a:p>
            <a:pPr marL="0" indent="0" algn="ctr" defTabSz="365760">
              <a:spcBef>
                <a:spcPts val="300"/>
              </a:spcBef>
              <a:buSzTx/>
              <a:buNone/>
              <a:defRPr sz="1200"/>
            </a:pPr>
            <a:r>
              <a:rPr sz="2800" dirty="0"/>
              <a:t>“99 little bugs in the code..</a:t>
            </a:r>
          </a:p>
          <a:p>
            <a:pPr marL="0" indent="0" algn="ctr" defTabSz="365760">
              <a:spcBef>
                <a:spcPts val="300"/>
              </a:spcBef>
              <a:buSzTx/>
              <a:buNone/>
              <a:defRPr sz="1200"/>
            </a:pPr>
            <a:r>
              <a:rPr sz="2800" dirty="0"/>
              <a:t>99 little bugs in the code..</a:t>
            </a:r>
          </a:p>
          <a:p>
            <a:pPr marL="0" indent="0" algn="ctr" defTabSz="365760">
              <a:spcBef>
                <a:spcPts val="300"/>
              </a:spcBef>
              <a:buSzTx/>
              <a:buNone/>
              <a:defRPr sz="1200"/>
            </a:pPr>
            <a:r>
              <a:rPr sz="2800" dirty="0"/>
              <a:t>Take one down ,patch it around</a:t>
            </a:r>
          </a:p>
          <a:p>
            <a:pPr marL="0" indent="0" algn="ctr" defTabSz="365760">
              <a:spcBef>
                <a:spcPts val="300"/>
              </a:spcBef>
              <a:buSzTx/>
              <a:buNone/>
              <a:defRPr sz="1200"/>
            </a:pPr>
            <a:endParaRPr sz="2800" dirty="0"/>
          </a:p>
          <a:p>
            <a:pPr marL="0" indent="0" algn="ctr" defTabSz="365760">
              <a:spcBef>
                <a:spcPts val="300"/>
              </a:spcBef>
              <a:buSzTx/>
              <a:buNone/>
              <a:defRPr sz="1200"/>
            </a:pPr>
            <a:r>
              <a:rPr sz="2800" dirty="0"/>
              <a:t>…..127 little bugs in the code ”</a:t>
            </a:r>
          </a:p>
        </p:txBody>
      </p:sp>
      <p:sp>
        <p:nvSpPr>
          <p:cNvPr id="155" name="Google Shape;157;p15"/>
          <p:cNvSpPr txBox="1">
            <a:spLocks noGrp="1"/>
          </p:cNvSpPr>
          <p:nvPr>
            <p:ph type="sldNum" sz="quarter" idx="2"/>
          </p:nvPr>
        </p:nvSpPr>
        <p:spPr>
          <a:xfrm>
            <a:off x="8855200" y="4821799"/>
            <a:ext cx="127001" cy="2032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14="http://schemas.microsoft.com/office/drawing/2010/main" xmlns:m="http://schemas.openxmlformats.org/officeDocument/2006/math"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 name="Google Shape;115;p13" descr="Google Shape;115;p13"/>
          <p:cNvPicPr>
            <a:picLocks noChangeAspect="1"/>
          </p:cNvPicPr>
          <p:nvPr/>
        </p:nvPicPr>
        <p:blipFill>
          <a:blip r:embed="rId2">
            <a:alphaModFix amt="50000"/>
          </a:blip>
          <a:stretch>
            <a:fillRect/>
          </a:stretch>
        </p:blipFill>
        <p:spPr>
          <a:xfrm>
            <a:off x="0" y="0"/>
            <a:ext cx="9144000" cy="5143500"/>
          </a:xfrm>
          <a:prstGeom prst="rect">
            <a:avLst/>
          </a:prstGeom>
          <a:ln w="12700">
            <a:miter lim="400000"/>
          </a:ln>
        </p:spPr>
      </p:pic>
      <p:sp>
        <p:nvSpPr>
          <p:cNvPr id="158" name="Google Shape;116;p13"/>
          <p:cNvSpPr txBox="1">
            <a:spLocks noGrp="1"/>
          </p:cNvSpPr>
          <p:nvPr>
            <p:ph type="title" idx="4294967295"/>
          </p:nvPr>
        </p:nvSpPr>
        <p:spPr>
          <a:xfrm>
            <a:off x="755906" y="489913"/>
            <a:ext cx="2486749" cy="1159801"/>
          </a:xfrm>
          <a:prstGeom prst="rect">
            <a:avLst/>
          </a:prstGeom>
        </p:spPr>
        <p:txBody>
          <a:bodyPr anchor="ctr">
            <a:normAutofit/>
          </a:bodyPr>
          <a:lstStyle>
            <a:lvl1pPr defTabSz="905255">
              <a:defRPr sz="4752"/>
            </a:lvl1pPr>
          </a:lstStyle>
          <a:p>
            <a:r>
              <a:rPr dirty="0" err="1"/>
              <a:t>BugByte</a:t>
            </a:r>
            <a:endParaRPr dirty="0"/>
          </a:p>
        </p:txBody>
      </p:sp>
      <p:sp>
        <p:nvSpPr>
          <p:cNvPr id="159" name="Google Shape;117;p13"/>
          <p:cNvSpPr txBox="1">
            <a:spLocks noGrp="1"/>
          </p:cNvSpPr>
          <p:nvPr>
            <p:ph type="body" sz="quarter" idx="4294967295"/>
          </p:nvPr>
        </p:nvSpPr>
        <p:spPr>
          <a:xfrm>
            <a:off x="755905" y="1926336"/>
            <a:ext cx="4359019" cy="1331214"/>
          </a:xfrm>
          <a:prstGeom prst="rect">
            <a:avLst/>
          </a:prstGeom>
        </p:spPr>
        <p:txBody>
          <a:bodyPr anchor="ctr">
            <a:normAutofit/>
          </a:bodyPr>
          <a:lstStyle/>
          <a:p>
            <a:pPr marL="0" indent="0">
              <a:buSzTx/>
              <a:buNone/>
              <a:defRPr sz="2000">
                <a:solidFill>
                  <a:schemeClr val="accent2"/>
                </a:solidFill>
              </a:defRPr>
            </a:pPr>
            <a:r>
              <a:rPr dirty="0">
                <a:solidFill>
                  <a:schemeClr val="tx1"/>
                </a:solidFill>
              </a:rPr>
              <a:t>The Project to report ,view assign and update the bug</a:t>
            </a:r>
            <a:r>
              <a:rPr lang="en-US" dirty="0">
                <a:solidFill>
                  <a:schemeClr val="tx1"/>
                </a:solidFill>
              </a:rPr>
              <a:t> </a:t>
            </a:r>
            <a:r>
              <a:rPr dirty="0">
                <a:solidFill>
                  <a:schemeClr val="tx1"/>
                </a:solidFill>
              </a:rPr>
              <a:t>in most</a:t>
            </a:r>
            <a:r>
              <a:rPr lang="en-US" dirty="0">
                <a:solidFill>
                  <a:schemeClr val="tx1"/>
                </a:solidFill>
              </a:rPr>
              <a:t> </a:t>
            </a:r>
            <a:r>
              <a:rPr dirty="0">
                <a:solidFill>
                  <a:schemeClr val="tx1"/>
                </a:solidFill>
              </a:rPr>
              <a:t>effective manner… </a:t>
            </a:r>
          </a:p>
        </p:txBody>
      </p:sp>
      <p:sp>
        <p:nvSpPr>
          <p:cNvPr id="160" name="Google Shape;118;p13"/>
          <p:cNvSpPr txBox="1">
            <a:spLocks noGrp="1"/>
          </p:cNvSpPr>
          <p:nvPr>
            <p:ph type="sldNum" sz="quarter" idx="2"/>
          </p:nvPr>
        </p:nvSpPr>
        <p:spPr>
          <a:xfrm>
            <a:off x="8855200" y="4821799"/>
            <a:ext cx="127001" cy="2032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14="http://schemas.microsoft.com/office/drawing/2010/main" xmlns:m="http://schemas.openxmlformats.org/officeDocument/2006/math"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Google Shape;106;p12"/>
          <p:cNvSpPr txBox="1">
            <a:spLocks noGrp="1"/>
          </p:cNvSpPr>
          <p:nvPr>
            <p:ph type="title"/>
          </p:nvPr>
        </p:nvSpPr>
        <p:spPr>
          <a:xfrm>
            <a:off x="855298" y="836000"/>
            <a:ext cx="6743680" cy="396301"/>
          </a:xfrm>
          <a:prstGeom prst="rect">
            <a:avLst/>
          </a:prstGeom>
        </p:spPr>
        <p:txBody>
          <a:bodyPr/>
          <a:lstStyle>
            <a:lvl1pPr defTabSz="667512">
              <a:defRPr sz="2628"/>
            </a:lvl1pPr>
          </a:lstStyle>
          <a:p>
            <a:r>
              <a:t>INTRODUCTION AND SCOPE</a:t>
            </a:r>
          </a:p>
        </p:txBody>
      </p:sp>
      <p:sp>
        <p:nvSpPr>
          <p:cNvPr id="163" name="Google Shape;108;p12"/>
          <p:cNvSpPr txBox="1">
            <a:spLocks noGrp="1"/>
          </p:cNvSpPr>
          <p:nvPr>
            <p:ph type="body" idx="1"/>
          </p:nvPr>
        </p:nvSpPr>
        <p:spPr>
          <a:xfrm>
            <a:off x="855274" y="1353950"/>
            <a:ext cx="6604970" cy="3337868"/>
          </a:xfrm>
          <a:prstGeom prst="rect">
            <a:avLst/>
          </a:prstGeom>
        </p:spPr>
        <p:txBody>
          <a:bodyPr/>
          <a:lstStyle/>
          <a:p>
            <a:pPr marL="0" indent="0">
              <a:buSzTx/>
              <a:buNone/>
              <a:defRPr b="1"/>
            </a:pPr>
            <a:r>
              <a:t>Introduction:-</a:t>
            </a:r>
          </a:p>
          <a:p>
            <a:pPr marL="0" indent="0">
              <a:buSzTx/>
              <a:buNone/>
              <a:defRPr sz="1200" b="1"/>
            </a:pPr>
            <a:endParaRPr/>
          </a:p>
          <a:p>
            <a:pPr marL="0" indent="0">
              <a:buSzTx/>
              <a:buNone/>
              <a:defRPr sz="1200" b="1"/>
            </a:pPr>
            <a:endParaRPr/>
          </a:p>
          <a:p>
            <a:pPr marL="0" indent="0">
              <a:buSzTx/>
              <a:buNone/>
              <a:defRPr sz="1200" b="1"/>
            </a:pPr>
            <a:r>
              <a:t>This  project “ BugByte” is an online bug tracking system for multiple types of projects .</a:t>
            </a:r>
          </a:p>
          <a:p>
            <a:pPr marL="0" indent="0">
              <a:buSzTx/>
              <a:buNone/>
              <a:defRPr sz="1200" b="1"/>
            </a:pPr>
            <a:endParaRPr/>
          </a:p>
          <a:p>
            <a:pPr marL="0" indent="0">
              <a:buSzTx/>
              <a:buNone/>
              <a:defRPr sz="1200" b="1"/>
            </a:pPr>
            <a:r>
              <a:t>The application allows software tester to report the bugs for the project for them to get rectified.</a:t>
            </a:r>
          </a:p>
          <a:p>
            <a:pPr marL="0" indent="0">
              <a:buSzTx/>
              <a:buNone/>
              <a:defRPr sz="1200" b="1"/>
            </a:pPr>
            <a:endParaRPr/>
          </a:p>
          <a:p>
            <a:pPr marL="0" indent="0">
              <a:buSzTx/>
              <a:buNone/>
              <a:defRPr sz="1200" b="1"/>
            </a:pPr>
            <a:r>
              <a:t>The application allows Project Manager  to viw all the bugs in the  the project for their further processing.</a:t>
            </a:r>
          </a:p>
          <a:p>
            <a:pPr marL="0" indent="0">
              <a:buSzTx/>
              <a:buNone/>
              <a:defRPr sz="1200" b="1"/>
            </a:pPr>
            <a:r>
              <a:t>The  Project Manager assings the bug to the developers .</a:t>
            </a:r>
          </a:p>
          <a:p>
            <a:pPr marL="0" indent="0">
              <a:buSzTx/>
              <a:buNone/>
              <a:defRPr sz="1200" b="1"/>
            </a:pPr>
            <a:endParaRPr/>
          </a:p>
          <a:p>
            <a:pPr marL="0" indent="0">
              <a:buSzTx/>
              <a:buNone/>
              <a:defRPr sz="1200" b="1"/>
            </a:pPr>
            <a:r>
              <a:t>The job of the Developers is to update the status of the Bug</a:t>
            </a:r>
          </a:p>
        </p:txBody>
      </p:sp>
      <p:sp>
        <p:nvSpPr>
          <p:cNvPr id="164" name="Google Shape;110;p12"/>
          <p:cNvSpPr txBox="1">
            <a:spLocks noGrp="1"/>
          </p:cNvSpPr>
          <p:nvPr>
            <p:ph type="sldNum" sz="quarter" idx="2"/>
          </p:nvPr>
        </p:nvSpPr>
        <p:spPr>
          <a:xfrm>
            <a:off x="8855200" y="4821799"/>
            <a:ext cx="127001" cy="2032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14="http://schemas.microsoft.com/office/drawing/2010/main" xmlns:m="http://schemas.openxmlformats.org/officeDocument/2006/math"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Google Shape;123;p14"/>
          <p:cNvSpPr txBox="1">
            <a:spLocks noGrp="1"/>
          </p:cNvSpPr>
          <p:nvPr>
            <p:ph type="title"/>
          </p:nvPr>
        </p:nvSpPr>
        <p:spPr>
          <a:xfrm>
            <a:off x="565878" y="433978"/>
            <a:ext cx="6249787" cy="1159802"/>
          </a:xfrm>
          <a:prstGeom prst="rect">
            <a:avLst/>
          </a:prstGeom>
        </p:spPr>
        <p:txBody>
          <a:bodyPr/>
          <a:lstStyle>
            <a:lvl1pPr>
              <a:defRPr sz="4800"/>
            </a:lvl1pPr>
          </a:lstStyle>
          <a:p>
            <a:r>
              <a:t>Major Components.</a:t>
            </a:r>
          </a:p>
        </p:txBody>
      </p:sp>
      <p:sp>
        <p:nvSpPr>
          <p:cNvPr id="167" name="Google Shape;124;p14"/>
          <p:cNvSpPr txBox="1">
            <a:spLocks noGrp="1"/>
          </p:cNvSpPr>
          <p:nvPr>
            <p:ph type="body" sz="quarter" idx="1"/>
          </p:nvPr>
        </p:nvSpPr>
        <p:spPr>
          <a:xfrm>
            <a:off x="760088" y="2018233"/>
            <a:ext cx="5110802" cy="428100"/>
          </a:xfrm>
          <a:prstGeom prst="rect">
            <a:avLst/>
          </a:prstGeom>
        </p:spPr>
        <p:txBody>
          <a:bodyPr>
            <a:noAutofit/>
          </a:bodyPr>
          <a:lstStyle/>
          <a:p>
            <a:pPr marL="0" indent="0" defTabSz="365760">
              <a:spcBef>
                <a:spcPts val="300"/>
              </a:spcBef>
              <a:defRPr sz="960"/>
            </a:pPr>
            <a:r>
              <a:rPr sz="1800" dirty="0">
                <a:solidFill>
                  <a:schemeClr val="tx1"/>
                </a:solidFill>
              </a:rPr>
              <a:t>1). Users</a:t>
            </a:r>
          </a:p>
          <a:p>
            <a:pPr marL="0" indent="0" defTabSz="365760">
              <a:spcBef>
                <a:spcPts val="300"/>
              </a:spcBef>
              <a:defRPr sz="960"/>
            </a:pPr>
            <a:r>
              <a:rPr sz="1800" dirty="0">
                <a:solidFill>
                  <a:schemeClr val="tx1"/>
                </a:solidFill>
              </a:rPr>
              <a:t>2).Projects</a:t>
            </a:r>
          </a:p>
          <a:p>
            <a:pPr marL="0" indent="0" defTabSz="365760">
              <a:spcBef>
                <a:spcPts val="300"/>
              </a:spcBef>
              <a:defRPr sz="960"/>
            </a:pPr>
            <a:r>
              <a:rPr sz="1800" dirty="0">
                <a:solidFill>
                  <a:schemeClr val="tx1"/>
                </a:solidFill>
              </a:rPr>
              <a:t>3).Teams</a:t>
            </a:r>
          </a:p>
          <a:p>
            <a:pPr marL="0" indent="0" defTabSz="365760">
              <a:spcBef>
                <a:spcPts val="300"/>
              </a:spcBef>
              <a:defRPr sz="960"/>
            </a:pPr>
            <a:r>
              <a:rPr sz="1800" dirty="0">
                <a:solidFill>
                  <a:schemeClr val="tx1"/>
                </a:solidFill>
              </a:rPr>
              <a:t>4).Bugs</a:t>
            </a:r>
          </a:p>
        </p:txBody>
      </p:sp>
      <p:grpSp>
        <p:nvGrpSpPr>
          <p:cNvPr id="194" name="Grupo 57"/>
          <p:cNvGrpSpPr/>
          <p:nvPr/>
        </p:nvGrpSpPr>
        <p:grpSpPr>
          <a:xfrm>
            <a:off x="5676679" y="1130301"/>
            <a:ext cx="3046934" cy="2869148"/>
            <a:chOff x="0" y="0"/>
            <a:chExt cx="3046932" cy="2869147"/>
          </a:xfrm>
        </p:grpSpPr>
        <p:sp>
          <p:nvSpPr>
            <p:cNvPr id="168" name="Google Shape;851;p46"/>
            <p:cNvSpPr/>
            <p:nvPr/>
          </p:nvSpPr>
          <p:spPr>
            <a:xfrm>
              <a:off x="608323" y="335254"/>
              <a:ext cx="748817" cy="807961"/>
            </a:xfrm>
            <a:custGeom>
              <a:avLst/>
              <a:gdLst/>
              <a:ahLst/>
              <a:cxnLst>
                <a:cxn ang="0">
                  <a:pos x="wd2" y="hd2"/>
                </a:cxn>
                <a:cxn ang="5400000">
                  <a:pos x="wd2" y="hd2"/>
                </a:cxn>
                <a:cxn ang="10800000">
                  <a:pos x="wd2" y="hd2"/>
                </a:cxn>
                <a:cxn ang="16200000">
                  <a:pos x="wd2" y="hd2"/>
                </a:cxn>
              </a:cxnLst>
              <a:rect l="0" t="0" r="r" b="b"/>
              <a:pathLst>
                <a:path w="21600" h="21600" extrusionOk="0">
                  <a:moveTo>
                    <a:pt x="21600" y="11272"/>
                  </a:moveTo>
                  <a:lnTo>
                    <a:pt x="100" y="0"/>
                  </a:lnTo>
                  <a:lnTo>
                    <a:pt x="0" y="10328"/>
                  </a:lnTo>
                  <a:lnTo>
                    <a:pt x="21500" y="21600"/>
                  </a:lnTo>
                  <a:lnTo>
                    <a:pt x="21600" y="11272"/>
                  </a:lnTo>
                  <a:close/>
                </a:path>
              </a:pathLst>
            </a:custGeom>
            <a:gradFill flip="none" rotWithShape="1">
              <a:gsLst>
                <a:gs pos="0">
                  <a:srgbClr val="FFFFFF">
                    <a:alpha val="29800"/>
                  </a:srgbClr>
                </a:gs>
                <a:gs pos="100000">
                  <a:srgbClr val="FFFFFF">
                    <a:alpha val="0"/>
                  </a:srgbClr>
                </a:gs>
              </a:gsLst>
              <a:lin ang="10801400"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69" name="Google Shape;852;p46"/>
            <p:cNvSpPr/>
            <p:nvPr/>
          </p:nvSpPr>
          <p:spPr>
            <a:xfrm>
              <a:off x="800751" y="535646"/>
              <a:ext cx="224475" cy="173283"/>
            </a:xfrm>
            <a:custGeom>
              <a:avLst/>
              <a:gdLst/>
              <a:ahLst/>
              <a:cxnLst>
                <a:cxn ang="0">
                  <a:pos x="wd2" y="hd2"/>
                </a:cxn>
                <a:cxn ang="5400000">
                  <a:pos x="wd2" y="hd2"/>
                </a:cxn>
                <a:cxn ang="10800000">
                  <a:pos x="wd2" y="hd2"/>
                </a:cxn>
                <a:cxn ang="16200000">
                  <a:pos x="wd2" y="hd2"/>
                </a:cxn>
              </a:cxnLst>
              <a:rect l="0" t="0" r="r" b="b"/>
              <a:pathLst>
                <a:path w="21600" h="21600" extrusionOk="0">
                  <a:moveTo>
                    <a:pt x="33" y="0"/>
                  </a:moveTo>
                  <a:lnTo>
                    <a:pt x="21600" y="15823"/>
                  </a:lnTo>
                  <a:lnTo>
                    <a:pt x="21567" y="21600"/>
                  </a:lnTo>
                  <a:lnTo>
                    <a:pt x="0" y="5777"/>
                  </a:lnTo>
                  <a:lnTo>
                    <a:pt x="33"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70" name="Google Shape;853;p46"/>
            <p:cNvSpPr/>
            <p:nvPr/>
          </p:nvSpPr>
          <p:spPr>
            <a:xfrm>
              <a:off x="800063" y="628426"/>
              <a:ext cx="477654" cy="317167"/>
            </a:xfrm>
            <a:custGeom>
              <a:avLst/>
              <a:gdLst/>
              <a:ahLst/>
              <a:cxnLst>
                <a:cxn ang="0">
                  <a:pos x="wd2" y="hd2"/>
                </a:cxn>
                <a:cxn ang="5400000">
                  <a:pos x="wd2" y="hd2"/>
                </a:cxn>
                <a:cxn ang="10800000">
                  <a:pos x="wd2" y="hd2"/>
                </a:cxn>
                <a:cxn ang="16200000">
                  <a:pos x="wd2" y="hd2"/>
                </a:cxn>
              </a:cxnLst>
              <a:rect l="0" t="0" r="r" b="b"/>
              <a:pathLst>
                <a:path w="21600" h="21600" extrusionOk="0">
                  <a:moveTo>
                    <a:pt x="16" y="0"/>
                  </a:moveTo>
                  <a:lnTo>
                    <a:pt x="21600" y="18397"/>
                  </a:lnTo>
                  <a:lnTo>
                    <a:pt x="21584" y="21600"/>
                  </a:lnTo>
                  <a:lnTo>
                    <a:pt x="0" y="3203"/>
                  </a:lnTo>
                  <a:lnTo>
                    <a:pt x="16"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71" name="Google Shape;854;p46"/>
            <p:cNvSpPr/>
            <p:nvPr/>
          </p:nvSpPr>
          <p:spPr>
            <a:xfrm>
              <a:off x="676945" y="463478"/>
              <a:ext cx="84750" cy="125024"/>
            </a:xfrm>
            <a:custGeom>
              <a:avLst/>
              <a:gdLst/>
              <a:ahLst/>
              <a:cxnLst>
                <a:cxn ang="0">
                  <a:pos x="wd2" y="hd2"/>
                </a:cxn>
                <a:cxn ang="5400000">
                  <a:pos x="wd2" y="hd2"/>
                </a:cxn>
                <a:cxn ang="10800000">
                  <a:pos x="wd2" y="hd2"/>
                </a:cxn>
                <a:cxn ang="16200000">
                  <a:pos x="wd2" y="hd2"/>
                </a:cxn>
              </a:cxnLst>
              <a:rect l="0" t="0" r="r" b="b"/>
              <a:pathLst>
                <a:path w="21428" h="18997" extrusionOk="0">
                  <a:moveTo>
                    <a:pt x="21427" y="13152"/>
                  </a:moveTo>
                  <a:cubicBezTo>
                    <a:pt x="21339" y="17987"/>
                    <a:pt x="16529" y="20299"/>
                    <a:pt x="10583" y="18249"/>
                  </a:cubicBezTo>
                  <a:cubicBezTo>
                    <a:pt x="4636" y="16252"/>
                    <a:pt x="-86" y="10681"/>
                    <a:pt x="1" y="5846"/>
                  </a:cubicBezTo>
                  <a:cubicBezTo>
                    <a:pt x="89" y="1011"/>
                    <a:pt x="4899" y="-1301"/>
                    <a:pt x="10845" y="749"/>
                  </a:cubicBezTo>
                  <a:cubicBezTo>
                    <a:pt x="16792" y="2746"/>
                    <a:pt x="21514" y="8317"/>
                    <a:pt x="21427" y="13152"/>
                  </a:cubicBezTo>
                  <a:close/>
                </a:path>
              </a:pathLst>
            </a:custGeom>
            <a:solidFill>
              <a:schemeClr val="accent2"/>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72" name="Google Shape;855;p46"/>
            <p:cNvSpPr/>
            <p:nvPr/>
          </p:nvSpPr>
          <p:spPr>
            <a:xfrm>
              <a:off x="2298459" y="2061187"/>
              <a:ext cx="748474" cy="807961"/>
            </a:xfrm>
            <a:custGeom>
              <a:avLst/>
              <a:gdLst/>
              <a:ahLst/>
              <a:cxnLst>
                <a:cxn ang="0">
                  <a:pos x="wd2" y="hd2"/>
                </a:cxn>
                <a:cxn ang="5400000">
                  <a:pos x="wd2" y="hd2"/>
                </a:cxn>
                <a:cxn ang="10800000">
                  <a:pos x="wd2" y="hd2"/>
                </a:cxn>
                <a:cxn ang="16200000">
                  <a:pos x="wd2" y="hd2"/>
                </a:cxn>
              </a:cxnLst>
              <a:rect l="0" t="0" r="r" b="b"/>
              <a:pathLst>
                <a:path w="21600" h="21600" extrusionOk="0">
                  <a:moveTo>
                    <a:pt x="21600" y="11272"/>
                  </a:moveTo>
                  <a:lnTo>
                    <a:pt x="100" y="0"/>
                  </a:lnTo>
                  <a:lnTo>
                    <a:pt x="0" y="10328"/>
                  </a:lnTo>
                  <a:lnTo>
                    <a:pt x="21510" y="21600"/>
                  </a:lnTo>
                  <a:lnTo>
                    <a:pt x="21600" y="11272"/>
                  </a:lnTo>
                  <a:close/>
                </a:path>
              </a:pathLst>
            </a:custGeom>
            <a:gradFill flip="none" rotWithShape="1">
              <a:gsLst>
                <a:gs pos="0">
                  <a:srgbClr val="FFFFFF">
                    <a:alpha val="29800"/>
                  </a:srgbClr>
                </a:gs>
                <a:gs pos="100000">
                  <a:srgbClr val="FFFFFF">
                    <a:alpha val="0"/>
                  </a:srgbClr>
                </a:gs>
              </a:gsLst>
              <a:lin ang="0"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73" name="Google Shape;856;p46"/>
            <p:cNvSpPr/>
            <p:nvPr/>
          </p:nvSpPr>
          <p:spPr>
            <a:xfrm>
              <a:off x="2490887" y="2261580"/>
              <a:ext cx="224475" cy="173283"/>
            </a:xfrm>
            <a:custGeom>
              <a:avLst/>
              <a:gdLst/>
              <a:ahLst/>
              <a:cxnLst>
                <a:cxn ang="0">
                  <a:pos x="wd2" y="hd2"/>
                </a:cxn>
                <a:cxn ang="5400000">
                  <a:pos x="wd2" y="hd2"/>
                </a:cxn>
                <a:cxn ang="10800000">
                  <a:pos x="wd2" y="hd2"/>
                </a:cxn>
                <a:cxn ang="16200000">
                  <a:pos x="wd2" y="hd2"/>
                </a:cxn>
              </a:cxnLst>
              <a:rect l="0" t="0" r="r" b="b"/>
              <a:pathLst>
                <a:path w="21600" h="21600" extrusionOk="0">
                  <a:moveTo>
                    <a:pt x="33" y="0"/>
                  </a:moveTo>
                  <a:lnTo>
                    <a:pt x="21600" y="15823"/>
                  </a:lnTo>
                  <a:lnTo>
                    <a:pt x="21567" y="21600"/>
                  </a:lnTo>
                  <a:lnTo>
                    <a:pt x="0" y="5777"/>
                  </a:lnTo>
                  <a:lnTo>
                    <a:pt x="33"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74" name="Google Shape;857;p46"/>
            <p:cNvSpPr/>
            <p:nvPr/>
          </p:nvSpPr>
          <p:spPr>
            <a:xfrm>
              <a:off x="2490199" y="2354359"/>
              <a:ext cx="477654" cy="317166"/>
            </a:xfrm>
            <a:custGeom>
              <a:avLst/>
              <a:gdLst/>
              <a:ahLst/>
              <a:cxnLst>
                <a:cxn ang="0">
                  <a:pos x="wd2" y="hd2"/>
                </a:cxn>
                <a:cxn ang="5400000">
                  <a:pos x="wd2" y="hd2"/>
                </a:cxn>
                <a:cxn ang="10800000">
                  <a:pos x="wd2" y="hd2"/>
                </a:cxn>
                <a:cxn ang="16200000">
                  <a:pos x="wd2" y="hd2"/>
                </a:cxn>
              </a:cxnLst>
              <a:rect l="0" t="0" r="r" b="b"/>
              <a:pathLst>
                <a:path w="21600" h="21600" extrusionOk="0">
                  <a:moveTo>
                    <a:pt x="16" y="0"/>
                  </a:moveTo>
                  <a:lnTo>
                    <a:pt x="21600" y="18397"/>
                  </a:lnTo>
                  <a:lnTo>
                    <a:pt x="21584" y="21600"/>
                  </a:lnTo>
                  <a:lnTo>
                    <a:pt x="0" y="3203"/>
                  </a:lnTo>
                  <a:lnTo>
                    <a:pt x="16"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75" name="Google Shape;858;p46"/>
            <p:cNvSpPr/>
            <p:nvPr/>
          </p:nvSpPr>
          <p:spPr>
            <a:xfrm>
              <a:off x="2367082" y="2189411"/>
              <a:ext cx="84750" cy="125024"/>
            </a:xfrm>
            <a:custGeom>
              <a:avLst/>
              <a:gdLst/>
              <a:ahLst/>
              <a:cxnLst>
                <a:cxn ang="0">
                  <a:pos x="wd2" y="hd2"/>
                </a:cxn>
                <a:cxn ang="5400000">
                  <a:pos x="wd2" y="hd2"/>
                </a:cxn>
                <a:cxn ang="10800000">
                  <a:pos x="wd2" y="hd2"/>
                </a:cxn>
                <a:cxn ang="16200000">
                  <a:pos x="wd2" y="hd2"/>
                </a:cxn>
              </a:cxnLst>
              <a:rect l="0" t="0" r="r" b="b"/>
              <a:pathLst>
                <a:path w="21428" h="18997" extrusionOk="0">
                  <a:moveTo>
                    <a:pt x="21427" y="13152"/>
                  </a:moveTo>
                  <a:cubicBezTo>
                    <a:pt x="21339" y="17987"/>
                    <a:pt x="16529" y="20299"/>
                    <a:pt x="10583" y="18249"/>
                  </a:cubicBezTo>
                  <a:cubicBezTo>
                    <a:pt x="4636" y="16252"/>
                    <a:pt x="-86" y="10681"/>
                    <a:pt x="1" y="5846"/>
                  </a:cubicBezTo>
                  <a:cubicBezTo>
                    <a:pt x="89" y="1011"/>
                    <a:pt x="4899" y="-1301"/>
                    <a:pt x="10845" y="749"/>
                  </a:cubicBezTo>
                  <a:cubicBezTo>
                    <a:pt x="16792" y="2746"/>
                    <a:pt x="21514" y="8317"/>
                    <a:pt x="21427" y="13152"/>
                  </a:cubicBezTo>
                  <a:close/>
                </a:path>
              </a:pathLst>
            </a:custGeom>
            <a:solidFill>
              <a:schemeClr val="accent2"/>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76" name="Google Shape;859;p46"/>
            <p:cNvSpPr/>
            <p:nvPr/>
          </p:nvSpPr>
          <p:spPr>
            <a:xfrm>
              <a:off x="1585989" y="0"/>
              <a:ext cx="1182202" cy="1976327"/>
            </a:xfrm>
            <a:custGeom>
              <a:avLst/>
              <a:gdLst/>
              <a:ahLst/>
              <a:cxnLst>
                <a:cxn ang="0">
                  <a:pos x="wd2" y="hd2"/>
                </a:cxn>
                <a:cxn ang="5400000">
                  <a:pos x="wd2" y="hd2"/>
                </a:cxn>
                <a:cxn ang="10800000">
                  <a:pos x="wd2" y="hd2"/>
                </a:cxn>
                <a:cxn ang="16200000">
                  <a:pos x="wd2" y="hd2"/>
                </a:cxn>
              </a:cxnLst>
              <a:rect l="0" t="0" r="r" b="b"/>
              <a:pathLst>
                <a:path w="21600" h="21600" extrusionOk="0">
                  <a:moveTo>
                    <a:pt x="10851" y="166"/>
                  </a:moveTo>
                  <a:cubicBezTo>
                    <a:pt x="8285" y="465"/>
                    <a:pt x="2515" y="851"/>
                    <a:pt x="0" y="0"/>
                  </a:cubicBezTo>
                  <a:cubicBezTo>
                    <a:pt x="19" y="6018"/>
                    <a:pt x="2484" y="14558"/>
                    <a:pt x="10541" y="21600"/>
                  </a:cubicBezTo>
                  <a:cubicBezTo>
                    <a:pt x="18725" y="20054"/>
                    <a:pt x="21410" y="13261"/>
                    <a:pt x="21600" y="7315"/>
                  </a:cubicBezTo>
                  <a:cubicBezTo>
                    <a:pt x="19085" y="6460"/>
                    <a:pt x="13385" y="2193"/>
                    <a:pt x="10851" y="166"/>
                  </a:cubicBezTo>
                  <a:close/>
                </a:path>
              </a:pathLst>
            </a:custGeom>
            <a:solidFill>
              <a:srgbClr val="FFFFFF">
                <a:alpha val="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77" name="Google Shape;860;p46"/>
            <p:cNvSpPr/>
            <p:nvPr/>
          </p:nvSpPr>
          <p:spPr>
            <a:xfrm>
              <a:off x="1414940" y="113818"/>
              <a:ext cx="1182198" cy="1976328"/>
            </a:xfrm>
            <a:custGeom>
              <a:avLst/>
              <a:gdLst/>
              <a:ahLst/>
              <a:cxnLst>
                <a:cxn ang="0">
                  <a:pos x="wd2" y="hd2"/>
                </a:cxn>
                <a:cxn ang="5400000">
                  <a:pos x="wd2" y="hd2"/>
                </a:cxn>
                <a:cxn ang="10800000">
                  <a:pos x="wd2" y="hd2"/>
                </a:cxn>
                <a:cxn ang="16200000">
                  <a:pos x="wd2" y="hd2"/>
                </a:cxn>
              </a:cxnLst>
              <a:rect l="0" t="0" r="r" b="b"/>
              <a:pathLst>
                <a:path w="21600" h="21600" extrusionOk="0">
                  <a:moveTo>
                    <a:pt x="10851" y="166"/>
                  </a:moveTo>
                  <a:cubicBezTo>
                    <a:pt x="8285" y="465"/>
                    <a:pt x="2515" y="851"/>
                    <a:pt x="0" y="0"/>
                  </a:cubicBezTo>
                  <a:cubicBezTo>
                    <a:pt x="19" y="6018"/>
                    <a:pt x="2484" y="14558"/>
                    <a:pt x="10541" y="21600"/>
                  </a:cubicBezTo>
                  <a:cubicBezTo>
                    <a:pt x="18725" y="20054"/>
                    <a:pt x="21410" y="13257"/>
                    <a:pt x="21600" y="7315"/>
                  </a:cubicBezTo>
                  <a:cubicBezTo>
                    <a:pt x="19085" y="6460"/>
                    <a:pt x="13385" y="2193"/>
                    <a:pt x="10851" y="166"/>
                  </a:cubicBezTo>
                  <a:close/>
                </a:path>
              </a:pathLst>
            </a:custGeom>
            <a:gradFill flip="none" rotWithShape="1">
              <a:gsLst>
                <a:gs pos="0">
                  <a:srgbClr val="FFFFFF">
                    <a:alpha val="40000"/>
                  </a:srgbClr>
                </a:gs>
                <a:gs pos="100000">
                  <a:srgbClr val="FFFFFF">
                    <a:alpha val="0"/>
                  </a:srgbClr>
                </a:gs>
              </a:gsLst>
              <a:lin ang="6600474"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78" name="Google Shape;861;p46"/>
            <p:cNvSpPr/>
            <p:nvPr/>
          </p:nvSpPr>
          <p:spPr>
            <a:xfrm>
              <a:off x="1990504" y="128996"/>
              <a:ext cx="605283" cy="1960764"/>
            </a:xfrm>
            <a:custGeom>
              <a:avLst/>
              <a:gdLst/>
              <a:ahLst/>
              <a:cxnLst>
                <a:cxn ang="0">
                  <a:pos x="wd2" y="hd2"/>
                </a:cxn>
                <a:cxn ang="5400000">
                  <a:pos x="wd2" y="hd2"/>
                </a:cxn>
                <a:cxn ang="10800000">
                  <a:pos x="wd2" y="hd2"/>
                </a:cxn>
                <a:cxn ang="16200000">
                  <a:pos x="wd2" y="hd2"/>
                </a:cxn>
              </a:cxnLst>
              <a:rect l="0" t="0" r="r" b="b"/>
              <a:pathLst>
                <a:path w="21600" h="21600" extrusionOk="0">
                  <a:moveTo>
                    <a:pt x="21600" y="7201"/>
                  </a:moveTo>
                  <a:cubicBezTo>
                    <a:pt x="16675" y="6340"/>
                    <a:pt x="5554" y="2042"/>
                    <a:pt x="605" y="0"/>
                  </a:cubicBezTo>
                  <a:lnTo>
                    <a:pt x="0" y="21600"/>
                  </a:lnTo>
                  <a:cubicBezTo>
                    <a:pt x="15972" y="20045"/>
                    <a:pt x="21217" y="13195"/>
                    <a:pt x="21600" y="7201"/>
                  </a:cubicBezTo>
                  <a:close/>
                </a:path>
              </a:pathLst>
            </a:custGeom>
            <a:solidFill>
              <a:srgbClr val="FFFFFF">
                <a:alpha val="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79" name="Google Shape;862;p46"/>
            <p:cNvSpPr/>
            <p:nvPr/>
          </p:nvSpPr>
          <p:spPr>
            <a:xfrm>
              <a:off x="1260444" y="1166486"/>
              <a:ext cx="694517" cy="16574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589" y="4981"/>
                  </a:lnTo>
                  <a:lnTo>
                    <a:pt x="21600" y="21600"/>
                  </a:lnTo>
                  <a:lnTo>
                    <a:pt x="11" y="16624"/>
                  </a:lnTo>
                  <a:lnTo>
                    <a:pt x="0" y="0"/>
                  </a:lnTo>
                  <a:close/>
                </a:path>
              </a:pathLst>
            </a:custGeom>
            <a:gradFill flip="none" rotWithShape="1">
              <a:gsLst>
                <a:gs pos="0">
                  <a:srgbClr val="FFFFFF">
                    <a:alpha val="29800"/>
                  </a:srgbClr>
                </a:gs>
                <a:gs pos="100000">
                  <a:srgbClr val="FFFFFF">
                    <a:alpha val="0"/>
                  </a:srgbClr>
                </a:gs>
              </a:gsLst>
              <a:lin ang="5400700"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80" name="Google Shape;863;p46"/>
            <p:cNvSpPr/>
            <p:nvPr/>
          </p:nvSpPr>
          <p:spPr>
            <a:xfrm>
              <a:off x="1350106" y="1909772"/>
              <a:ext cx="524692" cy="7453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543" y="8349"/>
                  </a:lnTo>
                  <a:lnTo>
                    <a:pt x="21600" y="21600"/>
                  </a:lnTo>
                  <a:lnTo>
                    <a:pt x="57" y="13251"/>
                  </a:lnTo>
                  <a:lnTo>
                    <a:pt x="0"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81" name="Google Shape;864;p46"/>
            <p:cNvSpPr/>
            <p:nvPr/>
          </p:nvSpPr>
          <p:spPr>
            <a:xfrm>
              <a:off x="1359418" y="1606248"/>
              <a:ext cx="242115" cy="1802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5962"/>
                  </a:lnTo>
                  <a:lnTo>
                    <a:pt x="21600" y="21600"/>
                  </a:lnTo>
                  <a:lnTo>
                    <a:pt x="0" y="5638"/>
                  </a:lnTo>
                  <a:lnTo>
                    <a:pt x="0"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82" name="Google Shape;865;p46"/>
            <p:cNvSpPr/>
            <p:nvPr/>
          </p:nvSpPr>
          <p:spPr>
            <a:xfrm>
              <a:off x="1360454" y="1699376"/>
              <a:ext cx="242115" cy="1802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5962"/>
                  </a:lnTo>
                  <a:lnTo>
                    <a:pt x="21600" y="21600"/>
                  </a:lnTo>
                  <a:lnTo>
                    <a:pt x="0" y="5638"/>
                  </a:lnTo>
                  <a:lnTo>
                    <a:pt x="0"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83" name="Google Shape;866;p46"/>
            <p:cNvSpPr/>
            <p:nvPr/>
          </p:nvSpPr>
          <p:spPr>
            <a:xfrm>
              <a:off x="1360110" y="1789050"/>
              <a:ext cx="459321" cy="2998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8212"/>
                  </a:lnTo>
                  <a:lnTo>
                    <a:pt x="21600" y="21600"/>
                  </a:lnTo>
                  <a:lnTo>
                    <a:pt x="0" y="3388"/>
                  </a:lnTo>
                  <a:lnTo>
                    <a:pt x="0"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84" name="Google Shape;867;p46"/>
            <p:cNvSpPr/>
            <p:nvPr/>
          </p:nvSpPr>
          <p:spPr>
            <a:xfrm>
              <a:off x="1260445" y="1166486"/>
              <a:ext cx="694864" cy="6025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579" y="13701"/>
                  </a:lnTo>
                  <a:lnTo>
                    <a:pt x="21600" y="21600"/>
                  </a:lnTo>
                  <a:lnTo>
                    <a:pt x="11" y="7911"/>
                  </a:lnTo>
                  <a:lnTo>
                    <a:pt x="0"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85" name="Google Shape;868;p46"/>
            <p:cNvSpPr/>
            <p:nvPr/>
          </p:nvSpPr>
          <p:spPr>
            <a:xfrm>
              <a:off x="1345625" y="1283850"/>
              <a:ext cx="88198" cy="130210"/>
            </a:xfrm>
            <a:custGeom>
              <a:avLst/>
              <a:gdLst/>
              <a:ahLst/>
              <a:cxnLst>
                <a:cxn ang="0">
                  <a:pos x="wd2" y="hd2"/>
                </a:cxn>
                <a:cxn ang="5400000">
                  <a:pos x="wd2" y="hd2"/>
                </a:cxn>
                <a:cxn ang="10800000">
                  <a:pos x="wd2" y="hd2"/>
                </a:cxn>
                <a:cxn ang="16200000">
                  <a:pos x="wd2" y="hd2"/>
                </a:cxn>
              </a:cxnLst>
              <a:rect l="0" t="0" r="r" b="b"/>
              <a:pathLst>
                <a:path w="21600" h="19043" extrusionOk="0">
                  <a:moveTo>
                    <a:pt x="21600" y="13088"/>
                  </a:moveTo>
                  <a:cubicBezTo>
                    <a:pt x="21600" y="17944"/>
                    <a:pt x="16772" y="20322"/>
                    <a:pt x="10842" y="18349"/>
                  </a:cubicBezTo>
                  <a:cubicBezTo>
                    <a:pt x="4913" y="16376"/>
                    <a:pt x="0" y="10863"/>
                    <a:pt x="0" y="5956"/>
                  </a:cubicBezTo>
                  <a:cubicBezTo>
                    <a:pt x="0" y="1100"/>
                    <a:pt x="4828" y="-1278"/>
                    <a:pt x="10758" y="695"/>
                  </a:cubicBezTo>
                  <a:cubicBezTo>
                    <a:pt x="16772" y="2668"/>
                    <a:pt x="21600" y="8232"/>
                    <a:pt x="21600" y="13088"/>
                  </a:cubicBez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86" name="Google Shape;869;p46"/>
            <p:cNvSpPr/>
            <p:nvPr/>
          </p:nvSpPr>
          <p:spPr>
            <a:xfrm>
              <a:off x="1670821" y="1716622"/>
              <a:ext cx="471428" cy="448600"/>
            </a:xfrm>
            <a:custGeom>
              <a:avLst/>
              <a:gdLst/>
              <a:ahLst/>
              <a:cxnLst>
                <a:cxn ang="0">
                  <a:pos x="wd2" y="hd2"/>
                </a:cxn>
                <a:cxn ang="5400000">
                  <a:pos x="wd2" y="hd2"/>
                </a:cxn>
                <a:cxn ang="10800000">
                  <a:pos x="wd2" y="hd2"/>
                </a:cxn>
                <a:cxn ang="16200000">
                  <a:pos x="wd2" y="hd2"/>
                </a:cxn>
              </a:cxnLst>
              <a:rect l="0" t="0" r="r" b="b"/>
              <a:pathLst>
                <a:path w="21600" h="21600" extrusionOk="0">
                  <a:moveTo>
                    <a:pt x="32" y="9126"/>
                  </a:moveTo>
                  <a:lnTo>
                    <a:pt x="0" y="0"/>
                  </a:lnTo>
                  <a:lnTo>
                    <a:pt x="21568" y="12474"/>
                  </a:lnTo>
                  <a:lnTo>
                    <a:pt x="21600" y="21600"/>
                  </a:lnTo>
                  <a:lnTo>
                    <a:pt x="32" y="9126"/>
                  </a:lnTo>
                  <a:close/>
                </a:path>
              </a:pathLst>
            </a:custGeom>
            <a:gradFill flip="none" rotWithShape="1">
              <a:gsLst>
                <a:gs pos="0">
                  <a:schemeClr val="accent1"/>
                </a:gs>
                <a:gs pos="100000">
                  <a:schemeClr val="accent2"/>
                </a:gs>
              </a:gsLst>
              <a:lin ang="0"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87" name="Google Shape;870;p46"/>
            <p:cNvSpPr/>
            <p:nvPr/>
          </p:nvSpPr>
          <p:spPr>
            <a:xfrm>
              <a:off x="109316" y="515295"/>
              <a:ext cx="1029670" cy="1212637"/>
            </a:xfrm>
            <a:custGeom>
              <a:avLst/>
              <a:gdLst/>
              <a:ahLst/>
              <a:cxnLst>
                <a:cxn ang="0">
                  <a:pos x="wd2" y="hd2"/>
                </a:cxn>
                <a:cxn ang="5400000">
                  <a:pos x="wd2" y="hd2"/>
                </a:cxn>
                <a:cxn ang="10800000">
                  <a:pos x="wd2" y="hd2"/>
                </a:cxn>
                <a:cxn ang="16200000">
                  <a:pos x="wd2" y="hd2"/>
                </a:cxn>
              </a:cxnLst>
              <a:rect l="0" t="0" r="r" b="b"/>
              <a:pathLst>
                <a:path w="21600" h="21600" extrusionOk="0">
                  <a:moveTo>
                    <a:pt x="21593" y="10578"/>
                  </a:moveTo>
                  <a:lnTo>
                    <a:pt x="0" y="0"/>
                  </a:lnTo>
                  <a:lnTo>
                    <a:pt x="7" y="9556"/>
                  </a:lnTo>
                  <a:lnTo>
                    <a:pt x="19692" y="19203"/>
                  </a:lnTo>
                  <a:lnTo>
                    <a:pt x="21600" y="21600"/>
                  </a:lnTo>
                  <a:lnTo>
                    <a:pt x="21593" y="10578"/>
                  </a:lnTo>
                  <a:close/>
                </a:path>
              </a:pathLst>
            </a:custGeom>
            <a:gradFill flip="none" rotWithShape="1">
              <a:gsLst>
                <a:gs pos="0">
                  <a:srgbClr val="FFFFFF">
                    <a:alpha val="29800"/>
                  </a:srgbClr>
                </a:gs>
                <a:gs pos="100000">
                  <a:srgbClr val="FFFFFF">
                    <a:alpha val="0"/>
                  </a:srgbClr>
                </a:gs>
              </a:gsLst>
              <a:lin ang="10801400"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88" name="Google Shape;871;p46"/>
            <p:cNvSpPr/>
            <p:nvPr/>
          </p:nvSpPr>
          <p:spPr>
            <a:xfrm>
              <a:off x="0" y="578413"/>
              <a:ext cx="388419" cy="369739"/>
            </a:xfrm>
            <a:custGeom>
              <a:avLst/>
              <a:gdLst/>
              <a:ahLst/>
              <a:cxnLst>
                <a:cxn ang="0">
                  <a:pos x="wd2" y="hd2"/>
                </a:cxn>
                <a:cxn ang="5400000">
                  <a:pos x="wd2" y="hd2"/>
                </a:cxn>
                <a:cxn ang="10800000">
                  <a:pos x="wd2" y="hd2"/>
                </a:cxn>
                <a:cxn ang="16200000">
                  <a:pos x="wd2" y="hd2"/>
                </a:cxn>
              </a:cxnLst>
              <a:rect l="0" t="0" r="r" b="b"/>
              <a:pathLst>
                <a:path w="21600" h="21600" extrusionOk="0">
                  <a:moveTo>
                    <a:pt x="0" y="8507"/>
                  </a:moveTo>
                  <a:lnTo>
                    <a:pt x="0" y="0"/>
                  </a:lnTo>
                  <a:lnTo>
                    <a:pt x="21600" y="13093"/>
                  </a:lnTo>
                  <a:lnTo>
                    <a:pt x="21600" y="21600"/>
                  </a:lnTo>
                  <a:lnTo>
                    <a:pt x="0" y="8507"/>
                  </a:lnTo>
                  <a:close/>
                </a:path>
              </a:pathLst>
            </a:custGeom>
            <a:solidFill>
              <a:schemeClr val="accent1"/>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89" name="Google Shape;872;p46"/>
            <p:cNvSpPr/>
            <p:nvPr/>
          </p:nvSpPr>
          <p:spPr>
            <a:xfrm>
              <a:off x="646948" y="955746"/>
              <a:ext cx="225511" cy="177088"/>
            </a:xfrm>
            <a:custGeom>
              <a:avLst/>
              <a:gdLst/>
              <a:ahLst/>
              <a:cxnLst>
                <a:cxn ang="0">
                  <a:pos x="wd2" y="hd2"/>
                </a:cxn>
                <a:cxn ang="5400000">
                  <a:pos x="wd2" y="hd2"/>
                </a:cxn>
                <a:cxn ang="10800000">
                  <a:pos x="wd2" y="hd2"/>
                </a:cxn>
                <a:cxn ang="16200000">
                  <a:pos x="wd2" y="hd2"/>
                </a:cxn>
              </a:cxnLst>
              <a:rect l="0" t="0" r="r" b="b"/>
              <a:pathLst>
                <a:path w="21600" h="21600" extrusionOk="0">
                  <a:moveTo>
                    <a:pt x="21600" y="15862"/>
                  </a:moveTo>
                  <a:lnTo>
                    <a:pt x="0" y="0"/>
                  </a:lnTo>
                  <a:lnTo>
                    <a:pt x="0" y="5738"/>
                  </a:lnTo>
                  <a:lnTo>
                    <a:pt x="21600" y="21600"/>
                  </a:lnTo>
                  <a:lnTo>
                    <a:pt x="21600" y="15862"/>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90" name="Google Shape;873;p46"/>
            <p:cNvSpPr/>
            <p:nvPr/>
          </p:nvSpPr>
          <p:spPr>
            <a:xfrm>
              <a:off x="438310" y="929533"/>
              <a:ext cx="434766" cy="297797"/>
            </a:xfrm>
            <a:custGeom>
              <a:avLst/>
              <a:gdLst/>
              <a:ahLst/>
              <a:cxnLst>
                <a:cxn ang="0">
                  <a:pos x="wd2" y="hd2"/>
                </a:cxn>
                <a:cxn ang="5400000">
                  <a:pos x="wd2" y="hd2"/>
                </a:cxn>
                <a:cxn ang="10800000">
                  <a:pos x="wd2" y="hd2"/>
                </a:cxn>
                <a:cxn ang="16200000">
                  <a:pos x="wd2" y="hd2"/>
                </a:cxn>
              </a:cxnLst>
              <a:rect l="0" t="0" r="r" b="b"/>
              <a:pathLst>
                <a:path w="21600" h="21600" extrusionOk="0">
                  <a:moveTo>
                    <a:pt x="21600" y="18188"/>
                  </a:moveTo>
                  <a:lnTo>
                    <a:pt x="0" y="0"/>
                  </a:lnTo>
                  <a:lnTo>
                    <a:pt x="0" y="3412"/>
                  </a:lnTo>
                  <a:lnTo>
                    <a:pt x="21600" y="21600"/>
                  </a:lnTo>
                  <a:lnTo>
                    <a:pt x="21600" y="18188"/>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91" name="Google Shape;874;p46"/>
            <p:cNvSpPr/>
            <p:nvPr/>
          </p:nvSpPr>
          <p:spPr>
            <a:xfrm>
              <a:off x="346579" y="970235"/>
              <a:ext cx="526770" cy="351062"/>
            </a:xfrm>
            <a:custGeom>
              <a:avLst/>
              <a:gdLst/>
              <a:ahLst/>
              <a:cxnLst>
                <a:cxn ang="0">
                  <a:pos x="wd2" y="hd2"/>
                </a:cxn>
                <a:cxn ang="5400000">
                  <a:pos x="wd2" y="hd2"/>
                </a:cxn>
                <a:cxn ang="10800000">
                  <a:pos x="wd2" y="hd2"/>
                </a:cxn>
                <a:cxn ang="16200000">
                  <a:pos x="wd2" y="hd2"/>
                </a:cxn>
              </a:cxnLst>
              <a:rect l="0" t="0" r="r" b="b"/>
              <a:pathLst>
                <a:path w="21600" h="21600" extrusionOk="0">
                  <a:moveTo>
                    <a:pt x="21600" y="18706"/>
                  </a:moveTo>
                  <a:lnTo>
                    <a:pt x="0" y="0"/>
                  </a:lnTo>
                  <a:lnTo>
                    <a:pt x="0" y="2894"/>
                  </a:lnTo>
                  <a:lnTo>
                    <a:pt x="21600" y="21600"/>
                  </a:lnTo>
                  <a:lnTo>
                    <a:pt x="21600" y="18706"/>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92" name="Google Shape;875;p46"/>
            <p:cNvSpPr/>
            <p:nvPr/>
          </p:nvSpPr>
          <p:spPr>
            <a:xfrm>
              <a:off x="926969" y="1113426"/>
              <a:ext cx="116908" cy="173866"/>
            </a:xfrm>
            <a:custGeom>
              <a:avLst/>
              <a:gdLst/>
              <a:ahLst/>
              <a:cxnLst>
                <a:cxn ang="0">
                  <a:pos x="wd2" y="hd2"/>
                </a:cxn>
                <a:cxn ang="5400000">
                  <a:pos x="wd2" y="hd2"/>
                </a:cxn>
                <a:cxn ang="10800000">
                  <a:pos x="wd2" y="hd2"/>
                </a:cxn>
                <a:cxn ang="16200000">
                  <a:pos x="wd2" y="hd2"/>
                </a:cxn>
              </a:cxnLst>
              <a:rect l="0" t="0" r="r" b="b"/>
              <a:pathLst>
                <a:path w="21600" h="19016" extrusionOk="0">
                  <a:moveTo>
                    <a:pt x="0" y="5820"/>
                  </a:moveTo>
                  <a:cubicBezTo>
                    <a:pt x="0" y="10662"/>
                    <a:pt x="4857" y="16223"/>
                    <a:pt x="10800" y="18265"/>
                  </a:cubicBezTo>
                  <a:cubicBezTo>
                    <a:pt x="16743" y="20308"/>
                    <a:pt x="21600" y="18038"/>
                    <a:pt x="21600" y="13196"/>
                  </a:cubicBezTo>
                  <a:cubicBezTo>
                    <a:pt x="21600" y="8354"/>
                    <a:pt x="16743" y="2793"/>
                    <a:pt x="10800" y="751"/>
                  </a:cubicBezTo>
                  <a:cubicBezTo>
                    <a:pt x="4857" y="-1292"/>
                    <a:pt x="0" y="978"/>
                    <a:pt x="0" y="582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93" name="Google Shape;876;p46"/>
            <p:cNvSpPr/>
            <p:nvPr/>
          </p:nvSpPr>
          <p:spPr>
            <a:xfrm>
              <a:off x="661084" y="1653685"/>
              <a:ext cx="289153" cy="393925"/>
            </a:xfrm>
            <a:custGeom>
              <a:avLst/>
              <a:gdLst/>
              <a:ahLst/>
              <a:cxnLst>
                <a:cxn ang="0">
                  <a:pos x="wd2" y="hd2"/>
                </a:cxn>
                <a:cxn ang="5400000">
                  <a:pos x="wd2" y="hd2"/>
                </a:cxn>
                <a:cxn ang="10800000">
                  <a:pos x="wd2" y="hd2"/>
                </a:cxn>
                <a:cxn ang="16200000">
                  <a:pos x="wd2" y="hd2"/>
                </a:cxn>
              </a:cxnLst>
              <a:rect l="0" t="0" r="r" b="b"/>
              <a:pathLst>
                <a:path w="21600" h="20883" extrusionOk="0">
                  <a:moveTo>
                    <a:pt x="10800" y="265"/>
                  </a:moveTo>
                  <a:cubicBezTo>
                    <a:pt x="12350" y="889"/>
                    <a:pt x="13590" y="2429"/>
                    <a:pt x="13590" y="3694"/>
                  </a:cubicBezTo>
                  <a:lnTo>
                    <a:pt x="13590" y="9287"/>
                  </a:lnTo>
                  <a:lnTo>
                    <a:pt x="18810" y="11414"/>
                  </a:lnTo>
                  <a:cubicBezTo>
                    <a:pt x="20360" y="12037"/>
                    <a:pt x="21600" y="13577"/>
                    <a:pt x="21600" y="14843"/>
                  </a:cubicBezTo>
                  <a:cubicBezTo>
                    <a:pt x="21600" y="16108"/>
                    <a:pt x="20360" y="16621"/>
                    <a:pt x="18810" y="15998"/>
                  </a:cubicBezTo>
                  <a:lnTo>
                    <a:pt x="13590" y="13871"/>
                  </a:lnTo>
                  <a:lnTo>
                    <a:pt x="13590" y="19463"/>
                  </a:lnTo>
                  <a:cubicBezTo>
                    <a:pt x="13590" y="20729"/>
                    <a:pt x="12350" y="21242"/>
                    <a:pt x="10800" y="20619"/>
                  </a:cubicBezTo>
                  <a:cubicBezTo>
                    <a:pt x="9250" y="19995"/>
                    <a:pt x="8010" y="18455"/>
                    <a:pt x="8010" y="17190"/>
                  </a:cubicBezTo>
                  <a:lnTo>
                    <a:pt x="8010" y="11597"/>
                  </a:lnTo>
                  <a:lnTo>
                    <a:pt x="2790" y="9452"/>
                  </a:lnTo>
                  <a:cubicBezTo>
                    <a:pt x="1240" y="8828"/>
                    <a:pt x="0" y="7288"/>
                    <a:pt x="0" y="6023"/>
                  </a:cubicBezTo>
                  <a:cubicBezTo>
                    <a:pt x="0" y="4758"/>
                    <a:pt x="1240" y="4244"/>
                    <a:pt x="2790" y="4868"/>
                  </a:cubicBezTo>
                  <a:lnTo>
                    <a:pt x="8010" y="6995"/>
                  </a:lnTo>
                  <a:lnTo>
                    <a:pt x="8010" y="1402"/>
                  </a:lnTo>
                  <a:cubicBezTo>
                    <a:pt x="8010" y="155"/>
                    <a:pt x="9250" y="-358"/>
                    <a:pt x="10800" y="265"/>
                  </a:cubicBezTo>
                  <a:close/>
                </a:path>
              </a:pathLst>
            </a:custGeom>
            <a:gradFill flip="none" rotWithShape="1">
              <a:gsLst>
                <a:gs pos="0">
                  <a:srgbClr val="FFFFFF">
                    <a:alpha val="29800"/>
                  </a:srgbClr>
                </a:gs>
                <a:gs pos="100000">
                  <a:srgbClr val="FFFFFF">
                    <a:alpha val="0"/>
                  </a:srgbClr>
                </a:gs>
              </a:gsLst>
              <a:lin ang="5400700"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gr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14="http://schemas.microsoft.com/office/drawing/2010/main" xmlns:m="http://schemas.openxmlformats.org/officeDocument/2006/math"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Google Shape;124;p14"/>
          <p:cNvSpPr txBox="1">
            <a:spLocks noGrp="1"/>
          </p:cNvSpPr>
          <p:nvPr>
            <p:ph type="body" sz="quarter" idx="1"/>
          </p:nvPr>
        </p:nvSpPr>
        <p:spPr>
          <a:xfrm>
            <a:off x="589820" y="580418"/>
            <a:ext cx="5110802" cy="428100"/>
          </a:xfrm>
          <a:prstGeom prst="rect">
            <a:avLst/>
          </a:prstGeom>
        </p:spPr>
        <p:txBody>
          <a:bodyPr>
            <a:noAutofit/>
          </a:bodyPr>
          <a:lstStyle/>
          <a:p>
            <a:pPr marL="0" indent="0" defTabSz="365760">
              <a:spcBef>
                <a:spcPts val="300"/>
              </a:spcBef>
              <a:defRPr sz="960"/>
            </a:pPr>
            <a:r>
              <a:rPr sz="800" dirty="0"/>
              <a:t> </a:t>
            </a:r>
            <a:r>
              <a:rPr sz="1800" dirty="0">
                <a:solidFill>
                  <a:schemeClr val="tx1"/>
                </a:solidFill>
              </a:rPr>
              <a:t>Users</a:t>
            </a:r>
            <a:endParaRPr sz="800" dirty="0">
              <a:solidFill>
                <a:schemeClr val="tx1"/>
              </a:solidFill>
            </a:endParaRPr>
          </a:p>
          <a:p>
            <a:pPr marL="0" indent="0" defTabSz="365760">
              <a:spcBef>
                <a:spcPts val="300"/>
              </a:spcBef>
              <a:defRPr sz="640">
                <a:solidFill>
                  <a:srgbClr val="FFFFFF"/>
                </a:solidFill>
              </a:defRPr>
            </a:pPr>
            <a:r>
              <a:rPr sz="1400" dirty="0"/>
              <a:t>There are basically three types of users to this application.</a:t>
            </a:r>
            <a:r>
              <a:rPr lang="en-US" sz="1400" dirty="0"/>
              <a:t> </a:t>
            </a:r>
            <a:r>
              <a:rPr sz="1400" dirty="0"/>
              <a:t>They are 1) Project Manager </a:t>
            </a:r>
            <a:endParaRPr lang="en-US" sz="1400" dirty="0"/>
          </a:p>
          <a:p>
            <a:pPr marL="0" indent="0" defTabSz="365760">
              <a:spcBef>
                <a:spcPts val="300"/>
              </a:spcBef>
              <a:defRPr sz="640">
                <a:solidFill>
                  <a:srgbClr val="FFFFFF"/>
                </a:solidFill>
              </a:defRPr>
            </a:pPr>
            <a:r>
              <a:rPr sz="1400" dirty="0"/>
              <a:t>2)Developers </a:t>
            </a:r>
            <a:endParaRPr lang="en-US" sz="1400" dirty="0"/>
          </a:p>
          <a:p>
            <a:pPr marL="0" indent="0" defTabSz="365760">
              <a:spcBef>
                <a:spcPts val="300"/>
              </a:spcBef>
              <a:defRPr sz="640">
                <a:solidFill>
                  <a:srgbClr val="FFFFFF"/>
                </a:solidFill>
              </a:defRPr>
            </a:pPr>
            <a:r>
              <a:rPr sz="1400" dirty="0"/>
              <a:t>3) Tester.</a:t>
            </a:r>
            <a:endParaRPr lang="en-US" sz="1400" dirty="0"/>
          </a:p>
          <a:p>
            <a:pPr marL="0" indent="0" defTabSz="365760">
              <a:spcBef>
                <a:spcPts val="300"/>
              </a:spcBef>
              <a:defRPr sz="640">
                <a:solidFill>
                  <a:srgbClr val="FFFFFF"/>
                </a:solidFill>
              </a:defRPr>
            </a:pPr>
            <a:r>
              <a:rPr sz="1400" dirty="0"/>
              <a:t>Every user to this application has his unique user id, name ,email, the type. Different user have access to the application in the different way. </a:t>
            </a:r>
          </a:p>
          <a:p>
            <a:pPr marL="0" indent="0" defTabSz="365760">
              <a:spcBef>
                <a:spcPts val="300"/>
              </a:spcBef>
              <a:defRPr sz="960"/>
            </a:pPr>
            <a:r>
              <a:rPr sz="1800" dirty="0">
                <a:solidFill>
                  <a:schemeClr val="tx1"/>
                </a:solidFill>
              </a:rPr>
              <a:t>Projects</a:t>
            </a:r>
            <a:endParaRPr sz="800" dirty="0">
              <a:solidFill>
                <a:schemeClr val="tx1"/>
              </a:solidFill>
            </a:endParaRPr>
          </a:p>
          <a:p>
            <a:pPr marL="0" indent="0" defTabSz="365760">
              <a:spcBef>
                <a:spcPts val="300"/>
              </a:spcBef>
              <a:defRPr sz="640">
                <a:solidFill>
                  <a:srgbClr val="FFFFFF"/>
                </a:solidFill>
              </a:defRPr>
            </a:pPr>
            <a:r>
              <a:rPr sz="1400" dirty="0"/>
              <a:t>The Application has different types of projects. Each project have its own unique projects id, project </a:t>
            </a:r>
            <a:r>
              <a:rPr sz="1400" dirty="0" err="1"/>
              <a:t>name,project</a:t>
            </a:r>
            <a:r>
              <a:rPr sz="1400" dirty="0"/>
              <a:t> description ,start date ,and status and team members. The status of the project can be defined in two terms such as in-process and completed.</a:t>
            </a:r>
            <a:r>
              <a:rPr sz="1400" dirty="0">
                <a:solidFill>
                  <a:srgbClr val="8870A0"/>
                </a:solidFill>
              </a:rPr>
              <a:t> </a:t>
            </a:r>
          </a:p>
        </p:txBody>
      </p:sp>
      <p:grpSp>
        <p:nvGrpSpPr>
          <p:cNvPr id="223" name="Grupo 57"/>
          <p:cNvGrpSpPr/>
          <p:nvPr/>
        </p:nvGrpSpPr>
        <p:grpSpPr>
          <a:xfrm>
            <a:off x="5676679" y="1130301"/>
            <a:ext cx="3046934" cy="2869148"/>
            <a:chOff x="0" y="0"/>
            <a:chExt cx="3046932" cy="2869147"/>
          </a:xfrm>
        </p:grpSpPr>
        <p:sp>
          <p:nvSpPr>
            <p:cNvPr id="197" name="Google Shape;851;p46"/>
            <p:cNvSpPr/>
            <p:nvPr/>
          </p:nvSpPr>
          <p:spPr>
            <a:xfrm>
              <a:off x="608323" y="335254"/>
              <a:ext cx="748817" cy="807961"/>
            </a:xfrm>
            <a:custGeom>
              <a:avLst/>
              <a:gdLst/>
              <a:ahLst/>
              <a:cxnLst>
                <a:cxn ang="0">
                  <a:pos x="wd2" y="hd2"/>
                </a:cxn>
                <a:cxn ang="5400000">
                  <a:pos x="wd2" y="hd2"/>
                </a:cxn>
                <a:cxn ang="10800000">
                  <a:pos x="wd2" y="hd2"/>
                </a:cxn>
                <a:cxn ang="16200000">
                  <a:pos x="wd2" y="hd2"/>
                </a:cxn>
              </a:cxnLst>
              <a:rect l="0" t="0" r="r" b="b"/>
              <a:pathLst>
                <a:path w="21600" h="21600" extrusionOk="0">
                  <a:moveTo>
                    <a:pt x="21600" y="11272"/>
                  </a:moveTo>
                  <a:lnTo>
                    <a:pt x="100" y="0"/>
                  </a:lnTo>
                  <a:lnTo>
                    <a:pt x="0" y="10328"/>
                  </a:lnTo>
                  <a:lnTo>
                    <a:pt x="21500" y="21600"/>
                  </a:lnTo>
                  <a:lnTo>
                    <a:pt x="21600" y="11272"/>
                  </a:lnTo>
                  <a:close/>
                </a:path>
              </a:pathLst>
            </a:custGeom>
            <a:gradFill flip="none" rotWithShape="1">
              <a:gsLst>
                <a:gs pos="0">
                  <a:srgbClr val="FFFFFF">
                    <a:alpha val="29800"/>
                  </a:srgbClr>
                </a:gs>
                <a:gs pos="100000">
                  <a:srgbClr val="FFFFFF">
                    <a:alpha val="0"/>
                  </a:srgbClr>
                </a:gs>
              </a:gsLst>
              <a:lin ang="10801400"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98" name="Google Shape;852;p46"/>
            <p:cNvSpPr/>
            <p:nvPr/>
          </p:nvSpPr>
          <p:spPr>
            <a:xfrm>
              <a:off x="800751" y="535646"/>
              <a:ext cx="224475" cy="173283"/>
            </a:xfrm>
            <a:custGeom>
              <a:avLst/>
              <a:gdLst/>
              <a:ahLst/>
              <a:cxnLst>
                <a:cxn ang="0">
                  <a:pos x="wd2" y="hd2"/>
                </a:cxn>
                <a:cxn ang="5400000">
                  <a:pos x="wd2" y="hd2"/>
                </a:cxn>
                <a:cxn ang="10800000">
                  <a:pos x="wd2" y="hd2"/>
                </a:cxn>
                <a:cxn ang="16200000">
                  <a:pos x="wd2" y="hd2"/>
                </a:cxn>
              </a:cxnLst>
              <a:rect l="0" t="0" r="r" b="b"/>
              <a:pathLst>
                <a:path w="21600" h="21600" extrusionOk="0">
                  <a:moveTo>
                    <a:pt x="33" y="0"/>
                  </a:moveTo>
                  <a:lnTo>
                    <a:pt x="21600" y="15823"/>
                  </a:lnTo>
                  <a:lnTo>
                    <a:pt x="21567" y="21600"/>
                  </a:lnTo>
                  <a:lnTo>
                    <a:pt x="0" y="5777"/>
                  </a:lnTo>
                  <a:lnTo>
                    <a:pt x="33"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199" name="Google Shape;853;p46"/>
            <p:cNvSpPr/>
            <p:nvPr/>
          </p:nvSpPr>
          <p:spPr>
            <a:xfrm>
              <a:off x="800063" y="628426"/>
              <a:ext cx="477654" cy="317167"/>
            </a:xfrm>
            <a:custGeom>
              <a:avLst/>
              <a:gdLst/>
              <a:ahLst/>
              <a:cxnLst>
                <a:cxn ang="0">
                  <a:pos x="wd2" y="hd2"/>
                </a:cxn>
                <a:cxn ang="5400000">
                  <a:pos x="wd2" y="hd2"/>
                </a:cxn>
                <a:cxn ang="10800000">
                  <a:pos x="wd2" y="hd2"/>
                </a:cxn>
                <a:cxn ang="16200000">
                  <a:pos x="wd2" y="hd2"/>
                </a:cxn>
              </a:cxnLst>
              <a:rect l="0" t="0" r="r" b="b"/>
              <a:pathLst>
                <a:path w="21600" h="21600" extrusionOk="0">
                  <a:moveTo>
                    <a:pt x="16" y="0"/>
                  </a:moveTo>
                  <a:lnTo>
                    <a:pt x="21600" y="18397"/>
                  </a:lnTo>
                  <a:lnTo>
                    <a:pt x="21584" y="21600"/>
                  </a:lnTo>
                  <a:lnTo>
                    <a:pt x="0" y="3203"/>
                  </a:lnTo>
                  <a:lnTo>
                    <a:pt x="16"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00" name="Google Shape;854;p46"/>
            <p:cNvSpPr/>
            <p:nvPr/>
          </p:nvSpPr>
          <p:spPr>
            <a:xfrm>
              <a:off x="676945" y="463478"/>
              <a:ext cx="84750" cy="125024"/>
            </a:xfrm>
            <a:custGeom>
              <a:avLst/>
              <a:gdLst/>
              <a:ahLst/>
              <a:cxnLst>
                <a:cxn ang="0">
                  <a:pos x="wd2" y="hd2"/>
                </a:cxn>
                <a:cxn ang="5400000">
                  <a:pos x="wd2" y="hd2"/>
                </a:cxn>
                <a:cxn ang="10800000">
                  <a:pos x="wd2" y="hd2"/>
                </a:cxn>
                <a:cxn ang="16200000">
                  <a:pos x="wd2" y="hd2"/>
                </a:cxn>
              </a:cxnLst>
              <a:rect l="0" t="0" r="r" b="b"/>
              <a:pathLst>
                <a:path w="21428" h="18997" extrusionOk="0">
                  <a:moveTo>
                    <a:pt x="21427" y="13152"/>
                  </a:moveTo>
                  <a:cubicBezTo>
                    <a:pt x="21339" y="17987"/>
                    <a:pt x="16529" y="20299"/>
                    <a:pt x="10583" y="18249"/>
                  </a:cubicBezTo>
                  <a:cubicBezTo>
                    <a:pt x="4636" y="16252"/>
                    <a:pt x="-86" y="10681"/>
                    <a:pt x="1" y="5846"/>
                  </a:cubicBezTo>
                  <a:cubicBezTo>
                    <a:pt x="89" y="1011"/>
                    <a:pt x="4899" y="-1301"/>
                    <a:pt x="10845" y="749"/>
                  </a:cubicBezTo>
                  <a:cubicBezTo>
                    <a:pt x="16792" y="2746"/>
                    <a:pt x="21514" y="8317"/>
                    <a:pt x="21427" y="13152"/>
                  </a:cubicBezTo>
                  <a:close/>
                </a:path>
              </a:pathLst>
            </a:custGeom>
            <a:solidFill>
              <a:schemeClr val="accent2"/>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01" name="Google Shape;855;p46"/>
            <p:cNvSpPr/>
            <p:nvPr/>
          </p:nvSpPr>
          <p:spPr>
            <a:xfrm>
              <a:off x="2298459" y="2061187"/>
              <a:ext cx="748474" cy="807961"/>
            </a:xfrm>
            <a:custGeom>
              <a:avLst/>
              <a:gdLst/>
              <a:ahLst/>
              <a:cxnLst>
                <a:cxn ang="0">
                  <a:pos x="wd2" y="hd2"/>
                </a:cxn>
                <a:cxn ang="5400000">
                  <a:pos x="wd2" y="hd2"/>
                </a:cxn>
                <a:cxn ang="10800000">
                  <a:pos x="wd2" y="hd2"/>
                </a:cxn>
                <a:cxn ang="16200000">
                  <a:pos x="wd2" y="hd2"/>
                </a:cxn>
              </a:cxnLst>
              <a:rect l="0" t="0" r="r" b="b"/>
              <a:pathLst>
                <a:path w="21600" h="21600" extrusionOk="0">
                  <a:moveTo>
                    <a:pt x="21600" y="11272"/>
                  </a:moveTo>
                  <a:lnTo>
                    <a:pt x="100" y="0"/>
                  </a:lnTo>
                  <a:lnTo>
                    <a:pt x="0" y="10328"/>
                  </a:lnTo>
                  <a:lnTo>
                    <a:pt x="21510" y="21600"/>
                  </a:lnTo>
                  <a:lnTo>
                    <a:pt x="21600" y="11272"/>
                  </a:lnTo>
                  <a:close/>
                </a:path>
              </a:pathLst>
            </a:custGeom>
            <a:gradFill flip="none" rotWithShape="1">
              <a:gsLst>
                <a:gs pos="0">
                  <a:srgbClr val="FFFFFF">
                    <a:alpha val="29800"/>
                  </a:srgbClr>
                </a:gs>
                <a:gs pos="100000">
                  <a:srgbClr val="FFFFFF">
                    <a:alpha val="0"/>
                  </a:srgbClr>
                </a:gs>
              </a:gsLst>
              <a:lin ang="0"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02" name="Google Shape;856;p46"/>
            <p:cNvSpPr/>
            <p:nvPr/>
          </p:nvSpPr>
          <p:spPr>
            <a:xfrm>
              <a:off x="2490887" y="2261580"/>
              <a:ext cx="224475" cy="173283"/>
            </a:xfrm>
            <a:custGeom>
              <a:avLst/>
              <a:gdLst/>
              <a:ahLst/>
              <a:cxnLst>
                <a:cxn ang="0">
                  <a:pos x="wd2" y="hd2"/>
                </a:cxn>
                <a:cxn ang="5400000">
                  <a:pos x="wd2" y="hd2"/>
                </a:cxn>
                <a:cxn ang="10800000">
                  <a:pos x="wd2" y="hd2"/>
                </a:cxn>
                <a:cxn ang="16200000">
                  <a:pos x="wd2" y="hd2"/>
                </a:cxn>
              </a:cxnLst>
              <a:rect l="0" t="0" r="r" b="b"/>
              <a:pathLst>
                <a:path w="21600" h="21600" extrusionOk="0">
                  <a:moveTo>
                    <a:pt x="33" y="0"/>
                  </a:moveTo>
                  <a:lnTo>
                    <a:pt x="21600" y="15823"/>
                  </a:lnTo>
                  <a:lnTo>
                    <a:pt x="21567" y="21600"/>
                  </a:lnTo>
                  <a:lnTo>
                    <a:pt x="0" y="5777"/>
                  </a:lnTo>
                  <a:lnTo>
                    <a:pt x="33"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03" name="Google Shape;857;p46"/>
            <p:cNvSpPr/>
            <p:nvPr/>
          </p:nvSpPr>
          <p:spPr>
            <a:xfrm>
              <a:off x="2490199" y="2354359"/>
              <a:ext cx="477654" cy="317166"/>
            </a:xfrm>
            <a:custGeom>
              <a:avLst/>
              <a:gdLst/>
              <a:ahLst/>
              <a:cxnLst>
                <a:cxn ang="0">
                  <a:pos x="wd2" y="hd2"/>
                </a:cxn>
                <a:cxn ang="5400000">
                  <a:pos x="wd2" y="hd2"/>
                </a:cxn>
                <a:cxn ang="10800000">
                  <a:pos x="wd2" y="hd2"/>
                </a:cxn>
                <a:cxn ang="16200000">
                  <a:pos x="wd2" y="hd2"/>
                </a:cxn>
              </a:cxnLst>
              <a:rect l="0" t="0" r="r" b="b"/>
              <a:pathLst>
                <a:path w="21600" h="21600" extrusionOk="0">
                  <a:moveTo>
                    <a:pt x="16" y="0"/>
                  </a:moveTo>
                  <a:lnTo>
                    <a:pt x="21600" y="18397"/>
                  </a:lnTo>
                  <a:lnTo>
                    <a:pt x="21584" y="21600"/>
                  </a:lnTo>
                  <a:lnTo>
                    <a:pt x="0" y="3203"/>
                  </a:lnTo>
                  <a:lnTo>
                    <a:pt x="16"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04" name="Google Shape;858;p46"/>
            <p:cNvSpPr/>
            <p:nvPr/>
          </p:nvSpPr>
          <p:spPr>
            <a:xfrm>
              <a:off x="2367082" y="2189411"/>
              <a:ext cx="84750" cy="125024"/>
            </a:xfrm>
            <a:custGeom>
              <a:avLst/>
              <a:gdLst/>
              <a:ahLst/>
              <a:cxnLst>
                <a:cxn ang="0">
                  <a:pos x="wd2" y="hd2"/>
                </a:cxn>
                <a:cxn ang="5400000">
                  <a:pos x="wd2" y="hd2"/>
                </a:cxn>
                <a:cxn ang="10800000">
                  <a:pos x="wd2" y="hd2"/>
                </a:cxn>
                <a:cxn ang="16200000">
                  <a:pos x="wd2" y="hd2"/>
                </a:cxn>
              </a:cxnLst>
              <a:rect l="0" t="0" r="r" b="b"/>
              <a:pathLst>
                <a:path w="21428" h="18997" extrusionOk="0">
                  <a:moveTo>
                    <a:pt x="21427" y="13152"/>
                  </a:moveTo>
                  <a:cubicBezTo>
                    <a:pt x="21339" y="17987"/>
                    <a:pt x="16529" y="20299"/>
                    <a:pt x="10583" y="18249"/>
                  </a:cubicBezTo>
                  <a:cubicBezTo>
                    <a:pt x="4636" y="16252"/>
                    <a:pt x="-86" y="10681"/>
                    <a:pt x="1" y="5846"/>
                  </a:cubicBezTo>
                  <a:cubicBezTo>
                    <a:pt x="89" y="1011"/>
                    <a:pt x="4899" y="-1301"/>
                    <a:pt x="10845" y="749"/>
                  </a:cubicBezTo>
                  <a:cubicBezTo>
                    <a:pt x="16792" y="2746"/>
                    <a:pt x="21514" y="8317"/>
                    <a:pt x="21427" y="13152"/>
                  </a:cubicBezTo>
                  <a:close/>
                </a:path>
              </a:pathLst>
            </a:custGeom>
            <a:solidFill>
              <a:schemeClr val="accent2"/>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05" name="Google Shape;859;p46"/>
            <p:cNvSpPr/>
            <p:nvPr/>
          </p:nvSpPr>
          <p:spPr>
            <a:xfrm>
              <a:off x="1585989" y="0"/>
              <a:ext cx="1182202" cy="1976327"/>
            </a:xfrm>
            <a:custGeom>
              <a:avLst/>
              <a:gdLst/>
              <a:ahLst/>
              <a:cxnLst>
                <a:cxn ang="0">
                  <a:pos x="wd2" y="hd2"/>
                </a:cxn>
                <a:cxn ang="5400000">
                  <a:pos x="wd2" y="hd2"/>
                </a:cxn>
                <a:cxn ang="10800000">
                  <a:pos x="wd2" y="hd2"/>
                </a:cxn>
                <a:cxn ang="16200000">
                  <a:pos x="wd2" y="hd2"/>
                </a:cxn>
              </a:cxnLst>
              <a:rect l="0" t="0" r="r" b="b"/>
              <a:pathLst>
                <a:path w="21600" h="21600" extrusionOk="0">
                  <a:moveTo>
                    <a:pt x="10851" y="166"/>
                  </a:moveTo>
                  <a:cubicBezTo>
                    <a:pt x="8285" y="465"/>
                    <a:pt x="2515" y="851"/>
                    <a:pt x="0" y="0"/>
                  </a:cubicBezTo>
                  <a:cubicBezTo>
                    <a:pt x="19" y="6018"/>
                    <a:pt x="2484" y="14558"/>
                    <a:pt x="10541" y="21600"/>
                  </a:cubicBezTo>
                  <a:cubicBezTo>
                    <a:pt x="18725" y="20054"/>
                    <a:pt x="21410" y="13261"/>
                    <a:pt x="21600" y="7315"/>
                  </a:cubicBezTo>
                  <a:cubicBezTo>
                    <a:pt x="19085" y="6460"/>
                    <a:pt x="13385" y="2193"/>
                    <a:pt x="10851" y="166"/>
                  </a:cubicBezTo>
                  <a:close/>
                </a:path>
              </a:pathLst>
            </a:custGeom>
            <a:solidFill>
              <a:srgbClr val="FFFFFF">
                <a:alpha val="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06" name="Google Shape;860;p46"/>
            <p:cNvSpPr/>
            <p:nvPr/>
          </p:nvSpPr>
          <p:spPr>
            <a:xfrm>
              <a:off x="1414940" y="113818"/>
              <a:ext cx="1182198" cy="1976328"/>
            </a:xfrm>
            <a:custGeom>
              <a:avLst/>
              <a:gdLst/>
              <a:ahLst/>
              <a:cxnLst>
                <a:cxn ang="0">
                  <a:pos x="wd2" y="hd2"/>
                </a:cxn>
                <a:cxn ang="5400000">
                  <a:pos x="wd2" y="hd2"/>
                </a:cxn>
                <a:cxn ang="10800000">
                  <a:pos x="wd2" y="hd2"/>
                </a:cxn>
                <a:cxn ang="16200000">
                  <a:pos x="wd2" y="hd2"/>
                </a:cxn>
              </a:cxnLst>
              <a:rect l="0" t="0" r="r" b="b"/>
              <a:pathLst>
                <a:path w="21600" h="21600" extrusionOk="0">
                  <a:moveTo>
                    <a:pt x="10851" y="166"/>
                  </a:moveTo>
                  <a:cubicBezTo>
                    <a:pt x="8285" y="465"/>
                    <a:pt x="2515" y="851"/>
                    <a:pt x="0" y="0"/>
                  </a:cubicBezTo>
                  <a:cubicBezTo>
                    <a:pt x="19" y="6018"/>
                    <a:pt x="2484" y="14558"/>
                    <a:pt x="10541" y="21600"/>
                  </a:cubicBezTo>
                  <a:cubicBezTo>
                    <a:pt x="18725" y="20054"/>
                    <a:pt x="21410" y="13257"/>
                    <a:pt x="21600" y="7315"/>
                  </a:cubicBezTo>
                  <a:cubicBezTo>
                    <a:pt x="19085" y="6460"/>
                    <a:pt x="13385" y="2193"/>
                    <a:pt x="10851" y="166"/>
                  </a:cubicBezTo>
                  <a:close/>
                </a:path>
              </a:pathLst>
            </a:custGeom>
            <a:gradFill flip="none" rotWithShape="1">
              <a:gsLst>
                <a:gs pos="0">
                  <a:srgbClr val="FFFFFF">
                    <a:alpha val="40000"/>
                  </a:srgbClr>
                </a:gs>
                <a:gs pos="100000">
                  <a:srgbClr val="FFFFFF">
                    <a:alpha val="0"/>
                  </a:srgbClr>
                </a:gs>
              </a:gsLst>
              <a:lin ang="6600474"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07" name="Google Shape;861;p46"/>
            <p:cNvSpPr/>
            <p:nvPr/>
          </p:nvSpPr>
          <p:spPr>
            <a:xfrm>
              <a:off x="1990504" y="128996"/>
              <a:ext cx="605283" cy="1960764"/>
            </a:xfrm>
            <a:custGeom>
              <a:avLst/>
              <a:gdLst/>
              <a:ahLst/>
              <a:cxnLst>
                <a:cxn ang="0">
                  <a:pos x="wd2" y="hd2"/>
                </a:cxn>
                <a:cxn ang="5400000">
                  <a:pos x="wd2" y="hd2"/>
                </a:cxn>
                <a:cxn ang="10800000">
                  <a:pos x="wd2" y="hd2"/>
                </a:cxn>
                <a:cxn ang="16200000">
                  <a:pos x="wd2" y="hd2"/>
                </a:cxn>
              </a:cxnLst>
              <a:rect l="0" t="0" r="r" b="b"/>
              <a:pathLst>
                <a:path w="21600" h="21600" extrusionOk="0">
                  <a:moveTo>
                    <a:pt x="21600" y="7201"/>
                  </a:moveTo>
                  <a:cubicBezTo>
                    <a:pt x="16675" y="6340"/>
                    <a:pt x="5554" y="2042"/>
                    <a:pt x="605" y="0"/>
                  </a:cubicBezTo>
                  <a:lnTo>
                    <a:pt x="0" y="21600"/>
                  </a:lnTo>
                  <a:cubicBezTo>
                    <a:pt x="15972" y="20045"/>
                    <a:pt x="21217" y="13195"/>
                    <a:pt x="21600" y="7201"/>
                  </a:cubicBezTo>
                  <a:close/>
                </a:path>
              </a:pathLst>
            </a:custGeom>
            <a:solidFill>
              <a:srgbClr val="FFFFFF">
                <a:alpha val="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08" name="Google Shape;862;p46"/>
            <p:cNvSpPr/>
            <p:nvPr/>
          </p:nvSpPr>
          <p:spPr>
            <a:xfrm>
              <a:off x="1260444" y="1166486"/>
              <a:ext cx="694517" cy="16574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589" y="4981"/>
                  </a:lnTo>
                  <a:lnTo>
                    <a:pt x="21600" y="21600"/>
                  </a:lnTo>
                  <a:lnTo>
                    <a:pt x="11" y="16624"/>
                  </a:lnTo>
                  <a:lnTo>
                    <a:pt x="0" y="0"/>
                  </a:lnTo>
                  <a:close/>
                </a:path>
              </a:pathLst>
            </a:custGeom>
            <a:gradFill flip="none" rotWithShape="1">
              <a:gsLst>
                <a:gs pos="0">
                  <a:srgbClr val="FFFFFF">
                    <a:alpha val="29800"/>
                  </a:srgbClr>
                </a:gs>
                <a:gs pos="100000">
                  <a:srgbClr val="FFFFFF">
                    <a:alpha val="0"/>
                  </a:srgbClr>
                </a:gs>
              </a:gsLst>
              <a:lin ang="5400700"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09" name="Google Shape;863;p46"/>
            <p:cNvSpPr/>
            <p:nvPr/>
          </p:nvSpPr>
          <p:spPr>
            <a:xfrm>
              <a:off x="1350106" y="1909772"/>
              <a:ext cx="524692" cy="7453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543" y="8349"/>
                  </a:lnTo>
                  <a:lnTo>
                    <a:pt x="21600" y="21600"/>
                  </a:lnTo>
                  <a:lnTo>
                    <a:pt x="57" y="13251"/>
                  </a:lnTo>
                  <a:lnTo>
                    <a:pt x="0"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10" name="Google Shape;864;p46"/>
            <p:cNvSpPr/>
            <p:nvPr/>
          </p:nvSpPr>
          <p:spPr>
            <a:xfrm>
              <a:off x="1359418" y="1606248"/>
              <a:ext cx="242115" cy="1802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5962"/>
                  </a:lnTo>
                  <a:lnTo>
                    <a:pt x="21600" y="21600"/>
                  </a:lnTo>
                  <a:lnTo>
                    <a:pt x="0" y="5638"/>
                  </a:lnTo>
                  <a:lnTo>
                    <a:pt x="0"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11" name="Google Shape;865;p46"/>
            <p:cNvSpPr/>
            <p:nvPr/>
          </p:nvSpPr>
          <p:spPr>
            <a:xfrm>
              <a:off x="1360454" y="1699376"/>
              <a:ext cx="242115" cy="1802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5962"/>
                  </a:lnTo>
                  <a:lnTo>
                    <a:pt x="21600" y="21600"/>
                  </a:lnTo>
                  <a:lnTo>
                    <a:pt x="0" y="5638"/>
                  </a:lnTo>
                  <a:lnTo>
                    <a:pt x="0"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12" name="Google Shape;866;p46"/>
            <p:cNvSpPr/>
            <p:nvPr/>
          </p:nvSpPr>
          <p:spPr>
            <a:xfrm>
              <a:off x="1360110" y="1789050"/>
              <a:ext cx="459321" cy="2998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8212"/>
                  </a:lnTo>
                  <a:lnTo>
                    <a:pt x="21600" y="21600"/>
                  </a:lnTo>
                  <a:lnTo>
                    <a:pt x="0" y="3388"/>
                  </a:lnTo>
                  <a:lnTo>
                    <a:pt x="0"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13" name="Google Shape;867;p46"/>
            <p:cNvSpPr/>
            <p:nvPr/>
          </p:nvSpPr>
          <p:spPr>
            <a:xfrm>
              <a:off x="1260445" y="1166486"/>
              <a:ext cx="694864" cy="6025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579" y="13701"/>
                  </a:lnTo>
                  <a:lnTo>
                    <a:pt x="21600" y="21600"/>
                  </a:lnTo>
                  <a:lnTo>
                    <a:pt x="11" y="7911"/>
                  </a:lnTo>
                  <a:lnTo>
                    <a:pt x="0"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14" name="Google Shape;868;p46"/>
            <p:cNvSpPr/>
            <p:nvPr/>
          </p:nvSpPr>
          <p:spPr>
            <a:xfrm>
              <a:off x="1345625" y="1283850"/>
              <a:ext cx="88198" cy="130210"/>
            </a:xfrm>
            <a:custGeom>
              <a:avLst/>
              <a:gdLst/>
              <a:ahLst/>
              <a:cxnLst>
                <a:cxn ang="0">
                  <a:pos x="wd2" y="hd2"/>
                </a:cxn>
                <a:cxn ang="5400000">
                  <a:pos x="wd2" y="hd2"/>
                </a:cxn>
                <a:cxn ang="10800000">
                  <a:pos x="wd2" y="hd2"/>
                </a:cxn>
                <a:cxn ang="16200000">
                  <a:pos x="wd2" y="hd2"/>
                </a:cxn>
              </a:cxnLst>
              <a:rect l="0" t="0" r="r" b="b"/>
              <a:pathLst>
                <a:path w="21600" h="19043" extrusionOk="0">
                  <a:moveTo>
                    <a:pt x="21600" y="13088"/>
                  </a:moveTo>
                  <a:cubicBezTo>
                    <a:pt x="21600" y="17944"/>
                    <a:pt x="16772" y="20322"/>
                    <a:pt x="10842" y="18349"/>
                  </a:cubicBezTo>
                  <a:cubicBezTo>
                    <a:pt x="4913" y="16376"/>
                    <a:pt x="0" y="10863"/>
                    <a:pt x="0" y="5956"/>
                  </a:cubicBezTo>
                  <a:cubicBezTo>
                    <a:pt x="0" y="1100"/>
                    <a:pt x="4828" y="-1278"/>
                    <a:pt x="10758" y="695"/>
                  </a:cubicBezTo>
                  <a:cubicBezTo>
                    <a:pt x="16772" y="2668"/>
                    <a:pt x="21600" y="8232"/>
                    <a:pt x="21600" y="13088"/>
                  </a:cubicBez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15" name="Google Shape;869;p46"/>
            <p:cNvSpPr/>
            <p:nvPr/>
          </p:nvSpPr>
          <p:spPr>
            <a:xfrm>
              <a:off x="1670821" y="1716622"/>
              <a:ext cx="471428" cy="448600"/>
            </a:xfrm>
            <a:custGeom>
              <a:avLst/>
              <a:gdLst/>
              <a:ahLst/>
              <a:cxnLst>
                <a:cxn ang="0">
                  <a:pos x="wd2" y="hd2"/>
                </a:cxn>
                <a:cxn ang="5400000">
                  <a:pos x="wd2" y="hd2"/>
                </a:cxn>
                <a:cxn ang="10800000">
                  <a:pos x="wd2" y="hd2"/>
                </a:cxn>
                <a:cxn ang="16200000">
                  <a:pos x="wd2" y="hd2"/>
                </a:cxn>
              </a:cxnLst>
              <a:rect l="0" t="0" r="r" b="b"/>
              <a:pathLst>
                <a:path w="21600" h="21600" extrusionOk="0">
                  <a:moveTo>
                    <a:pt x="32" y="9126"/>
                  </a:moveTo>
                  <a:lnTo>
                    <a:pt x="0" y="0"/>
                  </a:lnTo>
                  <a:lnTo>
                    <a:pt x="21568" y="12474"/>
                  </a:lnTo>
                  <a:lnTo>
                    <a:pt x="21600" y="21600"/>
                  </a:lnTo>
                  <a:lnTo>
                    <a:pt x="32" y="9126"/>
                  </a:lnTo>
                  <a:close/>
                </a:path>
              </a:pathLst>
            </a:custGeom>
            <a:gradFill flip="none" rotWithShape="1">
              <a:gsLst>
                <a:gs pos="0">
                  <a:schemeClr val="accent1"/>
                </a:gs>
                <a:gs pos="100000">
                  <a:schemeClr val="accent2"/>
                </a:gs>
              </a:gsLst>
              <a:lin ang="0"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16" name="Google Shape;870;p46"/>
            <p:cNvSpPr/>
            <p:nvPr/>
          </p:nvSpPr>
          <p:spPr>
            <a:xfrm>
              <a:off x="109316" y="515295"/>
              <a:ext cx="1029670" cy="1212637"/>
            </a:xfrm>
            <a:custGeom>
              <a:avLst/>
              <a:gdLst/>
              <a:ahLst/>
              <a:cxnLst>
                <a:cxn ang="0">
                  <a:pos x="wd2" y="hd2"/>
                </a:cxn>
                <a:cxn ang="5400000">
                  <a:pos x="wd2" y="hd2"/>
                </a:cxn>
                <a:cxn ang="10800000">
                  <a:pos x="wd2" y="hd2"/>
                </a:cxn>
                <a:cxn ang="16200000">
                  <a:pos x="wd2" y="hd2"/>
                </a:cxn>
              </a:cxnLst>
              <a:rect l="0" t="0" r="r" b="b"/>
              <a:pathLst>
                <a:path w="21600" h="21600" extrusionOk="0">
                  <a:moveTo>
                    <a:pt x="21593" y="10578"/>
                  </a:moveTo>
                  <a:lnTo>
                    <a:pt x="0" y="0"/>
                  </a:lnTo>
                  <a:lnTo>
                    <a:pt x="7" y="9556"/>
                  </a:lnTo>
                  <a:lnTo>
                    <a:pt x="19692" y="19203"/>
                  </a:lnTo>
                  <a:lnTo>
                    <a:pt x="21600" y="21600"/>
                  </a:lnTo>
                  <a:lnTo>
                    <a:pt x="21593" y="10578"/>
                  </a:lnTo>
                  <a:close/>
                </a:path>
              </a:pathLst>
            </a:custGeom>
            <a:gradFill flip="none" rotWithShape="1">
              <a:gsLst>
                <a:gs pos="0">
                  <a:srgbClr val="FFFFFF">
                    <a:alpha val="29800"/>
                  </a:srgbClr>
                </a:gs>
                <a:gs pos="100000">
                  <a:srgbClr val="FFFFFF">
                    <a:alpha val="0"/>
                  </a:srgbClr>
                </a:gs>
              </a:gsLst>
              <a:lin ang="10801400"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17" name="Google Shape;871;p46"/>
            <p:cNvSpPr/>
            <p:nvPr/>
          </p:nvSpPr>
          <p:spPr>
            <a:xfrm>
              <a:off x="0" y="578413"/>
              <a:ext cx="388419" cy="369739"/>
            </a:xfrm>
            <a:custGeom>
              <a:avLst/>
              <a:gdLst/>
              <a:ahLst/>
              <a:cxnLst>
                <a:cxn ang="0">
                  <a:pos x="wd2" y="hd2"/>
                </a:cxn>
                <a:cxn ang="5400000">
                  <a:pos x="wd2" y="hd2"/>
                </a:cxn>
                <a:cxn ang="10800000">
                  <a:pos x="wd2" y="hd2"/>
                </a:cxn>
                <a:cxn ang="16200000">
                  <a:pos x="wd2" y="hd2"/>
                </a:cxn>
              </a:cxnLst>
              <a:rect l="0" t="0" r="r" b="b"/>
              <a:pathLst>
                <a:path w="21600" h="21600" extrusionOk="0">
                  <a:moveTo>
                    <a:pt x="0" y="8507"/>
                  </a:moveTo>
                  <a:lnTo>
                    <a:pt x="0" y="0"/>
                  </a:lnTo>
                  <a:lnTo>
                    <a:pt x="21600" y="13093"/>
                  </a:lnTo>
                  <a:lnTo>
                    <a:pt x="21600" y="21600"/>
                  </a:lnTo>
                  <a:lnTo>
                    <a:pt x="0" y="8507"/>
                  </a:lnTo>
                  <a:close/>
                </a:path>
              </a:pathLst>
            </a:custGeom>
            <a:solidFill>
              <a:schemeClr val="accent1"/>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18" name="Google Shape;872;p46"/>
            <p:cNvSpPr/>
            <p:nvPr/>
          </p:nvSpPr>
          <p:spPr>
            <a:xfrm>
              <a:off x="646948" y="955746"/>
              <a:ext cx="225511" cy="177088"/>
            </a:xfrm>
            <a:custGeom>
              <a:avLst/>
              <a:gdLst/>
              <a:ahLst/>
              <a:cxnLst>
                <a:cxn ang="0">
                  <a:pos x="wd2" y="hd2"/>
                </a:cxn>
                <a:cxn ang="5400000">
                  <a:pos x="wd2" y="hd2"/>
                </a:cxn>
                <a:cxn ang="10800000">
                  <a:pos x="wd2" y="hd2"/>
                </a:cxn>
                <a:cxn ang="16200000">
                  <a:pos x="wd2" y="hd2"/>
                </a:cxn>
              </a:cxnLst>
              <a:rect l="0" t="0" r="r" b="b"/>
              <a:pathLst>
                <a:path w="21600" h="21600" extrusionOk="0">
                  <a:moveTo>
                    <a:pt x="21600" y="15862"/>
                  </a:moveTo>
                  <a:lnTo>
                    <a:pt x="0" y="0"/>
                  </a:lnTo>
                  <a:lnTo>
                    <a:pt x="0" y="5738"/>
                  </a:lnTo>
                  <a:lnTo>
                    <a:pt x="21600" y="21600"/>
                  </a:lnTo>
                  <a:lnTo>
                    <a:pt x="21600" y="15862"/>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19" name="Google Shape;873;p46"/>
            <p:cNvSpPr/>
            <p:nvPr/>
          </p:nvSpPr>
          <p:spPr>
            <a:xfrm>
              <a:off x="438310" y="929533"/>
              <a:ext cx="434766" cy="297797"/>
            </a:xfrm>
            <a:custGeom>
              <a:avLst/>
              <a:gdLst/>
              <a:ahLst/>
              <a:cxnLst>
                <a:cxn ang="0">
                  <a:pos x="wd2" y="hd2"/>
                </a:cxn>
                <a:cxn ang="5400000">
                  <a:pos x="wd2" y="hd2"/>
                </a:cxn>
                <a:cxn ang="10800000">
                  <a:pos x="wd2" y="hd2"/>
                </a:cxn>
                <a:cxn ang="16200000">
                  <a:pos x="wd2" y="hd2"/>
                </a:cxn>
              </a:cxnLst>
              <a:rect l="0" t="0" r="r" b="b"/>
              <a:pathLst>
                <a:path w="21600" h="21600" extrusionOk="0">
                  <a:moveTo>
                    <a:pt x="21600" y="18188"/>
                  </a:moveTo>
                  <a:lnTo>
                    <a:pt x="0" y="0"/>
                  </a:lnTo>
                  <a:lnTo>
                    <a:pt x="0" y="3412"/>
                  </a:lnTo>
                  <a:lnTo>
                    <a:pt x="21600" y="21600"/>
                  </a:lnTo>
                  <a:lnTo>
                    <a:pt x="21600" y="18188"/>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20" name="Google Shape;874;p46"/>
            <p:cNvSpPr/>
            <p:nvPr/>
          </p:nvSpPr>
          <p:spPr>
            <a:xfrm>
              <a:off x="346579" y="970235"/>
              <a:ext cx="526770" cy="351062"/>
            </a:xfrm>
            <a:custGeom>
              <a:avLst/>
              <a:gdLst/>
              <a:ahLst/>
              <a:cxnLst>
                <a:cxn ang="0">
                  <a:pos x="wd2" y="hd2"/>
                </a:cxn>
                <a:cxn ang="5400000">
                  <a:pos x="wd2" y="hd2"/>
                </a:cxn>
                <a:cxn ang="10800000">
                  <a:pos x="wd2" y="hd2"/>
                </a:cxn>
                <a:cxn ang="16200000">
                  <a:pos x="wd2" y="hd2"/>
                </a:cxn>
              </a:cxnLst>
              <a:rect l="0" t="0" r="r" b="b"/>
              <a:pathLst>
                <a:path w="21600" h="21600" extrusionOk="0">
                  <a:moveTo>
                    <a:pt x="21600" y="18706"/>
                  </a:moveTo>
                  <a:lnTo>
                    <a:pt x="0" y="0"/>
                  </a:lnTo>
                  <a:lnTo>
                    <a:pt x="0" y="2894"/>
                  </a:lnTo>
                  <a:lnTo>
                    <a:pt x="21600" y="21600"/>
                  </a:lnTo>
                  <a:lnTo>
                    <a:pt x="21600" y="18706"/>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21" name="Google Shape;875;p46"/>
            <p:cNvSpPr/>
            <p:nvPr/>
          </p:nvSpPr>
          <p:spPr>
            <a:xfrm>
              <a:off x="926969" y="1113426"/>
              <a:ext cx="116908" cy="173866"/>
            </a:xfrm>
            <a:custGeom>
              <a:avLst/>
              <a:gdLst/>
              <a:ahLst/>
              <a:cxnLst>
                <a:cxn ang="0">
                  <a:pos x="wd2" y="hd2"/>
                </a:cxn>
                <a:cxn ang="5400000">
                  <a:pos x="wd2" y="hd2"/>
                </a:cxn>
                <a:cxn ang="10800000">
                  <a:pos x="wd2" y="hd2"/>
                </a:cxn>
                <a:cxn ang="16200000">
                  <a:pos x="wd2" y="hd2"/>
                </a:cxn>
              </a:cxnLst>
              <a:rect l="0" t="0" r="r" b="b"/>
              <a:pathLst>
                <a:path w="21600" h="19016" extrusionOk="0">
                  <a:moveTo>
                    <a:pt x="0" y="5820"/>
                  </a:moveTo>
                  <a:cubicBezTo>
                    <a:pt x="0" y="10662"/>
                    <a:pt x="4857" y="16223"/>
                    <a:pt x="10800" y="18265"/>
                  </a:cubicBezTo>
                  <a:cubicBezTo>
                    <a:pt x="16743" y="20308"/>
                    <a:pt x="21600" y="18038"/>
                    <a:pt x="21600" y="13196"/>
                  </a:cubicBezTo>
                  <a:cubicBezTo>
                    <a:pt x="21600" y="8354"/>
                    <a:pt x="16743" y="2793"/>
                    <a:pt x="10800" y="751"/>
                  </a:cubicBezTo>
                  <a:cubicBezTo>
                    <a:pt x="4857" y="-1292"/>
                    <a:pt x="0" y="978"/>
                    <a:pt x="0" y="582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22" name="Google Shape;876;p46"/>
            <p:cNvSpPr/>
            <p:nvPr/>
          </p:nvSpPr>
          <p:spPr>
            <a:xfrm>
              <a:off x="661084" y="1653685"/>
              <a:ext cx="289153" cy="393925"/>
            </a:xfrm>
            <a:custGeom>
              <a:avLst/>
              <a:gdLst/>
              <a:ahLst/>
              <a:cxnLst>
                <a:cxn ang="0">
                  <a:pos x="wd2" y="hd2"/>
                </a:cxn>
                <a:cxn ang="5400000">
                  <a:pos x="wd2" y="hd2"/>
                </a:cxn>
                <a:cxn ang="10800000">
                  <a:pos x="wd2" y="hd2"/>
                </a:cxn>
                <a:cxn ang="16200000">
                  <a:pos x="wd2" y="hd2"/>
                </a:cxn>
              </a:cxnLst>
              <a:rect l="0" t="0" r="r" b="b"/>
              <a:pathLst>
                <a:path w="21600" h="20883" extrusionOk="0">
                  <a:moveTo>
                    <a:pt x="10800" y="265"/>
                  </a:moveTo>
                  <a:cubicBezTo>
                    <a:pt x="12350" y="889"/>
                    <a:pt x="13590" y="2429"/>
                    <a:pt x="13590" y="3694"/>
                  </a:cubicBezTo>
                  <a:lnTo>
                    <a:pt x="13590" y="9287"/>
                  </a:lnTo>
                  <a:lnTo>
                    <a:pt x="18810" y="11414"/>
                  </a:lnTo>
                  <a:cubicBezTo>
                    <a:pt x="20360" y="12037"/>
                    <a:pt x="21600" y="13577"/>
                    <a:pt x="21600" y="14843"/>
                  </a:cubicBezTo>
                  <a:cubicBezTo>
                    <a:pt x="21600" y="16108"/>
                    <a:pt x="20360" y="16621"/>
                    <a:pt x="18810" y="15998"/>
                  </a:cubicBezTo>
                  <a:lnTo>
                    <a:pt x="13590" y="13871"/>
                  </a:lnTo>
                  <a:lnTo>
                    <a:pt x="13590" y="19463"/>
                  </a:lnTo>
                  <a:cubicBezTo>
                    <a:pt x="13590" y="20729"/>
                    <a:pt x="12350" y="21242"/>
                    <a:pt x="10800" y="20619"/>
                  </a:cubicBezTo>
                  <a:cubicBezTo>
                    <a:pt x="9250" y="19995"/>
                    <a:pt x="8010" y="18455"/>
                    <a:pt x="8010" y="17190"/>
                  </a:cubicBezTo>
                  <a:lnTo>
                    <a:pt x="8010" y="11597"/>
                  </a:lnTo>
                  <a:lnTo>
                    <a:pt x="2790" y="9452"/>
                  </a:lnTo>
                  <a:cubicBezTo>
                    <a:pt x="1240" y="8828"/>
                    <a:pt x="0" y="7288"/>
                    <a:pt x="0" y="6023"/>
                  </a:cubicBezTo>
                  <a:cubicBezTo>
                    <a:pt x="0" y="4758"/>
                    <a:pt x="1240" y="4244"/>
                    <a:pt x="2790" y="4868"/>
                  </a:cubicBezTo>
                  <a:lnTo>
                    <a:pt x="8010" y="6995"/>
                  </a:lnTo>
                  <a:lnTo>
                    <a:pt x="8010" y="1402"/>
                  </a:lnTo>
                  <a:cubicBezTo>
                    <a:pt x="8010" y="155"/>
                    <a:pt x="9250" y="-358"/>
                    <a:pt x="10800" y="265"/>
                  </a:cubicBezTo>
                  <a:close/>
                </a:path>
              </a:pathLst>
            </a:custGeom>
            <a:gradFill flip="none" rotWithShape="1">
              <a:gsLst>
                <a:gs pos="0">
                  <a:srgbClr val="FFFFFF">
                    <a:alpha val="29800"/>
                  </a:srgbClr>
                </a:gs>
                <a:gs pos="100000">
                  <a:srgbClr val="FFFFFF">
                    <a:alpha val="0"/>
                  </a:srgbClr>
                </a:gs>
              </a:gsLst>
              <a:lin ang="5400700"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gr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14="http://schemas.microsoft.com/office/drawing/2010/main" xmlns:m="http://schemas.openxmlformats.org/officeDocument/2006/math"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Google Shape;124;p14"/>
          <p:cNvSpPr txBox="1">
            <a:spLocks noGrp="1"/>
          </p:cNvSpPr>
          <p:nvPr>
            <p:ph type="body" sz="quarter" idx="1"/>
          </p:nvPr>
        </p:nvSpPr>
        <p:spPr>
          <a:xfrm>
            <a:off x="760088" y="362274"/>
            <a:ext cx="5110802" cy="428100"/>
          </a:xfrm>
          <a:prstGeom prst="rect">
            <a:avLst/>
          </a:prstGeom>
        </p:spPr>
        <p:txBody>
          <a:bodyPr>
            <a:noAutofit/>
          </a:bodyPr>
          <a:lstStyle/>
          <a:p>
            <a:pPr marL="0" indent="0" defTabSz="365760">
              <a:spcBef>
                <a:spcPts val="300"/>
              </a:spcBef>
              <a:defRPr sz="960"/>
            </a:pPr>
            <a:endParaRPr sz="1400" dirty="0"/>
          </a:p>
          <a:p>
            <a:pPr marL="0" indent="0" defTabSz="365760">
              <a:spcBef>
                <a:spcPts val="300"/>
              </a:spcBef>
              <a:defRPr sz="960"/>
            </a:pPr>
            <a:r>
              <a:rPr sz="1800" dirty="0">
                <a:solidFill>
                  <a:schemeClr val="tx1"/>
                </a:solidFill>
              </a:rPr>
              <a:t>Teams</a:t>
            </a:r>
          </a:p>
          <a:p>
            <a:pPr marL="0" indent="0" defTabSz="365760">
              <a:spcBef>
                <a:spcPts val="300"/>
              </a:spcBef>
              <a:defRPr sz="640">
                <a:solidFill>
                  <a:srgbClr val="FFFFFF"/>
                </a:solidFill>
              </a:defRPr>
            </a:pPr>
            <a:r>
              <a:rPr sz="1400" dirty="0"/>
              <a:t>Every project has a team of members . The members consist of </a:t>
            </a:r>
            <a:endParaRPr lang="en-US" sz="1400" dirty="0"/>
          </a:p>
          <a:p>
            <a:pPr marL="0" indent="0" defTabSz="365760">
              <a:spcBef>
                <a:spcPts val="300"/>
              </a:spcBef>
              <a:defRPr sz="640">
                <a:solidFill>
                  <a:srgbClr val="FFFFFF"/>
                </a:solidFill>
              </a:defRPr>
            </a:pPr>
            <a:r>
              <a:rPr sz="1400" dirty="0"/>
              <a:t>1) A single project manager</a:t>
            </a:r>
          </a:p>
          <a:p>
            <a:pPr marL="0" indent="0" defTabSz="365760">
              <a:spcBef>
                <a:spcPts val="300"/>
              </a:spcBef>
              <a:defRPr sz="640">
                <a:solidFill>
                  <a:srgbClr val="FFFFFF"/>
                </a:solidFill>
              </a:defRPr>
            </a:pPr>
            <a:r>
              <a:rPr sz="1400" dirty="0"/>
              <a:t>2) Multiple Developers</a:t>
            </a:r>
            <a:endParaRPr lang="en-US" sz="1400" dirty="0"/>
          </a:p>
          <a:p>
            <a:pPr marL="0" indent="0" defTabSz="365760">
              <a:spcBef>
                <a:spcPts val="300"/>
              </a:spcBef>
              <a:defRPr sz="640">
                <a:solidFill>
                  <a:srgbClr val="FFFFFF"/>
                </a:solidFill>
              </a:defRPr>
            </a:pPr>
            <a:r>
              <a:rPr sz="1400" dirty="0"/>
              <a:t>3)</a:t>
            </a:r>
            <a:r>
              <a:rPr lang="en-US" sz="1400" dirty="0"/>
              <a:t> </a:t>
            </a:r>
            <a:r>
              <a:rPr sz="1400" dirty="0"/>
              <a:t>A single tester</a:t>
            </a:r>
          </a:p>
          <a:p>
            <a:pPr marL="0" indent="0" defTabSz="365760">
              <a:spcBef>
                <a:spcPts val="300"/>
              </a:spcBef>
              <a:defRPr sz="960"/>
            </a:pPr>
            <a:endParaRPr lang="en-US" sz="1400" dirty="0">
              <a:solidFill>
                <a:schemeClr val="tx1"/>
              </a:solidFill>
            </a:endParaRPr>
          </a:p>
          <a:p>
            <a:pPr marL="0" indent="0" defTabSz="365760">
              <a:spcBef>
                <a:spcPts val="300"/>
              </a:spcBef>
              <a:defRPr sz="960"/>
            </a:pPr>
            <a:r>
              <a:rPr sz="1800" dirty="0">
                <a:solidFill>
                  <a:schemeClr val="tx1"/>
                </a:solidFill>
              </a:rPr>
              <a:t>Bugs</a:t>
            </a:r>
          </a:p>
          <a:p>
            <a:pPr marL="0" indent="0" defTabSz="365760">
              <a:spcBef>
                <a:spcPts val="300"/>
              </a:spcBef>
              <a:defRPr sz="640">
                <a:solidFill>
                  <a:srgbClr val="FFFFFF"/>
                </a:solidFill>
              </a:defRPr>
            </a:pPr>
            <a:r>
              <a:rPr sz="1400" dirty="0"/>
              <a:t>Bugs are nothing but the flaws or shortcomings of the project. Bugs deviate the actual result from the expected one. Every bug will have unique id, title, description, project name(id), </a:t>
            </a:r>
            <a:r>
              <a:rPr sz="1400" dirty="0" err="1"/>
              <a:t>CreatedBy</a:t>
            </a:r>
            <a:r>
              <a:rPr sz="1400" dirty="0"/>
              <a:t>, </a:t>
            </a:r>
            <a:r>
              <a:rPr sz="1400" dirty="0" err="1"/>
              <a:t>OpenDate</a:t>
            </a:r>
            <a:r>
              <a:rPr sz="1400" dirty="0"/>
              <a:t>, </a:t>
            </a:r>
            <a:r>
              <a:rPr sz="1400" dirty="0" err="1"/>
              <a:t>AssignedTo</a:t>
            </a:r>
            <a:r>
              <a:rPr sz="1400" dirty="0"/>
              <a:t>, Marked for closing, </a:t>
            </a:r>
            <a:r>
              <a:rPr sz="1400" dirty="0" err="1"/>
              <a:t>ClosedBy</a:t>
            </a:r>
            <a:r>
              <a:rPr sz="1400" dirty="0"/>
              <a:t>, </a:t>
            </a:r>
            <a:r>
              <a:rPr sz="1400" dirty="0" err="1"/>
              <a:t>ClosedOn</a:t>
            </a:r>
            <a:r>
              <a:rPr sz="1400" dirty="0"/>
              <a:t>. </a:t>
            </a:r>
          </a:p>
        </p:txBody>
      </p:sp>
      <p:grpSp>
        <p:nvGrpSpPr>
          <p:cNvPr id="252" name="Grupo 57"/>
          <p:cNvGrpSpPr/>
          <p:nvPr/>
        </p:nvGrpSpPr>
        <p:grpSpPr>
          <a:xfrm>
            <a:off x="5676679" y="1130301"/>
            <a:ext cx="3046934" cy="2869148"/>
            <a:chOff x="0" y="0"/>
            <a:chExt cx="3046932" cy="2869147"/>
          </a:xfrm>
        </p:grpSpPr>
        <p:sp>
          <p:nvSpPr>
            <p:cNvPr id="226" name="Google Shape;851;p46"/>
            <p:cNvSpPr/>
            <p:nvPr/>
          </p:nvSpPr>
          <p:spPr>
            <a:xfrm>
              <a:off x="608323" y="335254"/>
              <a:ext cx="748817" cy="807961"/>
            </a:xfrm>
            <a:custGeom>
              <a:avLst/>
              <a:gdLst/>
              <a:ahLst/>
              <a:cxnLst>
                <a:cxn ang="0">
                  <a:pos x="wd2" y="hd2"/>
                </a:cxn>
                <a:cxn ang="5400000">
                  <a:pos x="wd2" y="hd2"/>
                </a:cxn>
                <a:cxn ang="10800000">
                  <a:pos x="wd2" y="hd2"/>
                </a:cxn>
                <a:cxn ang="16200000">
                  <a:pos x="wd2" y="hd2"/>
                </a:cxn>
              </a:cxnLst>
              <a:rect l="0" t="0" r="r" b="b"/>
              <a:pathLst>
                <a:path w="21600" h="21600" extrusionOk="0">
                  <a:moveTo>
                    <a:pt x="21600" y="11272"/>
                  </a:moveTo>
                  <a:lnTo>
                    <a:pt x="100" y="0"/>
                  </a:lnTo>
                  <a:lnTo>
                    <a:pt x="0" y="10328"/>
                  </a:lnTo>
                  <a:lnTo>
                    <a:pt x="21500" y="21600"/>
                  </a:lnTo>
                  <a:lnTo>
                    <a:pt x="21600" y="11272"/>
                  </a:lnTo>
                  <a:close/>
                </a:path>
              </a:pathLst>
            </a:custGeom>
            <a:gradFill flip="none" rotWithShape="1">
              <a:gsLst>
                <a:gs pos="0">
                  <a:srgbClr val="FFFFFF">
                    <a:alpha val="29800"/>
                  </a:srgbClr>
                </a:gs>
                <a:gs pos="100000">
                  <a:srgbClr val="FFFFFF">
                    <a:alpha val="0"/>
                  </a:srgbClr>
                </a:gs>
              </a:gsLst>
              <a:lin ang="10801400"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27" name="Google Shape;852;p46"/>
            <p:cNvSpPr/>
            <p:nvPr/>
          </p:nvSpPr>
          <p:spPr>
            <a:xfrm>
              <a:off x="800751" y="535646"/>
              <a:ext cx="224475" cy="173283"/>
            </a:xfrm>
            <a:custGeom>
              <a:avLst/>
              <a:gdLst/>
              <a:ahLst/>
              <a:cxnLst>
                <a:cxn ang="0">
                  <a:pos x="wd2" y="hd2"/>
                </a:cxn>
                <a:cxn ang="5400000">
                  <a:pos x="wd2" y="hd2"/>
                </a:cxn>
                <a:cxn ang="10800000">
                  <a:pos x="wd2" y="hd2"/>
                </a:cxn>
                <a:cxn ang="16200000">
                  <a:pos x="wd2" y="hd2"/>
                </a:cxn>
              </a:cxnLst>
              <a:rect l="0" t="0" r="r" b="b"/>
              <a:pathLst>
                <a:path w="21600" h="21600" extrusionOk="0">
                  <a:moveTo>
                    <a:pt x="33" y="0"/>
                  </a:moveTo>
                  <a:lnTo>
                    <a:pt x="21600" y="15823"/>
                  </a:lnTo>
                  <a:lnTo>
                    <a:pt x="21567" y="21600"/>
                  </a:lnTo>
                  <a:lnTo>
                    <a:pt x="0" y="5777"/>
                  </a:lnTo>
                  <a:lnTo>
                    <a:pt x="33"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28" name="Google Shape;853;p46"/>
            <p:cNvSpPr/>
            <p:nvPr/>
          </p:nvSpPr>
          <p:spPr>
            <a:xfrm>
              <a:off x="800063" y="628426"/>
              <a:ext cx="477654" cy="317167"/>
            </a:xfrm>
            <a:custGeom>
              <a:avLst/>
              <a:gdLst/>
              <a:ahLst/>
              <a:cxnLst>
                <a:cxn ang="0">
                  <a:pos x="wd2" y="hd2"/>
                </a:cxn>
                <a:cxn ang="5400000">
                  <a:pos x="wd2" y="hd2"/>
                </a:cxn>
                <a:cxn ang="10800000">
                  <a:pos x="wd2" y="hd2"/>
                </a:cxn>
                <a:cxn ang="16200000">
                  <a:pos x="wd2" y="hd2"/>
                </a:cxn>
              </a:cxnLst>
              <a:rect l="0" t="0" r="r" b="b"/>
              <a:pathLst>
                <a:path w="21600" h="21600" extrusionOk="0">
                  <a:moveTo>
                    <a:pt x="16" y="0"/>
                  </a:moveTo>
                  <a:lnTo>
                    <a:pt x="21600" y="18397"/>
                  </a:lnTo>
                  <a:lnTo>
                    <a:pt x="21584" y="21600"/>
                  </a:lnTo>
                  <a:lnTo>
                    <a:pt x="0" y="3203"/>
                  </a:lnTo>
                  <a:lnTo>
                    <a:pt x="16"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29" name="Google Shape;854;p46"/>
            <p:cNvSpPr/>
            <p:nvPr/>
          </p:nvSpPr>
          <p:spPr>
            <a:xfrm>
              <a:off x="676945" y="463478"/>
              <a:ext cx="84750" cy="125024"/>
            </a:xfrm>
            <a:custGeom>
              <a:avLst/>
              <a:gdLst/>
              <a:ahLst/>
              <a:cxnLst>
                <a:cxn ang="0">
                  <a:pos x="wd2" y="hd2"/>
                </a:cxn>
                <a:cxn ang="5400000">
                  <a:pos x="wd2" y="hd2"/>
                </a:cxn>
                <a:cxn ang="10800000">
                  <a:pos x="wd2" y="hd2"/>
                </a:cxn>
                <a:cxn ang="16200000">
                  <a:pos x="wd2" y="hd2"/>
                </a:cxn>
              </a:cxnLst>
              <a:rect l="0" t="0" r="r" b="b"/>
              <a:pathLst>
                <a:path w="21428" h="18997" extrusionOk="0">
                  <a:moveTo>
                    <a:pt x="21427" y="13152"/>
                  </a:moveTo>
                  <a:cubicBezTo>
                    <a:pt x="21339" y="17987"/>
                    <a:pt x="16529" y="20299"/>
                    <a:pt x="10583" y="18249"/>
                  </a:cubicBezTo>
                  <a:cubicBezTo>
                    <a:pt x="4636" y="16252"/>
                    <a:pt x="-86" y="10681"/>
                    <a:pt x="1" y="5846"/>
                  </a:cubicBezTo>
                  <a:cubicBezTo>
                    <a:pt x="89" y="1011"/>
                    <a:pt x="4899" y="-1301"/>
                    <a:pt x="10845" y="749"/>
                  </a:cubicBezTo>
                  <a:cubicBezTo>
                    <a:pt x="16792" y="2746"/>
                    <a:pt x="21514" y="8317"/>
                    <a:pt x="21427" y="13152"/>
                  </a:cubicBezTo>
                  <a:close/>
                </a:path>
              </a:pathLst>
            </a:custGeom>
            <a:solidFill>
              <a:schemeClr val="accent2"/>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30" name="Google Shape;855;p46"/>
            <p:cNvSpPr/>
            <p:nvPr/>
          </p:nvSpPr>
          <p:spPr>
            <a:xfrm>
              <a:off x="2298459" y="2061187"/>
              <a:ext cx="748474" cy="807961"/>
            </a:xfrm>
            <a:custGeom>
              <a:avLst/>
              <a:gdLst/>
              <a:ahLst/>
              <a:cxnLst>
                <a:cxn ang="0">
                  <a:pos x="wd2" y="hd2"/>
                </a:cxn>
                <a:cxn ang="5400000">
                  <a:pos x="wd2" y="hd2"/>
                </a:cxn>
                <a:cxn ang="10800000">
                  <a:pos x="wd2" y="hd2"/>
                </a:cxn>
                <a:cxn ang="16200000">
                  <a:pos x="wd2" y="hd2"/>
                </a:cxn>
              </a:cxnLst>
              <a:rect l="0" t="0" r="r" b="b"/>
              <a:pathLst>
                <a:path w="21600" h="21600" extrusionOk="0">
                  <a:moveTo>
                    <a:pt x="21600" y="11272"/>
                  </a:moveTo>
                  <a:lnTo>
                    <a:pt x="100" y="0"/>
                  </a:lnTo>
                  <a:lnTo>
                    <a:pt x="0" y="10328"/>
                  </a:lnTo>
                  <a:lnTo>
                    <a:pt x="21510" y="21600"/>
                  </a:lnTo>
                  <a:lnTo>
                    <a:pt x="21600" y="11272"/>
                  </a:lnTo>
                  <a:close/>
                </a:path>
              </a:pathLst>
            </a:custGeom>
            <a:gradFill flip="none" rotWithShape="1">
              <a:gsLst>
                <a:gs pos="0">
                  <a:srgbClr val="FFFFFF">
                    <a:alpha val="29800"/>
                  </a:srgbClr>
                </a:gs>
                <a:gs pos="100000">
                  <a:srgbClr val="FFFFFF">
                    <a:alpha val="0"/>
                  </a:srgbClr>
                </a:gs>
              </a:gsLst>
              <a:lin ang="0"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31" name="Google Shape;856;p46"/>
            <p:cNvSpPr/>
            <p:nvPr/>
          </p:nvSpPr>
          <p:spPr>
            <a:xfrm>
              <a:off x="2490887" y="2261580"/>
              <a:ext cx="224475" cy="173283"/>
            </a:xfrm>
            <a:custGeom>
              <a:avLst/>
              <a:gdLst/>
              <a:ahLst/>
              <a:cxnLst>
                <a:cxn ang="0">
                  <a:pos x="wd2" y="hd2"/>
                </a:cxn>
                <a:cxn ang="5400000">
                  <a:pos x="wd2" y="hd2"/>
                </a:cxn>
                <a:cxn ang="10800000">
                  <a:pos x="wd2" y="hd2"/>
                </a:cxn>
                <a:cxn ang="16200000">
                  <a:pos x="wd2" y="hd2"/>
                </a:cxn>
              </a:cxnLst>
              <a:rect l="0" t="0" r="r" b="b"/>
              <a:pathLst>
                <a:path w="21600" h="21600" extrusionOk="0">
                  <a:moveTo>
                    <a:pt x="33" y="0"/>
                  </a:moveTo>
                  <a:lnTo>
                    <a:pt x="21600" y="15823"/>
                  </a:lnTo>
                  <a:lnTo>
                    <a:pt x="21567" y="21600"/>
                  </a:lnTo>
                  <a:lnTo>
                    <a:pt x="0" y="5777"/>
                  </a:lnTo>
                  <a:lnTo>
                    <a:pt x="33"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32" name="Google Shape;857;p46"/>
            <p:cNvSpPr/>
            <p:nvPr/>
          </p:nvSpPr>
          <p:spPr>
            <a:xfrm>
              <a:off x="2490199" y="2354359"/>
              <a:ext cx="477654" cy="317166"/>
            </a:xfrm>
            <a:custGeom>
              <a:avLst/>
              <a:gdLst/>
              <a:ahLst/>
              <a:cxnLst>
                <a:cxn ang="0">
                  <a:pos x="wd2" y="hd2"/>
                </a:cxn>
                <a:cxn ang="5400000">
                  <a:pos x="wd2" y="hd2"/>
                </a:cxn>
                <a:cxn ang="10800000">
                  <a:pos x="wd2" y="hd2"/>
                </a:cxn>
                <a:cxn ang="16200000">
                  <a:pos x="wd2" y="hd2"/>
                </a:cxn>
              </a:cxnLst>
              <a:rect l="0" t="0" r="r" b="b"/>
              <a:pathLst>
                <a:path w="21600" h="21600" extrusionOk="0">
                  <a:moveTo>
                    <a:pt x="16" y="0"/>
                  </a:moveTo>
                  <a:lnTo>
                    <a:pt x="21600" y="18397"/>
                  </a:lnTo>
                  <a:lnTo>
                    <a:pt x="21584" y="21600"/>
                  </a:lnTo>
                  <a:lnTo>
                    <a:pt x="0" y="3203"/>
                  </a:lnTo>
                  <a:lnTo>
                    <a:pt x="16"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33" name="Google Shape;858;p46"/>
            <p:cNvSpPr/>
            <p:nvPr/>
          </p:nvSpPr>
          <p:spPr>
            <a:xfrm>
              <a:off x="2367082" y="2189411"/>
              <a:ext cx="84750" cy="125024"/>
            </a:xfrm>
            <a:custGeom>
              <a:avLst/>
              <a:gdLst/>
              <a:ahLst/>
              <a:cxnLst>
                <a:cxn ang="0">
                  <a:pos x="wd2" y="hd2"/>
                </a:cxn>
                <a:cxn ang="5400000">
                  <a:pos x="wd2" y="hd2"/>
                </a:cxn>
                <a:cxn ang="10800000">
                  <a:pos x="wd2" y="hd2"/>
                </a:cxn>
                <a:cxn ang="16200000">
                  <a:pos x="wd2" y="hd2"/>
                </a:cxn>
              </a:cxnLst>
              <a:rect l="0" t="0" r="r" b="b"/>
              <a:pathLst>
                <a:path w="21428" h="18997" extrusionOk="0">
                  <a:moveTo>
                    <a:pt x="21427" y="13152"/>
                  </a:moveTo>
                  <a:cubicBezTo>
                    <a:pt x="21339" y="17987"/>
                    <a:pt x="16529" y="20299"/>
                    <a:pt x="10583" y="18249"/>
                  </a:cubicBezTo>
                  <a:cubicBezTo>
                    <a:pt x="4636" y="16252"/>
                    <a:pt x="-86" y="10681"/>
                    <a:pt x="1" y="5846"/>
                  </a:cubicBezTo>
                  <a:cubicBezTo>
                    <a:pt x="89" y="1011"/>
                    <a:pt x="4899" y="-1301"/>
                    <a:pt x="10845" y="749"/>
                  </a:cubicBezTo>
                  <a:cubicBezTo>
                    <a:pt x="16792" y="2746"/>
                    <a:pt x="21514" y="8317"/>
                    <a:pt x="21427" y="13152"/>
                  </a:cubicBezTo>
                  <a:close/>
                </a:path>
              </a:pathLst>
            </a:custGeom>
            <a:solidFill>
              <a:schemeClr val="accent2"/>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34" name="Google Shape;859;p46"/>
            <p:cNvSpPr/>
            <p:nvPr/>
          </p:nvSpPr>
          <p:spPr>
            <a:xfrm>
              <a:off x="1585989" y="0"/>
              <a:ext cx="1182202" cy="1976327"/>
            </a:xfrm>
            <a:custGeom>
              <a:avLst/>
              <a:gdLst/>
              <a:ahLst/>
              <a:cxnLst>
                <a:cxn ang="0">
                  <a:pos x="wd2" y="hd2"/>
                </a:cxn>
                <a:cxn ang="5400000">
                  <a:pos x="wd2" y="hd2"/>
                </a:cxn>
                <a:cxn ang="10800000">
                  <a:pos x="wd2" y="hd2"/>
                </a:cxn>
                <a:cxn ang="16200000">
                  <a:pos x="wd2" y="hd2"/>
                </a:cxn>
              </a:cxnLst>
              <a:rect l="0" t="0" r="r" b="b"/>
              <a:pathLst>
                <a:path w="21600" h="21600" extrusionOk="0">
                  <a:moveTo>
                    <a:pt x="10851" y="166"/>
                  </a:moveTo>
                  <a:cubicBezTo>
                    <a:pt x="8285" y="465"/>
                    <a:pt x="2515" y="851"/>
                    <a:pt x="0" y="0"/>
                  </a:cubicBezTo>
                  <a:cubicBezTo>
                    <a:pt x="19" y="6018"/>
                    <a:pt x="2484" y="14558"/>
                    <a:pt x="10541" y="21600"/>
                  </a:cubicBezTo>
                  <a:cubicBezTo>
                    <a:pt x="18725" y="20054"/>
                    <a:pt x="21410" y="13261"/>
                    <a:pt x="21600" y="7315"/>
                  </a:cubicBezTo>
                  <a:cubicBezTo>
                    <a:pt x="19085" y="6460"/>
                    <a:pt x="13385" y="2193"/>
                    <a:pt x="10851" y="166"/>
                  </a:cubicBezTo>
                  <a:close/>
                </a:path>
              </a:pathLst>
            </a:custGeom>
            <a:solidFill>
              <a:srgbClr val="FFFFFF">
                <a:alpha val="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35" name="Google Shape;860;p46"/>
            <p:cNvSpPr/>
            <p:nvPr/>
          </p:nvSpPr>
          <p:spPr>
            <a:xfrm>
              <a:off x="1414940" y="113818"/>
              <a:ext cx="1182198" cy="1976328"/>
            </a:xfrm>
            <a:custGeom>
              <a:avLst/>
              <a:gdLst/>
              <a:ahLst/>
              <a:cxnLst>
                <a:cxn ang="0">
                  <a:pos x="wd2" y="hd2"/>
                </a:cxn>
                <a:cxn ang="5400000">
                  <a:pos x="wd2" y="hd2"/>
                </a:cxn>
                <a:cxn ang="10800000">
                  <a:pos x="wd2" y="hd2"/>
                </a:cxn>
                <a:cxn ang="16200000">
                  <a:pos x="wd2" y="hd2"/>
                </a:cxn>
              </a:cxnLst>
              <a:rect l="0" t="0" r="r" b="b"/>
              <a:pathLst>
                <a:path w="21600" h="21600" extrusionOk="0">
                  <a:moveTo>
                    <a:pt x="10851" y="166"/>
                  </a:moveTo>
                  <a:cubicBezTo>
                    <a:pt x="8285" y="465"/>
                    <a:pt x="2515" y="851"/>
                    <a:pt x="0" y="0"/>
                  </a:cubicBezTo>
                  <a:cubicBezTo>
                    <a:pt x="19" y="6018"/>
                    <a:pt x="2484" y="14558"/>
                    <a:pt x="10541" y="21600"/>
                  </a:cubicBezTo>
                  <a:cubicBezTo>
                    <a:pt x="18725" y="20054"/>
                    <a:pt x="21410" y="13257"/>
                    <a:pt x="21600" y="7315"/>
                  </a:cubicBezTo>
                  <a:cubicBezTo>
                    <a:pt x="19085" y="6460"/>
                    <a:pt x="13385" y="2193"/>
                    <a:pt x="10851" y="166"/>
                  </a:cubicBezTo>
                  <a:close/>
                </a:path>
              </a:pathLst>
            </a:custGeom>
            <a:gradFill flip="none" rotWithShape="1">
              <a:gsLst>
                <a:gs pos="0">
                  <a:srgbClr val="FFFFFF">
                    <a:alpha val="40000"/>
                  </a:srgbClr>
                </a:gs>
                <a:gs pos="100000">
                  <a:srgbClr val="FFFFFF">
                    <a:alpha val="0"/>
                  </a:srgbClr>
                </a:gs>
              </a:gsLst>
              <a:lin ang="6600474"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36" name="Google Shape;861;p46"/>
            <p:cNvSpPr/>
            <p:nvPr/>
          </p:nvSpPr>
          <p:spPr>
            <a:xfrm>
              <a:off x="1990504" y="128996"/>
              <a:ext cx="605283" cy="1960764"/>
            </a:xfrm>
            <a:custGeom>
              <a:avLst/>
              <a:gdLst/>
              <a:ahLst/>
              <a:cxnLst>
                <a:cxn ang="0">
                  <a:pos x="wd2" y="hd2"/>
                </a:cxn>
                <a:cxn ang="5400000">
                  <a:pos x="wd2" y="hd2"/>
                </a:cxn>
                <a:cxn ang="10800000">
                  <a:pos x="wd2" y="hd2"/>
                </a:cxn>
                <a:cxn ang="16200000">
                  <a:pos x="wd2" y="hd2"/>
                </a:cxn>
              </a:cxnLst>
              <a:rect l="0" t="0" r="r" b="b"/>
              <a:pathLst>
                <a:path w="21600" h="21600" extrusionOk="0">
                  <a:moveTo>
                    <a:pt x="21600" y="7201"/>
                  </a:moveTo>
                  <a:cubicBezTo>
                    <a:pt x="16675" y="6340"/>
                    <a:pt x="5554" y="2042"/>
                    <a:pt x="605" y="0"/>
                  </a:cubicBezTo>
                  <a:lnTo>
                    <a:pt x="0" y="21600"/>
                  </a:lnTo>
                  <a:cubicBezTo>
                    <a:pt x="15972" y="20045"/>
                    <a:pt x="21217" y="13195"/>
                    <a:pt x="21600" y="7201"/>
                  </a:cubicBezTo>
                  <a:close/>
                </a:path>
              </a:pathLst>
            </a:custGeom>
            <a:solidFill>
              <a:srgbClr val="FFFFFF">
                <a:alpha val="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37" name="Google Shape;862;p46"/>
            <p:cNvSpPr/>
            <p:nvPr/>
          </p:nvSpPr>
          <p:spPr>
            <a:xfrm>
              <a:off x="1260444" y="1166486"/>
              <a:ext cx="694517" cy="16574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589" y="4981"/>
                  </a:lnTo>
                  <a:lnTo>
                    <a:pt x="21600" y="21600"/>
                  </a:lnTo>
                  <a:lnTo>
                    <a:pt x="11" y="16624"/>
                  </a:lnTo>
                  <a:lnTo>
                    <a:pt x="0" y="0"/>
                  </a:lnTo>
                  <a:close/>
                </a:path>
              </a:pathLst>
            </a:custGeom>
            <a:gradFill flip="none" rotWithShape="1">
              <a:gsLst>
                <a:gs pos="0">
                  <a:srgbClr val="FFFFFF">
                    <a:alpha val="29800"/>
                  </a:srgbClr>
                </a:gs>
                <a:gs pos="100000">
                  <a:srgbClr val="FFFFFF">
                    <a:alpha val="0"/>
                  </a:srgbClr>
                </a:gs>
              </a:gsLst>
              <a:lin ang="5400700"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38" name="Google Shape;863;p46"/>
            <p:cNvSpPr/>
            <p:nvPr/>
          </p:nvSpPr>
          <p:spPr>
            <a:xfrm>
              <a:off x="1350106" y="1909772"/>
              <a:ext cx="524692" cy="7453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543" y="8349"/>
                  </a:lnTo>
                  <a:lnTo>
                    <a:pt x="21600" y="21600"/>
                  </a:lnTo>
                  <a:lnTo>
                    <a:pt x="57" y="13251"/>
                  </a:lnTo>
                  <a:lnTo>
                    <a:pt x="0"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39" name="Google Shape;864;p46"/>
            <p:cNvSpPr/>
            <p:nvPr/>
          </p:nvSpPr>
          <p:spPr>
            <a:xfrm>
              <a:off x="1359418" y="1606248"/>
              <a:ext cx="242115" cy="1802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5962"/>
                  </a:lnTo>
                  <a:lnTo>
                    <a:pt x="21600" y="21600"/>
                  </a:lnTo>
                  <a:lnTo>
                    <a:pt x="0" y="5638"/>
                  </a:lnTo>
                  <a:lnTo>
                    <a:pt x="0"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40" name="Google Shape;865;p46"/>
            <p:cNvSpPr/>
            <p:nvPr/>
          </p:nvSpPr>
          <p:spPr>
            <a:xfrm>
              <a:off x="1360454" y="1699376"/>
              <a:ext cx="242115" cy="1802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5962"/>
                  </a:lnTo>
                  <a:lnTo>
                    <a:pt x="21600" y="21600"/>
                  </a:lnTo>
                  <a:lnTo>
                    <a:pt x="0" y="5638"/>
                  </a:lnTo>
                  <a:lnTo>
                    <a:pt x="0"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41" name="Google Shape;866;p46"/>
            <p:cNvSpPr/>
            <p:nvPr/>
          </p:nvSpPr>
          <p:spPr>
            <a:xfrm>
              <a:off x="1360110" y="1789050"/>
              <a:ext cx="459321" cy="2998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8212"/>
                  </a:lnTo>
                  <a:lnTo>
                    <a:pt x="21600" y="21600"/>
                  </a:lnTo>
                  <a:lnTo>
                    <a:pt x="0" y="3388"/>
                  </a:lnTo>
                  <a:lnTo>
                    <a:pt x="0"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42" name="Google Shape;867;p46"/>
            <p:cNvSpPr/>
            <p:nvPr/>
          </p:nvSpPr>
          <p:spPr>
            <a:xfrm>
              <a:off x="1260445" y="1166486"/>
              <a:ext cx="694864" cy="6025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579" y="13701"/>
                  </a:lnTo>
                  <a:lnTo>
                    <a:pt x="21600" y="21600"/>
                  </a:lnTo>
                  <a:lnTo>
                    <a:pt x="11" y="7911"/>
                  </a:lnTo>
                  <a:lnTo>
                    <a:pt x="0" y="0"/>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43" name="Google Shape;868;p46"/>
            <p:cNvSpPr/>
            <p:nvPr/>
          </p:nvSpPr>
          <p:spPr>
            <a:xfrm>
              <a:off x="1345625" y="1283850"/>
              <a:ext cx="88198" cy="130210"/>
            </a:xfrm>
            <a:custGeom>
              <a:avLst/>
              <a:gdLst/>
              <a:ahLst/>
              <a:cxnLst>
                <a:cxn ang="0">
                  <a:pos x="wd2" y="hd2"/>
                </a:cxn>
                <a:cxn ang="5400000">
                  <a:pos x="wd2" y="hd2"/>
                </a:cxn>
                <a:cxn ang="10800000">
                  <a:pos x="wd2" y="hd2"/>
                </a:cxn>
                <a:cxn ang="16200000">
                  <a:pos x="wd2" y="hd2"/>
                </a:cxn>
              </a:cxnLst>
              <a:rect l="0" t="0" r="r" b="b"/>
              <a:pathLst>
                <a:path w="21600" h="19043" extrusionOk="0">
                  <a:moveTo>
                    <a:pt x="21600" y="13088"/>
                  </a:moveTo>
                  <a:cubicBezTo>
                    <a:pt x="21600" y="17944"/>
                    <a:pt x="16772" y="20322"/>
                    <a:pt x="10842" y="18349"/>
                  </a:cubicBezTo>
                  <a:cubicBezTo>
                    <a:pt x="4913" y="16376"/>
                    <a:pt x="0" y="10863"/>
                    <a:pt x="0" y="5956"/>
                  </a:cubicBezTo>
                  <a:cubicBezTo>
                    <a:pt x="0" y="1100"/>
                    <a:pt x="4828" y="-1278"/>
                    <a:pt x="10758" y="695"/>
                  </a:cubicBezTo>
                  <a:cubicBezTo>
                    <a:pt x="16772" y="2668"/>
                    <a:pt x="21600" y="8232"/>
                    <a:pt x="21600" y="13088"/>
                  </a:cubicBez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44" name="Google Shape;869;p46"/>
            <p:cNvSpPr/>
            <p:nvPr/>
          </p:nvSpPr>
          <p:spPr>
            <a:xfrm>
              <a:off x="1670821" y="1716622"/>
              <a:ext cx="471428" cy="448600"/>
            </a:xfrm>
            <a:custGeom>
              <a:avLst/>
              <a:gdLst/>
              <a:ahLst/>
              <a:cxnLst>
                <a:cxn ang="0">
                  <a:pos x="wd2" y="hd2"/>
                </a:cxn>
                <a:cxn ang="5400000">
                  <a:pos x="wd2" y="hd2"/>
                </a:cxn>
                <a:cxn ang="10800000">
                  <a:pos x="wd2" y="hd2"/>
                </a:cxn>
                <a:cxn ang="16200000">
                  <a:pos x="wd2" y="hd2"/>
                </a:cxn>
              </a:cxnLst>
              <a:rect l="0" t="0" r="r" b="b"/>
              <a:pathLst>
                <a:path w="21600" h="21600" extrusionOk="0">
                  <a:moveTo>
                    <a:pt x="32" y="9126"/>
                  </a:moveTo>
                  <a:lnTo>
                    <a:pt x="0" y="0"/>
                  </a:lnTo>
                  <a:lnTo>
                    <a:pt x="21568" y="12474"/>
                  </a:lnTo>
                  <a:lnTo>
                    <a:pt x="21600" y="21600"/>
                  </a:lnTo>
                  <a:lnTo>
                    <a:pt x="32" y="9126"/>
                  </a:lnTo>
                  <a:close/>
                </a:path>
              </a:pathLst>
            </a:custGeom>
            <a:gradFill flip="none" rotWithShape="1">
              <a:gsLst>
                <a:gs pos="0">
                  <a:schemeClr val="accent1"/>
                </a:gs>
                <a:gs pos="100000">
                  <a:schemeClr val="accent2"/>
                </a:gs>
              </a:gsLst>
              <a:lin ang="0"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45" name="Google Shape;870;p46"/>
            <p:cNvSpPr/>
            <p:nvPr/>
          </p:nvSpPr>
          <p:spPr>
            <a:xfrm>
              <a:off x="109316" y="515295"/>
              <a:ext cx="1029670" cy="1212637"/>
            </a:xfrm>
            <a:custGeom>
              <a:avLst/>
              <a:gdLst/>
              <a:ahLst/>
              <a:cxnLst>
                <a:cxn ang="0">
                  <a:pos x="wd2" y="hd2"/>
                </a:cxn>
                <a:cxn ang="5400000">
                  <a:pos x="wd2" y="hd2"/>
                </a:cxn>
                <a:cxn ang="10800000">
                  <a:pos x="wd2" y="hd2"/>
                </a:cxn>
                <a:cxn ang="16200000">
                  <a:pos x="wd2" y="hd2"/>
                </a:cxn>
              </a:cxnLst>
              <a:rect l="0" t="0" r="r" b="b"/>
              <a:pathLst>
                <a:path w="21600" h="21600" extrusionOk="0">
                  <a:moveTo>
                    <a:pt x="21593" y="10578"/>
                  </a:moveTo>
                  <a:lnTo>
                    <a:pt x="0" y="0"/>
                  </a:lnTo>
                  <a:lnTo>
                    <a:pt x="7" y="9556"/>
                  </a:lnTo>
                  <a:lnTo>
                    <a:pt x="19692" y="19203"/>
                  </a:lnTo>
                  <a:lnTo>
                    <a:pt x="21600" y="21600"/>
                  </a:lnTo>
                  <a:lnTo>
                    <a:pt x="21593" y="10578"/>
                  </a:lnTo>
                  <a:close/>
                </a:path>
              </a:pathLst>
            </a:custGeom>
            <a:gradFill flip="none" rotWithShape="1">
              <a:gsLst>
                <a:gs pos="0">
                  <a:srgbClr val="FFFFFF">
                    <a:alpha val="29800"/>
                  </a:srgbClr>
                </a:gs>
                <a:gs pos="100000">
                  <a:srgbClr val="FFFFFF">
                    <a:alpha val="0"/>
                  </a:srgbClr>
                </a:gs>
              </a:gsLst>
              <a:lin ang="10801400"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46" name="Google Shape;871;p46"/>
            <p:cNvSpPr/>
            <p:nvPr/>
          </p:nvSpPr>
          <p:spPr>
            <a:xfrm>
              <a:off x="0" y="578413"/>
              <a:ext cx="388419" cy="369739"/>
            </a:xfrm>
            <a:custGeom>
              <a:avLst/>
              <a:gdLst/>
              <a:ahLst/>
              <a:cxnLst>
                <a:cxn ang="0">
                  <a:pos x="wd2" y="hd2"/>
                </a:cxn>
                <a:cxn ang="5400000">
                  <a:pos x="wd2" y="hd2"/>
                </a:cxn>
                <a:cxn ang="10800000">
                  <a:pos x="wd2" y="hd2"/>
                </a:cxn>
                <a:cxn ang="16200000">
                  <a:pos x="wd2" y="hd2"/>
                </a:cxn>
              </a:cxnLst>
              <a:rect l="0" t="0" r="r" b="b"/>
              <a:pathLst>
                <a:path w="21600" h="21600" extrusionOk="0">
                  <a:moveTo>
                    <a:pt x="0" y="8507"/>
                  </a:moveTo>
                  <a:lnTo>
                    <a:pt x="0" y="0"/>
                  </a:lnTo>
                  <a:lnTo>
                    <a:pt x="21600" y="13093"/>
                  </a:lnTo>
                  <a:lnTo>
                    <a:pt x="21600" y="21600"/>
                  </a:lnTo>
                  <a:lnTo>
                    <a:pt x="0" y="8507"/>
                  </a:lnTo>
                  <a:close/>
                </a:path>
              </a:pathLst>
            </a:custGeom>
            <a:solidFill>
              <a:schemeClr val="accent1"/>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47" name="Google Shape;872;p46"/>
            <p:cNvSpPr/>
            <p:nvPr/>
          </p:nvSpPr>
          <p:spPr>
            <a:xfrm>
              <a:off x="646948" y="955746"/>
              <a:ext cx="225511" cy="177088"/>
            </a:xfrm>
            <a:custGeom>
              <a:avLst/>
              <a:gdLst/>
              <a:ahLst/>
              <a:cxnLst>
                <a:cxn ang="0">
                  <a:pos x="wd2" y="hd2"/>
                </a:cxn>
                <a:cxn ang="5400000">
                  <a:pos x="wd2" y="hd2"/>
                </a:cxn>
                <a:cxn ang="10800000">
                  <a:pos x="wd2" y="hd2"/>
                </a:cxn>
                <a:cxn ang="16200000">
                  <a:pos x="wd2" y="hd2"/>
                </a:cxn>
              </a:cxnLst>
              <a:rect l="0" t="0" r="r" b="b"/>
              <a:pathLst>
                <a:path w="21600" h="21600" extrusionOk="0">
                  <a:moveTo>
                    <a:pt x="21600" y="15862"/>
                  </a:moveTo>
                  <a:lnTo>
                    <a:pt x="0" y="0"/>
                  </a:lnTo>
                  <a:lnTo>
                    <a:pt x="0" y="5738"/>
                  </a:lnTo>
                  <a:lnTo>
                    <a:pt x="21600" y="21600"/>
                  </a:lnTo>
                  <a:lnTo>
                    <a:pt x="21600" y="15862"/>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48" name="Google Shape;873;p46"/>
            <p:cNvSpPr/>
            <p:nvPr/>
          </p:nvSpPr>
          <p:spPr>
            <a:xfrm>
              <a:off x="438310" y="929533"/>
              <a:ext cx="434766" cy="297797"/>
            </a:xfrm>
            <a:custGeom>
              <a:avLst/>
              <a:gdLst/>
              <a:ahLst/>
              <a:cxnLst>
                <a:cxn ang="0">
                  <a:pos x="wd2" y="hd2"/>
                </a:cxn>
                <a:cxn ang="5400000">
                  <a:pos x="wd2" y="hd2"/>
                </a:cxn>
                <a:cxn ang="10800000">
                  <a:pos x="wd2" y="hd2"/>
                </a:cxn>
                <a:cxn ang="16200000">
                  <a:pos x="wd2" y="hd2"/>
                </a:cxn>
              </a:cxnLst>
              <a:rect l="0" t="0" r="r" b="b"/>
              <a:pathLst>
                <a:path w="21600" h="21600" extrusionOk="0">
                  <a:moveTo>
                    <a:pt x="21600" y="18188"/>
                  </a:moveTo>
                  <a:lnTo>
                    <a:pt x="0" y="0"/>
                  </a:lnTo>
                  <a:lnTo>
                    <a:pt x="0" y="3412"/>
                  </a:lnTo>
                  <a:lnTo>
                    <a:pt x="21600" y="21600"/>
                  </a:lnTo>
                  <a:lnTo>
                    <a:pt x="21600" y="18188"/>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49" name="Google Shape;874;p46"/>
            <p:cNvSpPr/>
            <p:nvPr/>
          </p:nvSpPr>
          <p:spPr>
            <a:xfrm>
              <a:off x="346579" y="970235"/>
              <a:ext cx="526770" cy="351062"/>
            </a:xfrm>
            <a:custGeom>
              <a:avLst/>
              <a:gdLst/>
              <a:ahLst/>
              <a:cxnLst>
                <a:cxn ang="0">
                  <a:pos x="wd2" y="hd2"/>
                </a:cxn>
                <a:cxn ang="5400000">
                  <a:pos x="wd2" y="hd2"/>
                </a:cxn>
                <a:cxn ang="10800000">
                  <a:pos x="wd2" y="hd2"/>
                </a:cxn>
                <a:cxn ang="16200000">
                  <a:pos x="wd2" y="hd2"/>
                </a:cxn>
              </a:cxnLst>
              <a:rect l="0" t="0" r="r" b="b"/>
              <a:pathLst>
                <a:path w="21600" h="21600" extrusionOk="0">
                  <a:moveTo>
                    <a:pt x="21600" y="18706"/>
                  </a:moveTo>
                  <a:lnTo>
                    <a:pt x="0" y="0"/>
                  </a:lnTo>
                  <a:lnTo>
                    <a:pt x="0" y="2894"/>
                  </a:lnTo>
                  <a:lnTo>
                    <a:pt x="21600" y="21600"/>
                  </a:lnTo>
                  <a:lnTo>
                    <a:pt x="21600" y="18706"/>
                  </a:lnTo>
                  <a:close/>
                </a:path>
              </a:pathLst>
            </a:custGeom>
            <a:solidFill>
              <a:srgbClr val="FFFFFF">
                <a:alpha val="29800"/>
              </a:srgbClr>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50" name="Google Shape;875;p46"/>
            <p:cNvSpPr/>
            <p:nvPr/>
          </p:nvSpPr>
          <p:spPr>
            <a:xfrm>
              <a:off x="926969" y="1113426"/>
              <a:ext cx="116908" cy="173866"/>
            </a:xfrm>
            <a:custGeom>
              <a:avLst/>
              <a:gdLst/>
              <a:ahLst/>
              <a:cxnLst>
                <a:cxn ang="0">
                  <a:pos x="wd2" y="hd2"/>
                </a:cxn>
                <a:cxn ang="5400000">
                  <a:pos x="wd2" y="hd2"/>
                </a:cxn>
                <a:cxn ang="10800000">
                  <a:pos x="wd2" y="hd2"/>
                </a:cxn>
                <a:cxn ang="16200000">
                  <a:pos x="wd2" y="hd2"/>
                </a:cxn>
              </a:cxnLst>
              <a:rect l="0" t="0" r="r" b="b"/>
              <a:pathLst>
                <a:path w="21600" h="19016" extrusionOk="0">
                  <a:moveTo>
                    <a:pt x="0" y="5820"/>
                  </a:moveTo>
                  <a:cubicBezTo>
                    <a:pt x="0" y="10662"/>
                    <a:pt x="4857" y="16223"/>
                    <a:pt x="10800" y="18265"/>
                  </a:cubicBezTo>
                  <a:cubicBezTo>
                    <a:pt x="16743" y="20308"/>
                    <a:pt x="21600" y="18038"/>
                    <a:pt x="21600" y="13196"/>
                  </a:cubicBezTo>
                  <a:cubicBezTo>
                    <a:pt x="21600" y="8354"/>
                    <a:pt x="16743" y="2793"/>
                    <a:pt x="10800" y="751"/>
                  </a:cubicBezTo>
                  <a:cubicBezTo>
                    <a:pt x="4857" y="-1292"/>
                    <a:pt x="0" y="978"/>
                    <a:pt x="0" y="582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sp>
          <p:nvSpPr>
            <p:cNvPr id="251" name="Google Shape;876;p46"/>
            <p:cNvSpPr/>
            <p:nvPr/>
          </p:nvSpPr>
          <p:spPr>
            <a:xfrm>
              <a:off x="661084" y="1653685"/>
              <a:ext cx="289153" cy="393925"/>
            </a:xfrm>
            <a:custGeom>
              <a:avLst/>
              <a:gdLst/>
              <a:ahLst/>
              <a:cxnLst>
                <a:cxn ang="0">
                  <a:pos x="wd2" y="hd2"/>
                </a:cxn>
                <a:cxn ang="5400000">
                  <a:pos x="wd2" y="hd2"/>
                </a:cxn>
                <a:cxn ang="10800000">
                  <a:pos x="wd2" y="hd2"/>
                </a:cxn>
                <a:cxn ang="16200000">
                  <a:pos x="wd2" y="hd2"/>
                </a:cxn>
              </a:cxnLst>
              <a:rect l="0" t="0" r="r" b="b"/>
              <a:pathLst>
                <a:path w="21600" h="20883" extrusionOk="0">
                  <a:moveTo>
                    <a:pt x="10800" y="265"/>
                  </a:moveTo>
                  <a:cubicBezTo>
                    <a:pt x="12350" y="889"/>
                    <a:pt x="13590" y="2429"/>
                    <a:pt x="13590" y="3694"/>
                  </a:cubicBezTo>
                  <a:lnTo>
                    <a:pt x="13590" y="9287"/>
                  </a:lnTo>
                  <a:lnTo>
                    <a:pt x="18810" y="11414"/>
                  </a:lnTo>
                  <a:cubicBezTo>
                    <a:pt x="20360" y="12037"/>
                    <a:pt x="21600" y="13577"/>
                    <a:pt x="21600" y="14843"/>
                  </a:cubicBezTo>
                  <a:cubicBezTo>
                    <a:pt x="21600" y="16108"/>
                    <a:pt x="20360" y="16621"/>
                    <a:pt x="18810" y="15998"/>
                  </a:cubicBezTo>
                  <a:lnTo>
                    <a:pt x="13590" y="13871"/>
                  </a:lnTo>
                  <a:lnTo>
                    <a:pt x="13590" y="19463"/>
                  </a:lnTo>
                  <a:cubicBezTo>
                    <a:pt x="13590" y="20729"/>
                    <a:pt x="12350" y="21242"/>
                    <a:pt x="10800" y="20619"/>
                  </a:cubicBezTo>
                  <a:cubicBezTo>
                    <a:pt x="9250" y="19995"/>
                    <a:pt x="8010" y="18455"/>
                    <a:pt x="8010" y="17190"/>
                  </a:cubicBezTo>
                  <a:lnTo>
                    <a:pt x="8010" y="11597"/>
                  </a:lnTo>
                  <a:lnTo>
                    <a:pt x="2790" y="9452"/>
                  </a:lnTo>
                  <a:cubicBezTo>
                    <a:pt x="1240" y="8828"/>
                    <a:pt x="0" y="7288"/>
                    <a:pt x="0" y="6023"/>
                  </a:cubicBezTo>
                  <a:cubicBezTo>
                    <a:pt x="0" y="4758"/>
                    <a:pt x="1240" y="4244"/>
                    <a:pt x="2790" y="4868"/>
                  </a:cubicBezTo>
                  <a:lnTo>
                    <a:pt x="8010" y="6995"/>
                  </a:lnTo>
                  <a:lnTo>
                    <a:pt x="8010" y="1402"/>
                  </a:lnTo>
                  <a:cubicBezTo>
                    <a:pt x="8010" y="155"/>
                    <a:pt x="9250" y="-358"/>
                    <a:pt x="10800" y="265"/>
                  </a:cubicBezTo>
                  <a:close/>
                </a:path>
              </a:pathLst>
            </a:custGeom>
            <a:gradFill flip="none" rotWithShape="1">
              <a:gsLst>
                <a:gs pos="0">
                  <a:srgbClr val="FFFFFF">
                    <a:alpha val="29800"/>
                  </a:srgbClr>
                </a:gs>
                <a:gs pos="100000">
                  <a:srgbClr val="FFFFFF">
                    <a:alpha val="0"/>
                  </a:srgbClr>
                </a:gs>
              </a:gsLst>
              <a:lin ang="5400700" scaled="0"/>
            </a:gradFill>
            <a:ln w="12700" cap="flat">
              <a:noFill/>
              <a:miter lim="400000"/>
            </a:ln>
            <a:effectLst/>
          </p:spPr>
          <p:txBody>
            <a:bodyPr wrap="square" lIns="45719" tIns="45719" rIns="45719" bIns="45719" numCol="1" anchor="ctr">
              <a:noAutofit/>
            </a:bodyPr>
            <a:lstStyle/>
            <a:p>
              <a:pPr>
                <a:defRPr>
                  <a:latin typeface="Calibri"/>
                  <a:ea typeface="Calibri"/>
                  <a:cs typeface="Calibri"/>
                  <a:sym typeface="Calibri"/>
                </a:defRPr>
              </a:pPr>
              <a:endParaRPr/>
            </a:p>
          </p:txBody>
        </p:sp>
      </p:gr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14="http://schemas.microsoft.com/office/drawing/2010/main" xmlns:m="http://schemas.openxmlformats.org/officeDocument/2006/math"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Google Shape;162;p16"/>
          <p:cNvSpPr txBox="1">
            <a:spLocks noGrp="1"/>
          </p:cNvSpPr>
          <p:nvPr>
            <p:ph type="title"/>
          </p:nvPr>
        </p:nvSpPr>
        <p:spPr>
          <a:xfrm>
            <a:off x="855299" y="836000"/>
            <a:ext cx="5307002" cy="396301"/>
          </a:xfrm>
          <a:prstGeom prst="rect">
            <a:avLst/>
          </a:prstGeom>
        </p:spPr>
        <p:txBody>
          <a:bodyPr/>
          <a:lstStyle>
            <a:lvl1pPr defTabSz="548640">
              <a:defRPr sz="2640"/>
            </a:lvl1pPr>
          </a:lstStyle>
          <a:p>
            <a:r>
              <a:t>Technical Details:</a:t>
            </a:r>
          </a:p>
        </p:txBody>
      </p:sp>
      <p:sp>
        <p:nvSpPr>
          <p:cNvPr id="255" name="Google Shape;163;p16"/>
          <p:cNvSpPr txBox="1">
            <a:spLocks noGrp="1"/>
          </p:cNvSpPr>
          <p:nvPr>
            <p:ph type="body" idx="1"/>
          </p:nvPr>
        </p:nvSpPr>
        <p:spPr>
          <a:xfrm>
            <a:off x="855299" y="1353947"/>
            <a:ext cx="8238250" cy="3743004"/>
          </a:xfrm>
          <a:prstGeom prst="rect">
            <a:avLst/>
          </a:prstGeom>
        </p:spPr>
        <p:txBody>
          <a:bodyPr/>
          <a:lstStyle/>
          <a:p>
            <a:pPr marL="0" indent="67055" defTabSz="804672">
              <a:buSzTx/>
              <a:buNone/>
              <a:defRPr sz="2464"/>
            </a:pPr>
            <a:r>
              <a:rPr dirty="0"/>
              <a:t>1).Front End :-</a:t>
            </a:r>
          </a:p>
          <a:p>
            <a:pPr marL="0" indent="67055" defTabSz="804672">
              <a:buSzTx/>
              <a:buNone/>
              <a:defRPr sz="2464"/>
            </a:pPr>
            <a:endParaRPr dirty="0"/>
          </a:p>
          <a:p>
            <a:pPr marL="0" indent="67055" defTabSz="804672">
              <a:buSzTx/>
              <a:buNone/>
              <a:defRPr sz="1232" b="1"/>
            </a:pPr>
            <a:r>
              <a:rPr dirty="0"/>
              <a:t>HTML (Hyper Text Markup Language) </a:t>
            </a:r>
            <a:r>
              <a:rPr b="0" dirty="0"/>
              <a:t>is the code that is used to structure a web page and its content.</a:t>
            </a:r>
          </a:p>
          <a:p>
            <a:pPr marL="0" indent="67055" defTabSz="804672">
              <a:buSzTx/>
              <a:buNone/>
              <a:defRPr sz="1232"/>
            </a:pPr>
            <a:r>
              <a:rPr dirty="0"/>
              <a:t>Web browsers receive HTML documents from a  web server or from local storage and </a:t>
            </a:r>
            <a:r>
              <a:rPr dirty="0" err="1"/>
              <a:t>reder</a:t>
            </a:r>
            <a:r>
              <a:rPr dirty="0"/>
              <a:t> the documents into multimedia web pages. HTML describes the structure of a web page semantically and originally included cues for the appearance of the document.</a:t>
            </a:r>
          </a:p>
          <a:p>
            <a:pPr marL="0" indent="67055" defTabSz="804672">
              <a:buSzTx/>
              <a:buNone/>
              <a:defRPr sz="1232"/>
            </a:pPr>
            <a:endParaRPr dirty="0"/>
          </a:p>
          <a:p>
            <a:pPr marL="0" indent="67055" defTabSz="804672">
              <a:buSzTx/>
              <a:buNone/>
              <a:defRPr sz="1232" b="1"/>
            </a:pPr>
            <a:r>
              <a:rPr dirty="0"/>
              <a:t>Cascading Style Sheets</a:t>
            </a:r>
            <a:r>
              <a:rPr b="0" dirty="0"/>
              <a:t> (</a:t>
            </a:r>
            <a:r>
              <a:rPr dirty="0"/>
              <a:t>CSS</a:t>
            </a:r>
            <a:r>
              <a:rPr b="0" dirty="0"/>
              <a:t>) is a style sheet language used for describing the </a:t>
            </a:r>
            <a:r>
              <a:rPr b="0" u="sng" dirty="0">
                <a:solidFill>
                  <a:schemeClr val="tx1"/>
                </a:solidFill>
                <a:uFill>
                  <a:solidFill>
                    <a:srgbClr val="FFFFFF"/>
                  </a:solidFill>
                </a:uFill>
                <a:hlinkClick r:id="rId2">
                  <a:extLst>
                    <a:ext uri="{A12FA001-AC4F-418D-AE19-62706E023703}">
                      <ahyp:hlinkClr xmlns:ahyp="http://schemas.microsoft.com/office/drawing/2018/hyperlinkcolor" val="tx"/>
                    </a:ext>
                  </a:extLst>
                </a:hlinkClick>
              </a:rPr>
              <a:t>presentation</a:t>
            </a:r>
            <a:r>
              <a:rPr b="0" dirty="0"/>
              <a:t> of a document written in a </a:t>
            </a:r>
            <a:r>
              <a:rPr b="0" u="sng" dirty="0">
                <a:solidFill>
                  <a:schemeClr val="tx1"/>
                </a:solidFill>
                <a:uFill>
                  <a:solidFill>
                    <a:srgbClr val="FFFFFF"/>
                  </a:solidFill>
                </a:uFill>
                <a:hlinkClick r:id="rId3">
                  <a:extLst>
                    <a:ext uri="{A12FA001-AC4F-418D-AE19-62706E023703}">
                      <ahyp:hlinkClr xmlns:ahyp="http://schemas.microsoft.com/office/drawing/2018/hyperlinkcolor" val="tx"/>
                    </a:ext>
                  </a:extLst>
                </a:hlinkClick>
              </a:rPr>
              <a:t>markup language</a:t>
            </a:r>
            <a:r>
              <a:rPr b="0" dirty="0"/>
              <a:t> such as HTML or </a:t>
            </a:r>
            <a:r>
              <a:rPr b="0" u="sng" dirty="0"/>
              <a:t>XML.</a:t>
            </a:r>
          </a:p>
          <a:p>
            <a:pPr marL="0" indent="67055" defTabSz="804672">
              <a:buSzTx/>
              <a:buNone/>
              <a:defRPr sz="1232" u="sng"/>
            </a:pPr>
            <a:endParaRPr b="0" u="sng" dirty="0"/>
          </a:p>
          <a:p>
            <a:pPr marL="0" indent="67055" defTabSz="804672">
              <a:buSzTx/>
              <a:buNone/>
              <a:defRPr sz="1232" b="1"/>
            </a:pPr>
            <a:r>
              <a:rPr dirty="0"/>
              <a:t>JavaScript</a:t>
            </a:r>
            <a:r>
              <a:rPr b="0" dirty="0"/>
              <a:t> is a </a:t>
            </a:r>
            <a:r>
              <a:rPr b="0" u="sng" dirty="0">
                <a:solidFill>
                  <a:schemeClr val="tx1"/>
                </a:solidFill>
                <a:uFill>
                  <a:solidFill>
                    <a:srgbClr val="FFFFFF"/>
                  </a:solidFill>
                </a:uFill>
                <a:hlinkClick r:id="rId4">
                  <a:extLst>
                    <a:ext uri="{A12FA001-AC4F-418D-AE19-62706E023703}">
                      <ahyp:hlinkClr xmlns:ahyp="http://schemas.microsoft.com/office/drawing/2018/hyperlinkcolor" val="tx"/>
                    </a:ext>
                  </a:extLst>
                </a:hlinkClick>
              </a:rPr>
              <a:t>high-level</a:t>
            </a:r>
            <a:r>
              <a:rPr b="0" dirty="0">
                <a:solidFill>
                  <a:schemeClr val="tx1"/>
                </a:solidFill>
              </a:rPr>
              <a:t>, </a:t>
            </a:r>
            <a:r>
              <a:rPr b="0" dirty="0"/>
              <a:t>often just-in-time compiled language that conforms to the ECMAScript standard. It has dynamic typing, prototype-based object-orientation, and first-class functions.</a:t>
            </a:r>
          </a:p>
          <a:p>
            <a:pPr marL="0" indent="67055" defTabSz="804672">
              <a:buSzTx/>
              <a:buNone/>
              <a:defRPr sz="2112"/>
            </a:pPr>
            <a:endParaRPr b="0" dirty="0"/>
          </a:p>
          <a:p>
            <a:pPr marL="0" indent="67055" defTabSz="804672">
              <a:buSzTx/>
              <a:buNone/>
              <a:defRPr sz="2112"/>
            </a:pPr>
            <a:r>
              <a:rPr dirty="0"/>
              <a:t> </a:t>
            </a:r>
          </a:p>
        </p:txBody>
      </p:sp>
      <p:sp>
        <p:nvSpPr>
          <p:cNvPr id="256" name="Google Shape;164;p16"/>
          <p:cNvSpPr txBox="1">
            <a:spLocks noGrp="1"/>
          </p:cNvSpPr>
          <p:nvPr>
            <p:ph type="sldNum" sz="quarter" idx="2"/>
          </p:nvPr>
        </p:nvSpPr>
        <p:spPr>
          <a:xfrm>
            <a:off x="8855200" y="4821799"/>
            <a:ext cx="127001" cy="2032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14="http://schemas.microsoft.com/office/drawing/2010/main" xmlns:m="http://schemas.openxmlformats.org/officeDocument/2006/math"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Google Shape;162;p16"/>
          <p:cNvSpPr txBox="1">
            <a:spLocks noGrp="1"/>
          </p:cNvSpPr>
          <p:nvPr>
            <p:ph type="title"/>
          </p:nvPr>
        </p:nvSpPr>
        <p:spPr>
          <a:xfrm>
            <a:off x="855299" y="836000"/>
            <a:ext cx="5307002" cy="396301"/>
          </a:xfrm>
          <a:prstGeom prst="rect">
            <a:avLst/>
          </a:prstGeom>
        </p:spPr>
        <p:txBody>
          <a:bodyPr/>
          <a:lstStyle>
            <a:lvl1pPr defTabSz="548640">
              <a:defRPr sz="2640"/>
            </a:lvl1pPr>
          </a:lstStyle>
          <a:p>
            <a:r>
              <a:rPr dirty="0"/>
              <a:t>Technical Details:</a:t>
            </a:r>
          </a:p>
        </p:txBody>
      </p:sp>
      <p:sp>
        <p:nvSpPr>
          <p:cNvPr id="285" name="Google Shape;163;p16"/>
          <p:cNvSpPr txBox="1">
            <a:spLocks noGrp="1"/>
          </p:cNvSpPr>
          <p:nvPr>
            <p:ph type="body" idx="1"/>
          </p:nvPr>
        </p:nvSpPr>
        <p:spPr>
          <a:xfrm>
            <a:off x="855299" y="1353947"/>
            <a:ext cx="8238250" cy="3743004"/>
          </a:xfrm>
          <a:prstGeom prst="rect">
            <a:avLst/>
          </a:prstGeom>
        </p:spPr>
        <p:txBody>
          <a:bodyPr>
            <a:normAutofit fontScale="85000" lnSpcReduction="20000"/>
          </a:bodyPr>
          <a:lstStyle/>
          <a:p>
            <a:pPr marL="0" indent="76200">
              <a:buSzTx/>
              <a:buNone/>
              <a:defRPr sz="2800"/>
            </a:pPr>
            <a:r>
              <a:rPr sz="1300" dirty="0">
                <a:latin typeface="Barlow Light" panose="00000400000000000000" pitchFamily="2" charset="0"/>
              </a:rPr>
              <a:t>2).Back End :-</a:t>
            </a:r>
            <a:endParaRPr lang="en-US" sz="1300" dirty="0">
              <a:latin typeface="Barlow Light" panose="00000400000000000000" pitchFamily="2" charset="0"/>
            </a:endParaRPr>
          </a:p>
          <a:p>
            <a:pPr algn="l" fontAlgn="base"/>
            <a:r>
              <a:rPr lang="en-US" sz="1300" b="1" dirty="0">
                <a:latin typeface="Barlow Light" panose="00000400000000000000" pitchFamily="2" charset="0"/>
              </a:rPr>
              <a:t>JSP</a:t>
            </a:r>
            <a:r>
              <a:rPr lang="en-US" sz="1300" dirty="0">
                <a:latin typeface="Barlow Light" panose="00000400000000000000" pitchFamily="2" charset="0"/>
              </a:rPr>
              <a:t>:- </a:t>
            </a:r>
            <a:r>
              <a:rPr lang="en-US" sz="1300" b="0" i="0" dirty="0">
                <a:solidFill>
                  <a:schemeClr val="tx1"/>
                </a:solidFill>
                <a:effectLst/>
                <a:latin typeface="Barlow Light" panose="00000400000000000000" pitchFamily="2" charset="0"/>
              </a:rPr>
              <a:t>stands for Java Server Pages, are a dynamic web technology based on servlet container and Java EE specification which is used to generate dynamic web content in webpages. It was launched in the year 1999. It serves as a server-side technology based on various content formats such as XML or HTML or any other type of document contents.</a:t>
            </a:r>
            <a:endParaRPr lang="en-US" sz="1300" dirty="0">
              <a:solidFill>
                <a:schemeClr val="tx1"/>
              </a:solidFill>
              <a:latin typeface="Barlow Light" panose="00000400000000000000" pitchFamily="2" charset="0"/>
            </a:endParaRPr>
          </a:p>
          <a:p>
            <a:pPr algn="l" fontAlgn="base"/>
            <a:r>
              <a:rPr lang="en-US" sz="1300" b="1" i="0" dirty="0">
                <a:solidFill>
                  <a:srgbClr val="FFFFFF"/>
                </a:solidFill>
                <a:effectLst/>
                <a:latin typeface="Barlow Light" panose="00000400000000000000" pitchFamily="2" charset="0"/>
              </a:rPr>
              <a:t>Features of JSP:</a:t>
            </a:r>
            <a:r>
              <a:rPr lang="en-US" sz="1300" b="0" i="0" dirty="0">
                <a:solidFill>
                  <a:srgbClr val="FFFFFF"/>
                </a:solidFill>
                <a:effectLst/>
                <a:latin typeface="Barlow Light" panose="00000400000000000000" pitchFamily="2" charset="0"/>
              </a:rPr>
              <a:t> Some important features of JSP are : </a:t>
            </a:r>
          </a:p>
          <a:p>
            <a:pPr algn="l" fontAlgn="base">
              <a:buFont typeface="Arial" panose="020B0604020202020204" pitchFamily="34" charset="0"/>
              <a:buChar char="•"/>
            </a:pPr>
            <a:r>
              <a:rPr lang="en-US" sz="1300" b="0" i="0" dirty="0">
                <a:solidFill>
                  <a:srgbClr val="FFFFFF"/>
                </a:solidFill>
                <a:effectLst/>
                <a:latin typeface="Barlow Light" panose="00000400000000000000" pitchFamily="2" charset="0"/>
              </a:rPr>
              <a:t>It is an expression language for the server-side.</a:t>
            </a:r>
          </a:p>
          <a:p>
            <a:pPr algn="l" fontAlgn="base">
              <a:buFont typeface="Arial" panose="020B0604020202020204" pitchFamily="34" charset="0"/>
              <a:buChar char="•"/>
            </a:pPr>
            <a:r>
              <a:rPr lang="en-US" sz="1300" b="0" i="0" dirty="0">
                <a:solidFill>
                  <a:srgbClr val="FFFFFF"/>
                </a:solidFill>
                <a:effectLst/>
                <a:latin typeface="Barlow Light" panose="00000400000000000000" pitchFamily="2" charset="0"/>
              </a:rPr>
              <a:t>It is easy to code as it allows tag-based programming.</a:t>
            </a:r>
          </a:p>
          <a:p>
            <a:pPr algn="l" fontAlgn="base">
              <a:buFont typeface="Arial" panose="020B0604020202020204" pitchFamily="34" charset="0"/>
              <a:buChar char="•"/>
            </a:pPr>
            <a:r>
              <a:rPr lang="en-US" sz="1300" b="0" i="0" dirty="0">
                <a:solidFill>
                  <a:srgbClr val="FFFFFF"/>
                </a:solidFill>
                <a:effectLst/>
                <a:latin typeface="Barlow Light" panose="00000400000000000000" pitchFamily="2" charset="0"/>
              </a:rPr>
              <a:t>It is platform-independent, it can run anytime on any platform or any browser.</a:t>
            </a:r>
          </a:p>
          <a:p>
            <a:pPr algn="l" fontAlgn="base">
              <a:buFont typeface="Arial" panose="020B0604020202020204" pitchFamily="34" charset="0"/>
              <a:buChar char="•"/>
            </a:pPr>
            <a:r>
              <a:rPr lang="en-US" sz="1300" b="0" i="0" dirty="0">
                <a:solidFill>
                  <a:srgbClr val="FFFFFF"/>
                </a:solidFill>
                <a:effectLst/>
                <a:latin typeface="Barlow Light" panose="00000400000000000000" pitchFamily="2" charset="0"/>
              </a:rPr>
              <a:t>It allows the building of dynamic web pages which helps to interact with the users in a real-time environment.</a:t>
            </a:r>
          </a:p>
          <a:p>
            <a:pPr algn="l" fontAlgn="base">
              <a:buFont typeface="Arial" panose="020B0604020202020204" pitchFamily="34" charset="0"/>
              <a:buChar char="•"/>
            </a:pPr>
            <a:r>
              <a:rPr lang="en-US" sz="1300" b="0" i="0" dirty="0">
                <a:solidFill>
                  <a:srgbClr val="FFFFFF"/>
                </a:solidFill>
                <a:effectLst/>
                <a:latin typeface="Barlow Light" panose="00000400000000000000" pitchFamily="2" charset="0"/>
              </a:rPr>
              <a:t>It primarily connects with the server which provides an easy connection to the database.</a:t>
            </a:r>
          </a:p>
          <a:p>
            <a:pPr marL="76200" indent="0" algn="l" fontAlgn="base">
              <a:buNone/>
            </a:pPr>
            <a:endParaRPr lang="en-US" sz="1300" b="0" i="0" dirty="0">
              <a:solidFill>
                <a:schemeClr val="tx1"/>
              </a:solidFill>
              <a:effectLst/>
              <a:latin typeface="Barlow Light" panose="00000400000000000000" pitchFamily="2" charset="0"/>
            </a:endParaRPr>
          </a:p>
          <a:p>
            <a:pPr marL="76200" indent="0" algn="l" fontAlgn="base">
              <a:buNone/>
            </a:pPr>
            <a:r>
              <a:rPr lang="en-US" sz="1300" b="0" i="0" dirty="0">
                <a:solidFill>
                  <a:schemeClr val="tx1"/>
                </a:solidFill>
                <a:effectLst/>
                <a:latin typeface="Barlow Light" panose="00000400000000000000" pitchFamily="2" charset="0"/>
              </a:rPr>
              <a:t> </a:t>
            </a:r>
            <a:endParaRPr sz="1300" dirty="0">
              <a:solidFill>
                <a:schemeClr val="tx1"/>
              </a:solidFill>
              <a:latin typeface="Barlow Light" panose="00000400000000000000" pitchFamily="2" charset="0"/>
            </a:endParaRPr>
          </a:p>
          <a:p>
            <a:pPr algn="l" fontAlgn="base"/>
            <a:r>
              <a:rPr lang="en-US" sz="1300" b="1" dirty="0">
                <a:latin typeface="Barlow Light" panose="00000400000000000000" pitchFamily="2" charset="0"/>
              </a:rPr>
              <a:t>Servlets</a:t>
            </a:r>
            <a:r>
              <a:rPr lang="en-US" sz="1300" dirty="0">
                <a:latin typeface="Barlow Light" panose="00000400000000000000" pitchFamily="2" charset="0"/>
              </a:rPr>
              <a:t> :- </a:t>
            </a:r>
            <a:r>
              <a:rPr lang="en-US" sz="1300" b="0" i="0" dirty="0">
                <a:solidFill>
                  <a:srgbClr val="FFFFFF"/>
                </a:solidFill>
                <a:effectLst/>
                <a:latin typeface="Barlow Light" panose="00000400000000000000" pitchFamily="2" charset="0"/>
              </a:rPr>
              <a:t>Servlets are the Java programs that run on the Java-enabled web server or application server. They are used to handle the request obtained from the webserver, process the request, produce the response, then send a response back to the webserver. </a:t>
            </a:r>
          </a:p>
          <a:p>
            <a:pPr algn="l" fontAlgn="base"/>
            <a:r>
              <a:rPr lang="en-US" sz="1300" b="0" i="0" dirty="0">
                <a:solidFill>
                  <a:srgbClr val="FFFFFF"/>
                </a:solidFill>
                <a:effectLst/>
                <a:latin typeface="Barlow Light" panose="00000400000000000000" pitchFamily="2" charset="0"/>
              </a:rPr>
              <a:t>Properties of Servlets are as follows:</a:t>
            </a:r>
          </a:p>
          <a:p>
            <a:pPr algn="l" fontAlgn="base">
              <a:buFont typeface="Arial" panose="020B0604020202020204" pitchFamily="34" charset="0"/>
              <a:buChar char="•"/>
            </a:pPr>
            <a:r>
              <a:rPr lang="en-US" sz="1300" b="0" i="0" dirty="0">
                <a:solidFill>
                  <a:srgbClr val="FFFFFF"/>
                </a:solidFill>
                <a:effectLst/>
                <a:latin typeface="Barlow Light" panose="00000400000000000000" pitchFamily="2" charset="0"/>
              </a:rPr>
              <a:t>Servlets work on the server-side.</a:t>
            </a:r>
          </a:p>
          <a:p>
            <a:pPr algn="l" fontAlgn="base">
              <a:buFont typeface="Arial" panose="020B0604020202020204" pitchFamily="34" charset="0"/>
              <a:buChar char="•"/>
            </a:pPr>
            <a:r>
              <a:rPr lang="en-US" sz="1300" b="0" i="0" dirty="0">
                <a:solidFill>
                  <a:srgbClr val="FFFFFF"/>
                </a:solidFill>
                <a:effectLst/>
                <a:latin typeface="Barlow Light" panose="00000400000000000000" pitchFamily="2" charset="0"/>
              </a:rPr>
              <a:t>Servlets are capable of handling complex requests obtained from the webserver.</a:t>
            </a:r>
          </a:p>
          <a:p>
            <a:pPr marL="0" indent="76200">
              <a:buSzTx/>
              <a:buNone/>
              <a:defRPr sz="2800"/>
            </a:pPr>
            <a:endParaRPr sz="1300" dirty="0">
              <a:latin typeface="Barlow Light" panose="00000400000000000000" pitchFamily="2" charset="0"/>
            </a:endParaRPr>
          </a:p>
          <a:p>
            <a:pPr marL="0" indent="76200">
              <a:buSzTx/>
              <a:buNone/>
            </a:pPr>
            <a:endParaRPr dirty="0">
              <a:latin typeface="Barlow Light" panose="00000400000000000000" pitchFamily="2" charset="0"/>
            </a:endParaRPr>
          </a:p>
          <a:p>
            <a:pPr marL="0" indent="76200">
              <a:buSzTx/>
              <a:buNone/>
            </a:pPr>
            <a:r>
              <a:rPr dirty="0">
                <a:latin typeface="Barlow Light" panose="00000400000000000000" pitchFamily="2" charset="0"/>
              </a:rPr>
              <a:t> </a:t>
            </a:r>
          </a:p>
        </p:txBody>
      </p:sp>
      <p:sp>
        <p:nvSpPr>
          <p:cNvPr id="286" name="Google Shape;164;p16"/>
          <p:cNvSpPr txBox="1">
            <a:spLocks noGrp="1"/>
          </p:cNvSpPr>
          <p:nvPr>
            <p:ph type="sldNum" sz="quarter" idx="2"/>
          </p:nvPr>
        </p:nvSpPr>
        <p:spPr>
          <a:xfrm>
            <a:off x="8855200" y="4821799"/>
            <a:ext cx="127001" cy="2032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14="http://schemas.microsoft.com/office/drawing/2010/main" xmlns:m="http://schemas.openxmlformats.org/officeDocument/2006/math" xmlns="">
      <p:transition spd="med">
        <p:fade/>
      </p:transition>
    </mc:Fallback>
  </mc:AlternateContent>
</p:sld>
</file>

<file path=ppt/theme/theme1.xml><?xml version="1.0" encoding="utf-8"?>
<a:theme xmlns:a="http://schemas.openxmlformats.org/drawingml/2006/main" name="Minola template">
  <a:themeElements>
    <a:clrScheme name="Minola template">
      <a:dk1>
        <a:srgbClr val="000000"/>
      </a:dk1>
      <a:lt1>
        <a:srgbClr val="FFFFFF"/>
      </a:lt1>
      <a:dk2>
        <a:srgbClr val="A7A7A7"/>
      </a:dk2>
      <a:lt2>
        <a:srgbClr val="535353"/>
      </a:lt2>
      <a:accent1>
        <a:srgbClr val="FF9E44"/>
      </a:accent1>
      <a:accent2>
        <a:srgbClr val="FF4093"/>
      </a:accent2>
      <a:accent3>
        <a:srgbClr val="C06EE2"/>
      </a:accent3>
      <a:accent4>
        <a:srgbClr val="5AA5DA"/>
      </a:accent4>
      <a:accent5>
        <a:srgbClr val="572D7E"/>
      </a:accent5>
      <a:accent6>
        <a:srgbClr val="0E0918"/>
      </a:accent6>
      <a:hlink>
        <a:srgbClr val="0000FF"/>
      </a:hlink>
      <a:folHlink>
        <a:srgbClr val="FF00FF"/>
      </a:folHlink>
    </a:clrScheme>
    <a:fontScheme name="Minola template">
      <a:majorFont>
        <a:latin typeface="Helvetica"/>
        <a:ea typeface="Helvetica"/>
        <a:cs typeface="Helvetica"/>
      </a:majorFont>
      <a:minorFont>
        <a:latin typeface="Arial"/>
        <a:ea typeface="Arial"/>
        <a:cs typeface="Arial"/>
      </a:minorFont>
    </a:fontScheme>
    <a:fmtScheme name="Minola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inola template">
  <a:themeElements>
    <a:clrScheme name="Minola template">
      <a:dk1>
        <a:srgbClr val="000000"/>
      </a:dk1>
      <a:lt1>
        <a:srgbClr val="FFFFFF"/>
      </a:lt1>
      <a:dk2>
        <a:srgbClr val="A7A7A7"/>
      </a:dk2>
      <a:lt2>
        <a:srgbClr val="535353"/>
      </a:lt2>
      <a:accent1>
        <a:srgbClr val="FF9E44"/>
      </a:accent1>
      <a:accent2>
        <a:srgbClr val="FF4093"/>
      </a:accent2>
      <a:accent3>
        <a:srgbClr val="C06EE2"/>
      </a:accent3>
      <a:accent4>
        <a:srgbClr val="5AA5DA"/>
      </a:accent4>
      <a:accent5>
        <a:srgbClr val="572D7E"/>
      </a:accent5>
      <a:accent6>
        <a:srgbClr val="0E0918"/>
      </a:accent6>
      <a:hlink>
        <a:srgbClr val="0000FF"/>
      </a:hlink>
      <a:folHlink>
        <a:srgbClr val="FF00FF"/>
      </a:folHlink>
    </a:clrScheme>
    <a:fontScheme name="Minola template">
      <a:majorFont>
        <a:latin typeface="Helvetica"/>
        <a:ea typeface="Helvetica"/>
        <a:cs typeface="Helvetica"/>
      </a:majorFont>
      <a:minorFont>
        <a:latin typeface="Arial"/>
        <a:ea typeface="Arial"/>
        <a:cs typeface="Arial"/>
      </a:minorFont>
    </a:fontScheme>
    <a:fmtScheme name="Minola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TotalTime>
  <Words>852</Words>
  <Application>Microsoft Office PowerPoint</Application>
  <PresentationFormat>On-screen Show (16:9)</PresentationFormat>
  <Paragraphs>99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Barlow</vt:lpstr>
      <vt:lpstr>Barlow Light</vt:lpstr>
      <vt:lpstr>Calibri</vt:lpstr>
      <vt:lpstr>Helvetica</vt:lpstr>
      <vt:lpstr>Minola template</vt:lpstr>
      <vt:lpstr>Bug Tracking  System           BugByte</vt:lpstr>
      <vt:lpstr>PowerPoint Presentation</vt:lpstr>
      <vt:lpstr>BugByte</vt:lpstr>
      <vt:lpstr>INTRODUCTION AND SCOPE</vt:lpstr>
      <vt:lpstr>Major Components.</vt:lpstr>
      <vt:lpstr>PowerPoint Presentation</vt:lpstr>
      <vt:lpstr>PowerPoint Presentation</vt:lpstr>
      <vt:lpstr>Technical Details:</vt:lpstr>
      <vt:lpstr>Technical Details:</vt:lpstr>
      <vt:lpstr>Technical Details: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 Tracking  System           BugByte</dc:title>
  <cp:lastModifiedBy>SIMRAN</cp:lastModifiedBy>
  <cp:revision>5</cp:revision>
  <dcterms:modified xsi:type="dcterms:W3CDTF">2022-09-25T18:28:46Z</dcterms:modified>
</cp:coreProperties>
</file>