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8.png" ContentType="image/png"/>
  <Override PartName="/ppt/media/image7.png" ContentType="image/png"/>
  <Override PartName="/ppt/media/image2.tif" ContentType="image/tiff"/>
  <Override PartName="/ppt/media/image1.png" ContentType="image/png"/>
  <Override PartName="/ppt/media/image3.tif" ContentType="image/tiff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1106640" y="812520"/>
            <a:ext cx="534600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latin typeface="Arial"/>
              </a:rPr>
              <a:t>Click to edit the </a:t>
            </a:r>
            <a:r>
              <a:rPr b="0" lang="en-GB" sz="2000" spc="-1" strike="noStrike">
                <a:latin typeface="Arial"/>
              </a:rPr>
              <a:t>notes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388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320" cy="53388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388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16428CD-C6C8-4F64-8E2D-2D98D47CA5A1}" type="slidenum">
              <a:rPr b="0" lang="en-GB" sz="1400" spc="-1" strike="noStrike">
                <a:latin typeface="Times New Roman"/>
              </a:rPr>
              <a:t>1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278240" y="10156680"/>
            <a:ext cx="3278880" cy="5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F36E1E84-3C8A-48A5-AEBC-B0391A61BE66}" type="slidenum">
              <a:rPr b="0" lang="en-GB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278240" y="10156680"/>
            <a:ext cx="3278880" cy="5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D3820353-0F6C-4EBF-A4C9-4547796260A0}" type="slidenum">
              <a:rPr b="0" lang="en-GB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278240" y="10156680"/>
            <a:ext cx="3278880" cy="5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FA563EC5-CD54-41F7-A95A-B5CA471464CD}" type="slidenum">
              <a:rPr b="0" lang="en-GB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278240" y="10156680"/>
            <a:ext cx="3278880" cy="5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63D2847B-FCA7-426B-86A2-2A9186FDA928}" type="slidenum">
              <a:rPr b="0" lang="en-GB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ti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ti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www.opensourcebrain.org/" TargetMode="Externa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87640" y="467640"/>
            <a:ext cx="5040000" cy="67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/>
          <a:p>
            <a:pPr marL="343080" indent="-342360">
              <a:lnSpc>
                <a:spcPct val="93000"/>
              </a:lnSpc>
            </a:pPr>
            <a:endParaRPr b="0" lang="en-GB" sz="2200" spc="-1" strike="noStrike">
              <a:latin typeface="Arial"/>
            </a:endParaRPr>
          </a:p>
          <a:p>
            <a:pPr marL="343080" indent="-342360">
              <a:lnSpc>
                <a:spcPct val="93000"/>
              </a:lnSpc>
            </a:pPr>
            <a:endParaRPr b="0" lang="en-GB" sz="2200" spc="-1" strike="noStrike">
              <a:latin typeface="Arial"/>
            </a:endParaRPr>
          </a:p>
          <a:p>
            <a:pPr marL="343080" indent="-342360">
              <a:lnSpc>
                <a:spcPct val="93000"/>
              </a:lnSpc>
            </a:pPr>
            <a:endParaRPr b="0" lang="en-GB" sz="2200" spc="-1" strike="noStrike">
              <a:latin typeface="Arial"/>
            </a:endParaRPr>
          </a:p>
          <a:p>
            <a:pPr marL="343080" indent="-342360">
              <a:lnSpc>
                <a:spcPct val="93000"/>
              </a:lnSpc>
            </a:pPr>
            <a:endParaRPr b="0" lang="en-GB" sz="2200" spc="-1" strike="noStrike">
              <a:latin typeface="Arial"/>
            </a:endParaRPr>
          </a:p>
          <a:p>
            <a:pPr marL="343080" indent="-342360">
              <a:lnSpc>
                <a:spcPct val="93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Version 1.x</a:t>
            </a: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allowed specification of:</a:t>
            </a:r>
            <a:endParaRPr b="0" lang="en-GB" sz="2200" spc="-1" strike="noStrike">
              <a:latin typeface="Arial"/>
            </a:endParaRPr>
          </a:p>
          <a:p>
            <a:pPr marL="343080" indent="-342360">
              <a:lnSpc>
                <a:spcPct val="93000"/>
              </a:lnSpc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</a:t>
            </a: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Detailed neuronal morphologies</a:t>
            </a:r>
            <a:endParaRPr b="0" lang="en-GB" sz="2200" spc="-1" strike="noStrike">
              <a:latin typeface="Arial"/>
            </a:endParaRPr>
          </a:p>
          <a:p>
            <a:pPr marL="343080" indent="-342360">
              <a:lnSpc>
                <a:spcPct val="93000"/>
              </a:lnSpc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</a:t>
            </a: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Ion channels</a:t>
            </a:r>
            <a:endParaRPr b="0" lang="en-GB" sz="2200" spc="-1" strike="noStrike">
              <a:latin typeface="Arial"/>
            </a:endParaRPr>
          </a:p>
          <a:p>
            <a:pPr marL="343080" indent="-342360">
              <a:lnSpc>
                <a:spcPct val="93000"/>
              </a:lnSpc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</a:t>
            </a: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Synapses</a:t>
            </a:r>
            <a:endParaRPr b="0" lang="en-GB" sz="2200" spc="-1" strike="noStrike">
              <a:latin typeface="Arial"/>
            </a:endParaRPr>
          </a:p>
          <a:p>
            <a:pPr marL="343080" indent="-342360">
              <a:lnSpc>
                <a:spcPct val="93000"/>
              </a:lnSpc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</a:t>
            </a: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3D network structure</a:t>
            </a:r>
            <a:endParaRPr b="0" lang="en-GB" sz="2200" spc="-1" strike="noStrike">
              <a:latin typeface="Arial"/>
            </a:endParaRPr>
          </a:p>
          <a:p>
            <a:pPr marL="343080" indent="-342360">
              <a:lnSpc>
                <a:spcPct val="93000"/>
              </a:lnSpc>
            </a:pPr>
            <a:endParaRPr b="0" lang="en-GB" sz="2200" spc="-1" strike="noStrike">
              <a:latin typeface="Arial"/>
            </a:endParaRPr>
          </a:p>
          <a:p>
            <a:pPr marL="343080" indent="-342360">
              <a:lnSpc>
                <a:spcPct val="93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Version 2 </a:t>
            </a: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features</a:t>
            </a:r>
            <a:r>
              <a:rPr b="1" lang="en-GB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:</a:t>
            </a: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</a:t>
            </a:r>
            <a:endParaRPr b="0" lang="en-GB" sz="2200" spc="-1" strike="noStrike">
              <a:latin typeface="Arial"/>
            </a:endParaRPr>
          </a:p>
          <a:p>
            <a:pPr marL="343080" indent="-342360">
              <a:lnSpc>
                <a:spcPct val="93000"/>
              </a:lnSpc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 </a:t>
            </a: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Greater range of models</a:t>
            </a:r>
            <a:endParaRPr b="0" lang="en-GB" sz="2200" spc="-1" strike="noStrike">
              <a:latin typeface="Arial"/>
            </a:endParaRPr>
          </a:p>
          <a:p>
            <a:pPr marL="343080" indent="-342360">
              <a:lnSpc>
                <a:spcPct val="93000"/>
              </a:lnSpc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</a:t>
            </a: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Easier to extend using LEMS</a:t>
            </a:r>
            <a:endParaRPr b="0" lang="en-GB" sz="2200" spc="-1" strike="noStrike">
              <a:latin typeface="Arial"/>
            </a:endParaRPr>
          </a:p>
          <a:p>
            <a:pPr marL="343080" indent="-342360">
              <a:lnSpc>
                <a:spcPct val="93000"/>
              </a:lnSpc>
            </a:pPr>
            <a:endParaRPr b="0" lang="en-GB" sz="2200" spc="-1" strike="noStrike">
              <a:latin typeface="Arial"/>
            </a:endParaRPr>
          </a:p>
          <a:p>
            <a:pPr marL="343080" indent="-342360">
              <a:lnSpc>
                <a:spcPct val="93000"/>
              </a:lnSpc>
            </a:pPr>
            <a:endParaRPr b="0" lang="en-GB" sz="22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776000" y="1619280"/>
            <a:ext cx="1799640" cy="16207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/>
          <a:p>
            <a:pPr algn="ctr">
              <a:lnSpc>
                <a:spcPct val="93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Simulators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93000"/>
              </a:lnSpc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NEURON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GENESIS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MOOSE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Brian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7704000" y="3528000"/>
            <a:ext cx="2040120" cy="129528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/>
          <a:p>
            <a:pPr algn="ctr">
              <a:lnSpc>
                <a:spcPct val="93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Interoperability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93000"/>
              </a:lnSpc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PyNN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neuroConstruct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5616360" y="3528000"/>
            <a:ext cx="1799640" cy="13770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/>
          <a:p>
            <a:pPr algn="ctr">
              <a:lnSpc>
                <a:spcPct val="93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Initiatives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93000"/>
              </a:lnSpc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OpenWorm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Open Source Brain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7776360" y="5114520"/>
            <a:ext cx="2015640" cy="19414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/>
          <a:p>
            <a:pPr algn="ctr">
              <a:lnSpc>
                <a:spcPct val="93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Databases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93000"/>
              </a:lnSpc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Channelpedia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BBP NMC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NeuroMorpho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Allen Institute Cell Types DB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7" name="CustomShape 6"/>
          <p:cNvSpPr/>
          <p:nvPr/>
        </p:nvSpPr>
        <p:spPr>
          <a:xfrm>
            <a:off x="5472000" y="5220000"/>
            <a:ext cx="2101680" cy="1836000"/>
          </a:xfrm>
          <a:prstGeom prst="roundRect">
            <a:avLst>
              <a:gd name="adj" fmla="val 16667"/>
            </a:avLst>
          </a:prstGeom>
          <a:solidFill>
            <a:srgbClr val="fb7cf7"/>
          </a:solidFill>
          <a:ln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/>
          <a:p>
            <a:pPr algn="ctr">
              <a:lnSpc>
                <a:spcPct val="93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Morphological analysis/ generation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93000"/>
              </a:lnSpc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Cx3D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TREES Toolbox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NeuGen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88" name="Picture 7" descr=""/>
          <p:cNvPicPr/>
          <p:nvPr/>
        </p:nvPicPr>
        <p:blipFill>
          <a:blip r:embed="rId1"/>
          <a:stretch/>
        </p:blipFill>
        <p:spPr>
          <a:xfrm>
            <a:off x="287640" y="6299640"/>
            <a:ext cx="3240360" cy="1033920"/>
          </a:xfrm>
          <a:prstGeom prst="rect">
            <a:avLst/>
          </a:prstGeom>
          <a:ln>
            <a:noFill/>
          </a:ln>
        </p:spPr>
      </p:pic>
      <p:sp>
        <p:nvSpPr>
          <p:cNvPr id="89" name="CustomShape 7"/>
          <p:cNvSpPr/>
          <p:nvPr/>
        </p:nvSpPr>
        <p:spPr>
          <a:xfrm>
            <a:off x="360000" y="205560"/>
            <a:ext cx="9360000" cy="80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/>
          <a:p>
            <a:pPr marL="343080" indent="-342360" algn="ctr">
              <a:lnSpc>
                <a:spcPct val="93000"/>
              </a:lnSpc>
            </a:pPr>
            <a:r>
              <a:rPr b="1" lang="en-GB" sz="2400" spc="-1" strike="noStrike">
                <a:solidFill>
                  <a:srgbClr val="cc3300"/>
                </a:solidFill>
                <a:latin typeface="Arial"/>
                <a:ea typeface="Noto Sans CJK SC Regular"/>
              </a:rPr>
              <a:t>NeuroML is a standardised XML based language for computational neuroscience</a:t>
            </a:r>
            <a:endParaRPr b="1" lang="en-GB" sz="24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90" name="CustomShape 8"/>
          <p:cNvSpPr/>
          <p:nvPr/>
        </p:nvSpPr>
        <p:spPr>
          <a:xfrm>
            <a:off x="5256000" y="1368000"/>
            <a:ext cx="4680000" cy="5904000"/>
          </a:xfrm>
          <a:prstGeom prst="rect">
            <a:avLst/>
          </a:prstGeom>
          <a:noFill/>
          <a:ln w="36000">
            <a:solidFill>
              <a:srgbClr val="cc3300"/>
            </a:solidFill>
            <a:custDash>
              <a:ds d="2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9"/>
          <p:cNvSpPr/>
          <p:nvPr/>
        </p:nvSpPr>
        <p:spPr>
          <a:xfrm>
            <a:off x="5616000" y="1800000"/>
            <a:ext cx="1728000" cy="80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/>
          <a:p>
            <a:pPr marL="343080" indent="-342360" algn="ctr">
              <a:lnSpc>
                <a:spcPct val="93000"/>
              </a:lnSpc>
            </a:pPr>
            <a:r>
              <a:rPr b="1" lang="en-GB" sz="2400" spc="-1" strike="noStrike">
                <a:solidFill>
                  <a:srgbClr val="cc3300"/>
                </a:solidFill>
                <a:latin typeface="Arial"/>
                <a:ea typeface="Noto Sans CJK SC Regular"/>
              </a:rPr>
              <a:t>Where is </a:t>
            </a:r>
            <a:endParaRPr b="1" lang="en-GB" sz="2400" spc="-1" strike="noStrike">
              <a:solidFill>
                <a:srgbClr val="cc3300"/>
              </a:solidFill>
              <a:latin typeface="Arial"/>
            </a:endParaRPr>
          </a:p>
          <a:p>
            <a:pPr marL="343080" indent="-342360" algn="ctr">
              <a:lnSpc>
                <a:spcPct val="93000"/>
              </a:lnSpc>
            </a:pPr>
            <a:r>
              <a:rPr b="1" lang="en-GB" sz="2400" spc="-1" strike="noStrike">
                <a:solidFill>
                  <a:srgbClr val="cc3300"/>
                </a:solidFill>
                <a:latin typeface="Arial"/>
                <a:ea typeface="Noto Sans CJK SC Regular"/>
              </a:rPr>
              <a:t>NeuroML</a:t>
            </a:r>
            <a:endParaRPr b="1" lang="en-GB" sz="2400" spc="-1" strike="noStrike">
              <a:solidFill>
                <a:srgbClr val="cc3300"/>
              </a:solidFill>
              <a:latin typeface="Arial"/>
            </a:endParaRPr>
          </a:p>
          <a:p>
            <a:pPr marL="343080" indent="-342360" algn="ctr">
              <a:lnSpc>
                <a:spcPct val="93000"/>
              </a:lnSpc>
            </a:pPr>
            <a:r>
              <a:rPr b="1" lang="en-GB" sz="2400" spc="-1" strike="noStrike">
                <a:solidFill>
                  <a:srgbClr val="cc3300"/>
                </a:solidFill>
                <a:latin typeface="Arial"/>
                <a:ea typeface="Noto Sans CJK SC Regular"/>
              </a:rPr>
              <a:t>used?</a:t>
            </a:r>
            <a:endParaRPr b="1" lang="en-GB" sz="24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" descr=""/>
          <p:cNvPicPr/>
          <p:nvPr/>
        </p:nvPicPr>
        <p:blipFill>
          <a:blip r:embed="rId1"/>
          <a:stretch/>
        </p:blipFill>
        <p:spPr>
          <a:xfrm>
            <a:off x="54720" y="348840"/>
            <a:ext cx="9970200" cy="6861240"/>
          </a:xfrm>
          <a:prstGeom prst="rect">
            <a:avLst/>
          </a:prstGeom>
          <a:ln>
            <a:noFill/>
          </a:ln>
        </p:spPr>
      </p:pic>
      <p:sp>
        <p:nvSpPr>
          <p:cNvPr id="93" name="CustomShape 1"/>
          <p:cNvSpPr/>
          <p:nvPr/>
        </p:nvSpPr>
        <p:spPr>
          <a:xfrm>
            <a:off x="144000" y="349560"/>
            <a:ext cx="9792000" cy="80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/>
          <a:p>
            <a:pPr marL="343080" indent="-342360" algn="ctr">
              <a:lnSpc>
                <a:spcPct val="93000"/>
              </a:lnSpc>
            </a:pPr>
            <a:r>
              <a:rPr b="1" lang="en-GB" sz="2400" spc="-1" strike="noStrike">
                <a:solidFill>
                  <a:srgbClr val="cc3300"/>
                </a:solidFill>
                <a:latin typeface="Arial"/>
                <a:ea typeface="Noto Sans CJK SC Regular"/>
              </a:rPr>
              <a:t>Scope of NeuroML 2: Ion channels, synapses, cells, networks...</a:t>
            </a:r>
            <a:endParaRPr b="1" lang="en-GB" sz="24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1" descr=""/>
          <p:cNvPicPr/>
          <p:nvPr/>
        </p:nvPicPr>
        <p:blipFill>
          <a:blip r:embed="rId1"/>
          <a:stretch/>
        </p:blipFill>
        <p:spPr>
          <a:xfrm>
            <a:off x="54720" y="600840"/>
            <a:ext cx="9970200" cy="6861240"/>
          </a:xfrm>
          <a:prstGeom prst="rect">
            <a:avLst/>
          </a:prstGeom>
          <a:ln>
            <a:noFill/>
          </a:ln>
        </p:spPr>
      </p:pic>
      <p:sp>
        <p:nvSpPr>
          <p:cNvPr id="95" name="CustomShape 1"/>
          <p:cNvSpPr/>
          <p:nvPr/>
        </p:nvSpPr>
        <p:spPr>
          <a:xfrm>
            <a:off x="504000" y="216000"/>
            <a:ext cx="5372280" cy="64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/>
          <a:p>
            <a:pPr marL="343080" indent="-342360" algn="ctr">
              <a:lnSpc>
                <a:spcPct val="93000"/>
              </a:lnSpc>
            </a:pPr>
            <a:r>
              <a:rPr b="1" lang="en-GB" sz="2400" spc="-1" strike="noStrike">
                <a:solidFill>
                  <a:srgbClr val="cc3300"/>
                </a:solidFill>
                <a:latin typeface="Arial"/>
                <a:ea typeface="Noto Sans CJK SC Regular"/>
              </a:rPr>
              <a:t>NeuroML2 files set parameters                              </a:t>
            </a:r>
            <a:endParaRPr b="1" lang="en-GB" sz="24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6768000" y="216000"/>
            <a:ext cx="2592000" cy="64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/>
          <a:p>
            <a:pPr marL="343080" indent="-342360" algn="just">
              <a:lnSpc>
                <a:spcPct val="93000"/>
              </a:lnSpc>
            </a:pPr>
            <a:r>
              <a:rPr b="1" lang="en-GB" sz="2400" spc="-1" strike="noStrike">
                <a:solidFill>
                  <a:srgbClr val="cc3300"/>
                </a:solidFill>
                <a:latin typeface="Arial"/>
                <a:ea typeface="Noto Sans CJK SC Regular"/>
              </a:rPr>
              <a:t>LEMS files define the dynamics                        </a:t>
            </a:r>
            <a:endParaRPr b="1" lang="en-GB" sz="24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44000" y="133560"/>
            <a:ext cx="9792000" cy="80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/>
          <a:p>
            <a:pPr marL="343080" indent="-342360" algn="ctr">
              <a:lnSpc>
                <a:spcPct val="93000"/>
              </a:lnSpc>
            </a:pPr>
            <a:r>
              <a:rPr b="1" lang="en-GB" sz="2200" spc="-1" strike="noStrike">
                <a:solidFill>
                  <a:srgbClr val="cc3300"/>
                </a:solidFill>
                <a:latin typeface="Arial"/>
                <a:ea typeface="Noto Sans CJK SC Regular"/>
              </a:rPr>
              <a:t>Where can I find (and </a:t>
            </a:r>
            <a:r>
              <a:rPr b="1" lang="en-GB" sz="2200" spc="-1" strike="noStrike">
                <a:solidFill>
                  <a:srgbClr val="cc3300"/>
                </a:solidFill>
                <a:latin typeface="Arial"/>
                <a:ea typeface="Noto Sans CJK SC Regular"/>
              </a:rPr>
              <a:t>visualize/analyse/simulate) </a:t>
            </a:r>
            <a:r>
              <a:rPr b="1" lang="en-GB" sz="2200" spc="-1" strike="noStrike">
                <a:solidFill>
                  <a:srgbClr val="cc3300"/>
                </a:solidFill>
                <a:latin typeface="Arial"/>
                <a:ea typeface="Noto Sans CJK SC Regular"/>
              </a:rPr>
              <a:t>NeuroML 2 models?</a:t>
            </a:r>
            <a:endParaRPr b="1" lang="en-GB" sz="22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0" y="6948000"/>
            <a:ext cx="648000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/>
          <a:p>
            <a:pPr marL="343080" indent="-342360" algn="ctr">
              <a:lnSpc>
                <a:spcPct val="93000"/>
              </a:lnSpc>
            </a:pPr>
            <a:r>
              <a:rPr b="1" lang="en-GB" sz="2400" spc="-1" strike="noStrike">
                <a:solidFill>
                  <a:srgbClr val="cc3300"/>
                </a:solidFill>
                <a:latin typeface="Arial"/>
                <a:ea typeface="Noto Sans CJK SC Regular"/>
              </a:rPr>
              <a:t>Try </a:t>
            </a:r>
            <a:r>
              <a:rPr b="1" lang="en-GB" sz="2400" spc="-1" strike="noStrike" u="sng">
                <a:solidFill>
                  <a:srgbClr val="cc3300"/>
                </a:solidFill>
                <a:uFillTx/>
                <a:latin typeface="Arial"/>
                <a:ea typeface="Noto Sans CJK SC Regular"/>
                <a:hlinkClick r:id="rId1"/>
              </a:rPr>
              <a:t>http://www.opensourcebrain.org</a:t>
            </a:r>
            <a:r>
              <a:rPr b="1" lang="en-GB" sz="2400" spc="-1" strike="noStrike" u="sng">
                <a:solidFill>
                  <a:srgbClr val="cc3300"/>
                </a:solidFill>
                <a:uFillTx/>
                <a:latin typeface="Arial"/>
                <a:ea typeface="Noto Sans CJK SC Regular"/>
              </a:rPr>
              <a:t>!</a:t>
            </a:r>
            <a:r>
              <a:rPr b="1" lang="en-GB" sz="2400" spc="-1" strike="noStrike">
                <a:solidFill>
                  <a:srgbClr val="cc3300"/>
                </a:solidFill>
                <a:latin typeface="Arial"/>
                <a:ea typeface="Noto Sans CJK SC Regular"/>
              </a:rPr>
              <a:t> </a:t>
            </a:r>
            <a:endParaRPr b="1" lang="en-GB" sz="2400" spc="-1" strike="noStrike">
              <a:solidFill>
                <a:srgbClr val="cc3300"/>
              </a:solid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144000" y="1056600"/>
            <a:ext cx="4464000" cy="2399400"/>
          </a:xfrm>
          <a:prstGeom prst="rect">
            <a:avLst/>
          </a:prstGeom>
          <a:ln>
            <a:solidFill>
              <a:srgbClr val="999999"/>
            </a:solidFill>
          </a:ln>
        </p:spPr>
      </p:pic>
      <p:pic>
        <p:nvPicPr>
          <p:cNvPr id="100" name="" descr=""/>
          <p:cNvPicPr/>
          <p:nvPr/>
        </p:nvPicPr>
        <p:blipFill>
          <a:blip r:embed="rId3"/>
          <a:stretch/>
        </p:blipFill>
        <p:spPr>
          <a:xfrm>
            <a:off x="5256000" y="4212000"/>
            <a:ext cx="4608000" cy="2386080"/>
          </a:xfrm>
          <a:prstGeom prst="rect">
            <a:avLst/>
          </a:prstGeom>
          <a:ln>
            <a:solidFill>
              <a:srgbClr val="b2b2b2"/>
            </a:solidFill>
          </a:ln>
        </p:spPr>
      </p:pic>
      <p:pic>
        <p:nvPicPr>
          <p:cNvPr id="101" name="" descr=""/>
          <p:cNvPicPr/>
          <p:nvPr/>
        </p:nvPicPr>
        <p:blipFill>
          <a:blip r:embed="rId4"/>
          <a:stretch/>
        </p:blipFill>
        <p:spPr>
          <a:xfrm>
            <a:off x="4752000" y="763920"/>
            <a:ext cx="5112000" cy="3045960"/>
          </a:xfrm>
          <a:prstGeom prst="rect">
            <a:avLst/>
          </a:prstGeom>
          <a:ln>
            <a:solidFill>
              <a:srgbClr val="b2b2b2"/>
            </a:solidFill>
          </a:ln>
        </p:spPr>
      </p:pic>
      <p:pic>
        <p:nvPicPr>
          <p:cNvPr id="102" name="" descr=""/>
          <p:cNvPicPr/>
          <p:nvPr/>
        </p:nvPicPr>
        <p:blipFill>
          <a:blip r:embed="rId5"/>
          <a:stretch/>
        </p:blipFill>
        <p:spPr>
          <a:xfrm>
            <a:off x="144000" y="4104000"/>
            <a:ext cx="4752000" cy="2628000"/>
          </a:xfrm>
          <a:prstGeom prst="rect">
            <a:avLst/>
          </a:prstGeom>
          <a:ln>
            <a:solidFill>
              <a:srgbClr val="b2b2b2"/>
            </a:solidFill>
          </a:ln>
        </p:spPr>
      </p:pic>
      <p:pic>
        <p:nvPicPr>
          <p:cNvPr id="103" name="" descr=""/>
          <p:cNvPicPr/>
          <p:nvPr/>
        </p:nvPicPr>
        <p:blipFill>
          <a:blip r:embed="rId6"/>
          <a:stretch/>
        </p:blipFill>
        <p:spPr>
          <a:xfrm>
            <a:off x="6372000" y="6909840"/>
            <a:ext cx="3501720" cy="49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Application>LibreOffice/6.0.6.2$Linux_X86_64 LibreOffice_project/00m0$Build-2</Application>
  <Words>90</Words>
  <Paragraphs>47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2017-05-31T14:58:21Z</dcterms:created>
  <dc:creator/>
  <dc:description/>
  <dc:language>en-GB</dc:language>
  <cp:lastModifiedBy/>
  <cp:lastPrinted>1601-01-01T00:00:00Z</cp:lastPrinted>
  <dcterms:modified xsi:type="dcterms:W3CDTF">2018-09-28T11:26:50Z</dcterms:modified>
  <cp:revision>27</cp:revision>
  <dc:subject/>
  <dc:title>&lt;Your resource title&gt;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15.0033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