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54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69108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66" y="0"/>
            <a:ext cx="9144000" cy="3929400"/>
            <a:chOff x="11225" y="0"/>
            <a:chExt cx="9144000" cy="3929400"/>
          </a:xfrm>
        </p:grpSpPr>
        <p:sp>
          <p:nvSpPr>
            <p:cNvPr id="54" name="Shape 54"/>
            <p:cNvSpPr/>
            <p:nvPr/>
          </p:nvSpPr>
          <p:spPr>
            <a:xfrm>
              <a:off x="11225" y="0"/>
              <a:ext cx="9144000" cy="24816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20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11225" y="0"/>
              <a:ext cx="1756500" cy="2481600"/>
            </a:xfrm>
            <a:prstGeom prst="homePlate">
              <a:avLst>
                <a:gd name="adj" fmla="val 50000"/>
              </a:avLst>
            </a:prstGeom>
            <a:solidFill>
              <a:srgbClr val="134F5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11225" y="408525"/>
              <a:ext cx="1810500" cy="741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 sz="1800" dirty="0">
                  <a:solidFill>
                    <a:srgbClr val="F3F3F3"/>
                  </a:solidFill>
                  <a:latin typeface="Times New Roman"/>
                  <a:cs typeface="Times New Roman"/>
                </a:rPr>
                <a:t>Core</a:t>
              </a:r>
              <a:r>
                <a:rPr lang="en-GB" sz="1800" dirty="0">
                  <a:solidFill>
                    <a:srgbClr val="F3F3F3"/>
                  </a:solidFill>
                </a:rPr>
                <a:t> </a:t>
              </a:r>
              <a:br>
                <a:rPr lang="en-GB" sz="1800" dirty="0">
                  <a:solidFill>
                    <a:srgbClr val="F3F3F3"/>
                  </a:solidFill>
                </a:rPr>
              </a:br>
              <a:r>
                <a:rPr lang="en-GB" sz="1800" dirty="0">
                  <a:solidFill>
                    <a:srgbClr val="F3F3F3"/>
                  </a:solidFill>
                  <a:latin typeface="Times New Roman"/>
                  <a:cs typeface="Times New Roman"/>
                </a:rPr>
                <a:t>Standards</a:t>
              </a:r>
            </a:p>
          </p:txBody>
        </p:sp>
        <p:pic>
          <p:nvPicPr>
            <p:cNvPr id="60" name="Shape 60" descr="SBGN-logo-WhiteBackground-1024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53210" y="864982"/>
              <a:ext cx="952500" cy="456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Shape 61"/>
            <p:cNvSpPr txBox="1"/>
            <p:nvPr/>
          </p:nvSpPr>
          <p:spPr>
            <a:xfrm>
              <a:off x="4186620" y="243975"/>
              <a:ext cx="2478689" cy="32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Standards for Visual</a:t>
              </a:r>
              <a:r>
                <a:rPr lang="en-GB" dirty="0">
                  <a:solidFill>
                    <a:srgbClr val="134F5C"/>
                  </a:solidFill>
                  <a:latin typeface="Times New Roman"/>
                  <a:cs typeface="Times New Roman"/>
                </a:rPr>
                <a:t/>
              </a:r>
              <a:br>
                <a:rPr lang="en-GB" dirty="0">
                  <a:solidFill>
                    <a:srgbClr val="134F5C"/>
                  </a:solidFill>
                  <a:latin typeface="Times New Roman"/>
                  <a:cs typeface="Times New Roman"/>
                </a:rPr>
              </a:b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Representation</a:t>
              </a:r>
              <a:endParaRPr lang="en-GB" dirty="0">
                <a:solidFill>
                  <a:srgbClr val="134F5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6577724" y="253481"/>
              <a:ext cx="2458663" cy="32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Standards for Models </a:t>
              </a:r>
            </a:p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and their Analyses</a:t>
              </a:r>
              <a:endParaRPr lang="en-GB" dirty="0">
                <a:solidFill>
                  <a:srgbClr val="134F5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1410138" y="243975"/>
              <a:ext cx="2776482" cy="32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Standards for Knowledge Representation</a:t>
              </a:r>
              <a:endParaRPr lang="en-GB" dirty="0">
                <a:solidFill>
                  <a:srgbClr val="134F5C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64" name="Shape 64" descr="CellML_Logo_300x150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54726" y="814471"/>
              <a:ext cx="913599" cy="45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65" descr="1000px-SBML.svg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7137" y="852187"/>
              <a:ext cx="952499" cy="419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Shape 66" descr="sbol-logo.png"/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53671" y="1475225"/>
              <a:ext cx="1467287" cy="511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6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70511" y="1441338"/>
              <a:ext cx="1238250" cy="380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8" descr="SEDML_logo.png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10550" y="1822337"/>
              <a:ext cx="828674" cy="457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Shape 70"/>
            <p:cNvSpPr/>
            <p:nvPr/>
          </p:nvSpPr>
          <p:spPr>
            <a:xfrm>
              <a:off x="11225" y="2590800"/>
              <a:ext cx="9144000" cy="13386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225" y="2590800"/>
              <a:ext cx="1756500" cy="1338600"/>
            </a:xfrm>
            <a:prstGeom prst="homePlate">
              <a:avLst>
                <a:gd name="adj" fmla="val 50000"/>
              </a:avLst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11225" y="2568706"/>
              <a:ext cx="1810500" cy="6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sz="1800" dirty="0">
                  <a:solidFill>
                    <a:srgbClr val="F3F3F3"/>
                  </a:solidFill>
                  <a:latin typeface="Times New Roman"/>
                  <a:cs typeface="Times New Roman"/>
                </a:rPr>
                <a:t>Associated Standards</a:t>
              </a:r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194075" y="3247800"/>
              <a:ext cx="1794132" cy="60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FFFF"/>
                  </a:solidFill>
                  <a:latin typeface="Times New Roman"/>
                  <a:cs typeface="Times New Roman"/>
                </a:rPr>
                <a:t>Used by core standards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7413387" y="2777787"/>
              <a:ext cx="1623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Controlled</a:t>
              </a:r>
            </a:p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134F5C"/>
                  </a:solidFill>
                  <a:latin typeface="Times New Roman"/>
                  <a:cs typeface="Times New Roman"/>
                </a:rPr>
                <a:t>Vocabularies</a:t>
              </a:r>
              <a:endParaRPr lang="en-GB" dirty="0">
                <a:solidFill>
                  <a:srgbClr val="134F5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4704087" y="2777787"/>
              <a:ext cx="1623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134F5C"/>
                  </a:solidFill>
                  <a:latin typeface="Times New Roman"/>
                  <a:cs typeface="Times New Roman"/>
                </a:rPr>
                <a:t>Infrastructure</a:t>
              </a:r>
            </a:p>
          </p:txBody>
        </p:sp>
        <p:pic>
          <p:nvPicPr>
            <p:cNvPr id="78" name="Shape 78" descr="identifiers-org_logo-new.png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05710" y="3174185"/>
              <a:ext cx="485775" cy="48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Shape 7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420151" y="3093104"/>
              <a:ext cx="504824" cy="504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Shape 80"/>
            <p:cNvSpPr txBox="1"/>
            <p:nvPr/>
          </p:nvSpPr>
          <p:spPr>
            <a:xfrm>
              <a:off x="1893600" y="2777787"/>
              <a:ext cx="16230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134F5C"/>
                  </a:solidFill>
                  <a:latin typeface="Times New Roman"/>
                  <a:cs typeface="Times New Roman"/>
                </a:rPr>
                <a:t>Projects</a:t>
              </a:r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4344699" y="3073350"/>
              <a:ext cx="1807955" cy="649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 i="1" dirty="0">
                  <a:latin typeface="Times New Roman"/>
                  <a:cs typeface="Times New Roman"/>
                </a:rPr>
                <a:t>BioModels.net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GB" dirty="0">
                  <a:latin typeface="Times New Roman"/>
                  <a:cs typeface="Times New Roman"/>
                </a:rPr>
                <a:t>qualifiers</a:t>
              </a:r>
            </a:p>
          </p:txBody>
        </p:sp>
        <p:pic>
          <p:nvPicPr>
            <p:cNvPr id="2" name="Picture 1" descr="sbo_small_border_2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6510" y="3227550"/>
              <a:ext cx="746252" cy="495300"/>
            </a:xfrm>
            <a:prstGeom prst="rect">
              <a:avLst/>
            </a:prstGeom>
          </p:spPr>
        </p:pic>
        <p:pic>
          <p:nvPicPr>
            <p:cNvPr id="3" name="Picture 2" descr="SBOLVisuallogoCropped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689" y="1475225"/>
              <a:ext cx="1488966" cy="59857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075180" y="833748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Times New Roman"/>
                  <a:cs typeface="Times New Roman"/>
                </a:rPr>
                <a:t>BioPAX</a:t>
              </a:r>
              <a:endParaRPr lang="en-US" sz="2800" b="1" dirty="0">
                <a:latin typeface="Times New Roman"/>
                <a:cs typeface="Times New Roman"/>
              </a:endParaRPr>
            </a:p>
          </p:txBody>
        </p:sp>
      </p:grpSp>
      <p:pic>
        <p:nvPicPr>
          <p:cNvPr id="6" name="Picture 5" descr="kisa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501" y="3227550"/>
            <a:ext cx="497927" cy="498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27</Words>
  <Application>Microsoft Macintosh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 Myers</cp:lastModifiedBy>
  <cp:revision>7</cp:revision>
  <dcterms:modified xsi:type="dcterms:W3CDTF">2017-06-28T23:30:49Z</dcterms:modified>
</cp:coreProperties>
</file>